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7CAC"/>
    <a:srgbClr val="7AC991"/>
    <a:srgbClr val="97D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Годовой доход организаци</a:t>
            </a:r>
            <a:r>
              <a:rPr lang="ru-RU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(в миллионах 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₽)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Годовой доход (в миллионах ₽) </c:v>
                </c:pt>
              </c:strCache>
            </c:strRef>
          </c:tx>
          <c:spPr>
            <a:solidFill>
              <a:srgbClr val="8D7CAC"/>
            </a:solidFill>
            <a:ln>
              <a:solidFill>
                <a:srgbClr val="8D7CAC"/>
              </a:solidFill>
            </a:ln>
            <a:effectLst/>
            <a:sp3d>
              <a:contourClr>
                <a:srgbClr val="8D7CAC"/>
              </a:contourClr>
            </a:sp3d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1.3</c:v>
                </c:pt>
                <c:pt idx="1">
                  <c:v>1.5</c:v>
                </c:pt>
                <c:pt idx="2">
                  <c:v>1.7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68-4210-8FDB-28C047A30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599256"/>
        <c:axId val="345595976"/>
        <c:axId val="0"/>
      </c:bar3DChart>
      <c:catAx>
        <c:axId val="34559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ru-RU"/>
          </a:p>
        </c:txPr>
        <c:crossAx val="345595976"/>
        <c:crosses val="autoZero"/>
        <c:auto val="1"/>
        <c:lblAlgn val="ctr"/>
        <c:lblOffset val="100"/>
        <c:noMultiLvlLbl val="0"/>
      </c:catAx>
      <c:valAx>
        <c:axId val="34559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ru-RU"/>
          </a:p>
        </c:txPr>
        <c:crossAx val="34559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098FC-2955-44CB-9EC9-7BE0CAC78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41400"/>
            <a:ext cx="689501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B51250-9450-4DF0-BABD-959B23CC9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6294" y="36427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985D27-575B-4B43-B8A4-90FCB025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6C7108-20A4-499F-9184-6D349B3E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28D5B-F8EB-467F-8C92-1A90F91A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DDFF29-9C38-4229-BCFB-863E535B7B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901" y="834279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AA697-0A56-4805-B179-058F3547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F8871-00FF-4D5C-9078-46381375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D82D0A-7E8D-4609-9E17-E92EC825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7518BF-BD7A-4765-940B-BB945BBE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87B44-3784-401C-9238-66A6A391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12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AB172-8354-4172-9AEC-ADFA7BD2A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046C45-41AF-4D7B-A2D6-E7188C9D0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E2F2C-239F-45CF-8965-B76BD4EE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E26365-4F13-4CB2-948E-05985866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E2BA79-C81D-4F38-B8E0-85FA1D66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2C7A4-A8C5-4577-B669-5A17A8A3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32C5D-D8DC-4FD7-A7A4-61906470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56F83-65B9-4E69-B3F9-839B1EA8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5A6E11-BE0E-4F56-A1EF-48D5624D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75F1FD-829B-4B79-A269-F7FD3E31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2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85329-D5CA-4D45-B289-04785F3A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5E82F-A033-4BFE-BEED-0321E3A7F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70014-67BD-461B-A397-424FAC6E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B3240F-F1F7-47CC-971A-B33F0D51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C440E-68EF-4A86-96A0-18BD654D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2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F0127-6866-40AD-B947-AE9F69D6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93B5C-5352-403E-AA72-31EF49D9F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06C380-612C-44DD-BA55-D64C3A59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6C8743-4847-4786-9CAF-FC397B7C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62678E-A5D4-4607-95C7-F460F275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CD442A-0EE9-4BE5-A0CD-D1FDBD58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3D623-1051-4E6C-BDC2-AA45A055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405D0-A932-4B87-9227-DBBB3871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9DBBF4-4734-4734-90F9-0F0E9E506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6C90A6-932A-42EB-BA83-7573A3DB1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16AF2E-4E34-4DC1-9387-7639AADB4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3372A4-B61A-4504-82D4-1D929E19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934F37-25E9-4B8C-BC6E-09C5B58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5DC1A6-05D7-4DB6-BD9F-A7A935EB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7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58407-F9E5-4EC4-93DD-1BF1E010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E8B902-E378-4670-ACDF-396102AD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E82C24-A974-409D-9156-06AA6D53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62BFFB-D3FD-469C-B41E-3D4EBC3D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94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31F9A4-D535-448A-9F4F-F23CAF3A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90BCE0-38DB-4AF7-AE83-624777B8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637E6-E419-496F-9516-8FC94CB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0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27D8C-6D8F-44FF-8308-9BAA7D24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1AAA7-DE65-4C19-9FA8-7D924196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02BC14-7F2C-4549-BD15-BD9D3068C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E7CE94-53D4-491B-A77C-2714C2FF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79FC93-183A-4E7D-9AF0-12DCD0BE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D8C376-796A-4FDD-BA5E-2E3F1876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3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C7DD7-F606-44A4-A3F6-60367620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DEB63A-7A99-4130-96BF-7EB23C36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D31911-20DE-4A08-888E-817A99B4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607EA0-0C3F-4B35-9F2C-64F548AF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90C319-477E-4E03-ABE1-5C188A29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CD66FC-4C63-48FB-877D-E8FEC152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4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04D69-0049-46EA-A85F-5515FB49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4169FE-53D4-4282-803A-A730A060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B7BF01-0818-4335-B3FC-3989DB852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4BF7-D545-47CA-B08D-C5CF461064A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832F90-C326-46BA-B254-AFDA90BD1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5A2C76-D8EF-4469-B724-1F5322B6D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DDEF-03EE-4A5A-B185-828F646BE14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CB05F-D2C2-4949-B495-0F671DC6CBA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867775" y="3917769"/>
            <a:ext cx="33242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maps/place/%D0%BD%D0%B0%D0%B1.+%D0%BA%D0%B0%D0%BD%D0%B0%D0%BB%D0%B0+%D0%93%D1%80%D0%B8%D0%B1%D0%BE%D0%B5%D0%B4%D0%BE%D0%B2%D0%B0,+65,+%D0%A1%D0%B0%D0%BD%D0%BA%D1%82-%D0%9F%D0%B5%D1%82%D0%B5%D1%80%D0%B1%D1%83%D1%80%D0%B3,+190031/@59.9266737,30.3144446,18.75z/data=!4m8!1m2!2m1!1z0L7QvtC-!3m4!1s0x469631023d8948eb:0xdeb41c629aacf696!8m2!3d59.9269077!4d30.3148004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hyperlink" Target="https://www.google.com/maps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s://support.microsoft.com/ru-ru/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9F2B3-BB2D-475F-BFDB-7A814DFAB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617" y="1664252"/>
            <a:ext cx="6895012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организации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DEVELOPER NET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85645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2EE47-0E12-4870-8595-B6323D45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E3E11-CD0A-4C15-9CCD-1A990F0C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Ждем ваших коммерческих предложений. Будем рады сотрудничеству и свежим идеям!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4C761C-DEA3-42BF-9032-E2DB3230E9C1}"/>
              </a:ext>
            </a:extLst>
          </p:cNvPr>
          <p:cNvSpPr/>
          <p:nvPr/>
        </p:nvSpPr>
        <p:spPr>
          <a:xfrm>
            <a:off x="838200" y="5551625"/>
            <a:ext cx="1918252" cy="715617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</a:t>
            </a: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содержанию</a:t>
            </a:r>
            <a:endParaRPr lang="ru-R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5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34DE7-95C8-4F5D-BBB3-523A71F6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0641C-CB16-4813-AB66-669D3075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Деятельность организации</a:t>
            </a:r>
            <a:endParaRPr lang="ru-RU" dirty="0"/>
          </a:p>
          <a:p>
            <a:r>
              <a:rPr lang="ru-RU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Девиз</a:t>
            </a:r>
            <a:r>
              <a:rPr lang="ru-RU" dirty="0"/>
              <a:t> </a:t>
            </a:r>
          </a:p>
          <a:p>
            <a:r>
              <a:rPr lang="ru-RU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Структура организации</a:t>
            </a:r>
            <a:endParaRPr lang="ru-RU" dirty="0"/>
          </a:p>
          <a:p>
            <a:r>
              <a:rPr lang="ru-RU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Генеральный директор</a:t>
            </a:r>
            <a:endParaRPr lang="ru-RU" dirty="0"/>
          </a:p>
          <a:p>
            <a:r>
              <a:rPr lang="ru-RU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Доходы организации</a:t>
            </a:r>
            <a:endParaRPr lang="ru-RU" dirty="0"/>
          </a:p>
          <a:p>
            <a:r>
              <a:rPr lang="ru-RU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добраться</a:t>
            </a:r>
            <a:endParaRPr lang="ru-RU" dirty="0"/>
          </a:p>
          <a:p>
            <a:r>
              <a:rPr lang="ru-RU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Источники</a:t>
            </a:r>
            <a:endParaRPr lang="ru-RU" dirty="0"/>
          </a:p>
          <a:p>
            <a:r>
              <a:rPr lang="ru-RU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Завершение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9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1FB1-1486-4B0B-9C25-30B44F75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Деятельность организации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97184-9997-4B52-ABD4-0A537683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Наша организация занимается созданием и управлением специальными коворкингами для людей, занимающихся разработкой ПО. Мы предоставляем высококлассные помещения и оборудование для разработчиков.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9440C0-DC4F-45DB-8690-1DF7F9E7356E}"/>
              </a:ext>
            </a:extLst>
          </p:cNvPr>
          <p:cNvSpPr/>
          <p:nvPr/>
        </p:nvSpPr>
        <p:spPr>
          <a:xfrm>
            <a:off x="838200" y="5461346"/>
            <a:ext cx="1918252" cy="715617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</a:t>
            </a: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содержанию</a:t>
            </a:r>
            <a:endParaRPr lang="ru-R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7E1AF5D-FDBF-4066-9EF7-FBB825DD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Ваши удобство и продуктивность – наша забота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338099-EB21-453F-B15A-233B850200EB}"/>
              </a:ext>
            </a:extLst>
          </p:cNvPr>
          <p:cNvSpPr/>
          <p:nvPr/>
        </p:nvSpPr>
        <p:spPr>
          <a:xfrm>
            <a:off x="838200" y="5461346"/>
            <a:ext cx="1918252" cy="715617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</a:t>
            </a: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содержанию</a:t>
            </a:r>
            <a:endParaRPr lang="ru-R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3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93D8D73-85F5-4CCC-9CFA-E62F2053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организации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82699B-A654-426E-BBFF-E1FD90FE7A7A}"/>
              </a:ext>
            </a:extLst>
          </p:cNvPr>
          <p:cNvSpPr/>
          <p:nvPr/>
        </p:nvSpPr>
        <p:spPr>
          <a:xfrm>
            <a:off x="838200" y="3044687"/>
            <a:ext cx="1000539" cy="768626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CEO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0322DB-7402-4D8F-A05C-FFAA702551C2}"/>
              </a:ext>
            </a:extLst>
          </p:cNvPr>
          <p:cNvSpPr/>
          <p:nvPr/>
        </p:nvSpPr>
        <p:spPr>
          <a:xfrm>
            <a:off x="2279372" y="3048000"/>
            <a:ext cx="1709530" cy="768626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Совет директоров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4C4291-72B1-4CF9-BDE8-17E472026E0D}"/>
              </a:ext>
            </a:extLst>
          </p:cNvPr>
          <p:cNvSpPr/>
          <p:nvPr/>
        </p:nvSpPr>
        <p:spPr>
          <a:xfrm>
            <a:off x="6579698" y="3048000"/>
            <a:ext cx="1822177" cy="768626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Отдел технического обеспечения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E564840-B80B-48DE-8ED9-E619B764DF17}"/>
              </a:ext>
            </a:extLst>
          </p:cNvPr>
          <p:cNvSpPr/>
          <p:nvPr/>
        </p:nvSpPr>
        <p:spPr>
          <a:xfrm>
            <a:off x="6579697" y="4038598"/>
            <a:ext cx="1822177" cy="827224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Отдел программного обеспечения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0D223F0-7F26-41CF-A8C1-088282997FDD}"/>
              </a:ext>
            </a:extLst>
          </p:cNvPr>
          <p:cNvSpPr/>
          <p:nvPr/>
        </p:nvSpPr>
        <p:spPr>
          <a:xfrm>
            <a:off x="4429535" y="3048000"/>
            <a:ext cx="1709530" cy="768626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Отдел управления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DB8126-A41A-456A-9DE0-6FE1DF309F28}"/>
              </a:ext>
            </a:extLst>
          </p:cNvPr>
          <p:cNvSpPr/>
          <p:nvPr/>
        </p:nvSpPr>
        <p:spPr>
          <a:xfrm>
            <a:off x="6579698" y="1910903"/>
            <a:ext cx="1822177" cy="827224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Отдел управления помещениями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8A9F3AB-2F68-406E-872F-EB94E8AC912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1838739" y="3429000"/>
            <a:ext cx="440633" cy="3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BE0F121-CB3A-4826-BACE-6522FF01AF5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988902" y="3432313"/>
            <a:ext cx="440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391C54-CF9D-45B5-A9A5-02414A11ECE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139065" y="2324515"/>
            <a:ext cx="440633" cy="11077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B3A0044E-FB43-4D07-8AC1-BD98FF70D73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6139065" y="3432313"/>
            <a:ext cx="440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D5B473F-0542-46CA-81B6-61935E8431B5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6139065" y="3432313"/>
            <a:ext cx="440632" cy="10198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5346841-208E-4240-9576-137260EF9121}"/>
              </a:ext>
            </a:extLst>
          </p:cNvPr>
          <p:cNvSpPr/>
          <p:nvPr/>
        </p:nvSpPr>
        <p:spPr>
          <a:xfrm>
            <a:off x="838200" y="5551625"/>
            <a:ext cx="1918252" cy="715617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</a:t>
            </a: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содержанию</a:t>
            </a:r>
            <a:endParaRPr lang="ru-R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2FD78-F878-4BE0-B980-AC7066D4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757" y="1533593"/>
            <a:ext cx="5787887" cy="1325563"/>
          </a:xfrm>
        </p:spPr>
        <p:txBody>
          <a:bodyPr>
            <a:noAutofit/>
          </a:bodyPr>
          <a:lstStyle/>
          <a:p>
            <a:r>
              <a:rPr lang="ru-RU" sz="5400" dirty="0" err="1"/>
              <a:t>Нюхалов</a:t>
            </a:r>
            <a:r>
              <a:rPr lang="ru-RU" sz="5400" dirty="0"/>
              <a:t> Денис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26DA73-BFDB-4BBC-B3F1-DB07ADCB5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6995"/>
            <a:ext cx="2899758" cy="4351338"/>
          </a:xfr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F53A33CA-06E6-487F-A65D-86F6AACE3D77}"/>
              </a:ext>
            </a:extLst>
          </p:cNvPr>
          <p:cNvSpPr txBox="1">
            <a:spLocks/>
          </p:cNvSpPr>
          <p:nvPr/>
        </p:nvSpPr>
        <p:spPr>
          <a:xfrm>
            <a:off x="4230757" y="2972664"/>
            <a:ext cx="4395566" cy="153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Генеральный директор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373BDDC-3E3C-48AA-9AF9-6BC252CE1847}"/>
              </a:ext>
            </a:extLst>
          </p:cNvPr>
          <p:cNvSpPr/>
          <p:nvPr/>
        </p:nvSpPr>
        <p:spPr>
          <a:xfrm>
            <a:off x="838200" y="5551625"/>
            <a:ext cx="1918252" cy="715617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</a:t>
            </a: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содержанию</a:t>
            </a:r>
            <a:endParaRPr lang="ru-R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7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289D-D8AB-4FF0-974A-76FC6EEA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Доходы организации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E3CD6C0-DBC7-4361-A0DC-AA5FF4EBE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317292"/>
              </p:ext>
            </p:extLst>
          </p:nvPr>
        </p:nvGraphicFramePr>
        <p:xfrm>
          <a:off x="838200" y="1825625"/>
          <a:ext cx="8279296" cy="391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91B9118-7589-4027-B4F3-A2D6CA81AA75}"/>
              </a:ext>
            </a:extLst>
          </p:cNvPr>
          <p:cNvSpPr/>
          <p:nvPr/>
        </p:nvSpPr>
        <p:spPr>
          <a:xfrm>
            <a:off x="838200" y="5551625"/>
            <a:ext cx="1918252" cy="715617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</a:t>
            </a: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содержанию</a:t>
            </a:r>
            <a:endParaRPr lang="ru-R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6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97D0C-30F4-4F3B-98D2-2B398C68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добраться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EDDC2-D2CF-4C0E-AE00-FA3A5F44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7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Наш главный офис располагается по адресу 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190031, Санкт-Петербург, наб. канала Грибоедова, 65</a:t>
            </a:r>
            <a:r>
              <a:rPr lang="ru-RU" dirty="0"/>
              <a:t>. Почта: </a:t>
            </a:r>
            <a:r>
              <a:rPr lang="en-US" u="sng" dirty="0"/>
              <a:t>info@dev.net</a:t>
            </a:r>
            <a:endParaRPr lang="ru-RU" u="sng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BF2F78-80F4-411A-A69C-168FA81B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1654"/>
            <a:ext cx="6987416" cy="300744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C05BB-D5E6-406C-A9D3-1E07718DBE15}"/>
              </a:ext>
            </a:extLst>
          </p:cNvPr>
          <p:cNvSpPr/>
          <p:nvPr/>
        </p:nvSpPr>
        <p:spPr>
          <a:xfrm>
            <a:off x="838200" y="5551625"/>
            <a:ext cx="1918252" cy="715617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</a:t>
            </a: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содержанию</a:t>
            </a:r>
            <a:endParaRPr lang="ru-R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79D1CAF-3741-4832-8EF7-68BE4B68E61B}"/>
              </a:ext>
            </a:extLst>
          </p:cNvPr>
          <p:cNvSpPr/>
          <p:nvPr/>
        </p:nvSpPr>
        <p:spPr>
          <a:xfrm>
            <a:off x="6692347" y="3617842"/>
            <a:ext cx="834887" cy="781880"/>
          </a:xfrm>
          <a:prstGeom prst="ellipse">
            <a:avLst/>
          </a:prstGeom>
          <a:solidFill>
            <a:srgbClr val="8D7C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</a:t>
            </a:r>
          </a:p>
        </p:txBody>
      </p:sp>
    </p:spTree>
    <p:extLst>
      <p:ext uri="{BB962C8B-B14F-4D97-AF65-F5344CB8AC3E}">
        <p14:creationId xmlns:p14="http://schemas.microsoft.com/office/powerpoint/2010/main" val="33120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0.00671 L 0.00378 0.00671 C 0.00078 0.00417 -0.00234 0.00232 -0.00494 -0.00093 C -0.00612 -0.00231 -0.00612 -0.00532 -0.00716 -0.00671 C -0.00976 -0.00995 -0.01354 -0.01042 -0.01588 -0.01435 C -0.01888 -0.01968 -0.01705 -0.01782 -0.02135 -0.02037 C -0.02461 -0.02616 -0.02396 -0.02523 -0.0289 -0.03194 C -0.02994 -0.03333 -0.03112 -0.03426 -0.03216 -0.03565 C -0.04101 -0.04954 -0.03515 -0.04537 -0.04192 -0.0493 C -0.05547 -0.07338 -0.03593 -0.04074 -0.05286 -0.06088 C -0.0539 -0.06204 -0.05481 -0.06412 -0.05612 -0.06481 C -0.06002 -0.0662 -0.06406 -0.06597 -0.06797 -0.06667 C -0.08086 -0.0743 -0.06237 -0.06389 -0.09843 -0.0706 C -0.10091 -0.07106 -0.10403 -0.07639 -0.10612 -0.07824 C -0.10716 -0.07917 -0.10833 -0.07917 -0.10937 -0.08009 C -0.11757 -0.0875 -0.10651 -0.08542 -0.12461 -0.08796 C -0.12864 -0.08843 -0.18815 -0.09167 -0.18971 -0.09167 L -0.2082 -0.08796 C -0.21263 -0.08704 -0.21692 -0.08704 -0.22135 -0.08588 C -0.22239 -0.08565 -0.22343 -0.08449 -0.22461 -0.08403 C -0.22747 -0.0831 -0.23034 -0.08287 -0.2332 -0.08218 C -0.23476 -0.08171 -0.23619 -0.08079 -0.23763 -0.08009 C -0.23945 -0.0794 -0.24127 -0.07917 -0.24297 -0.07824 C -0.24518 -0.07708 -0.24726 -0.07546 -0.24961 -0.0743 L -0.2582 -0.0706 C -0.26445 -0.05949 -0.26119 -0.06227 -0.26692 -0.05903 C -0.27448 -0.05 -0.27096 -0.05255 -0.27669 -0.0493 C -0.2789 -0.04676 -0.28086 -0.04329 -0.2832 -0.04143 C -0.28711 -0.03866 -0.28945 -0.0375 -0.29297 -0.0338 C -0.30547 -0.02106 -0.28606 -0.04005 -0.29961 -0.02407 C -0.30052 -0.02292 -0.30182 -0.02292 -0.30286 -0.02222 C -0.30429 -0.02106 -0.30573 -0.01968 -0.30716 -0.01829 C -0.30833 -0.01713 -0.30937 -0.01597 -0.31041 -0.01435 C -0.31119 -0.01343 -0.31172 -0.01157 -0.31263 -0.01065 C -0.31354 -0.00949 -0.31471 -0.00926 -0.31588 -0.00856 C -0.32187 0.00185 -0.31823 -0.00208 -0.32669 0.00301 L -0.32994 0.00486 C -0.33424 0.0125 -0.32981 0.00556 -0.33541 0.01065 C -0.33659 0.01181 -0.33737 0.01412 -0.33867 0.01458 C -0.3444 0.01667 -0.35026 0.01713 -0.35612 0.01852 C -0.36002 0.01782 -0.36419 0.01852 -0.36797 0.01644 C -0.37031 0.01528 -0.37018 0.00741 -0.37135 0.00486 C -0.37278 0.00116 -0.37669 -0.00486 -0.37669 -0.00486 C -0.37851 -0.01759 -0.37786 -0.01134 -0.3789 -0.02986 C -0.3806 -0.05903 -0.37513 -0.06597 -0.38541 -0.07639 C -0.38646 -0.07731 -0.38763 -0.07755 -0.38867 -0.07824 C -0.3914 -0.0831 -0.38984 -0.08218 -0.39297 -0.08218 L -0.39088 -0.0743 " pathEditMode="relative" ptsTypes="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F2B04-6118-4CF3-A0DC-1C8F1945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6D3F0-0ACB-4961-B28A-F363D01E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https://www.google.com/maps</a:t>
            </a:r>
            <a:endParaRPr lang="ru-RU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https://www.canva.com/</a:t>
            </a:r>
            <a:endParaRPr lang="ru-RU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https://support.microsoft.com/ru-ru/powerpoint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65987D-1D72-4343-B26C-6643B20BD8FA}"/>
              </a:ext>
            </a:extLst>
          </p:cNvPr>
          <p:cNvSpPr/>
          <p:nvPr/>
        </p:nvSpPr>
        <p:spPr>
          <a:xfrm>
            <a:off x="838200" y="5551625"/>
            <a:ext cx="1918252" cy="715617"/>
          </a:xfrm>
          <a:prstGeom prst="rect">
            <a:avLst/>
          </a:prstGeom>
          <a:solidFill>
            <a:srgbClr val="7AC99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 </a:t>
            </a:r>
            <a:r>
              <a:rPr lang="ru-R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содержанию</a:t>
            </a:r>
            <a:endParaRPr lang="ru-R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63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F89661CB-7ED5-485E-9903-8B066451F278}" vid="{BA0334F5-75A8-4673-B1FA-E6B653C46B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Нюхалов Денис, ИВТ 1-1, Шаблон презентации</Template>
  <TotalTime>180</TotalTime>
  <Words>172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Open Sans</vt:lpstr>
      <vt:lpstr>Calibri</vt:lpstr>
      <vt:lpstr>Arial</vt:lpstr>
      <vt:lpstr>Тема Office</vt:lpstr>
      <vt:lpstr>Обзор организации «DEVELOPER NET»</vt:lpstr>
      <vt:lpstr>Содержание</vt:lpstr>
      <vt:lpstr>Деятельность организации</vt:lpstr>
      <vt:lpstr>Ваши удобство и продуктивность – наша забота</vt:lpstr>
      <vt:lpstr>Структура организации</vt:lpstr>
      <vt:lpstr>Нюхалов Денис</vt:lpstr>
      <vt:lpstr>Доходы организации</vt:lpstr>
      <vt:lpstr>Как добраться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организации «DEVELOPER NET»</dc:title>
  <dc:creator>Denis Nyukhalov</dc:creator>
  <cp:lastModifiedBy>Denis Nyukhalov</cp:lastModifiedBy>
  <cp:revision>10</cp:revision>
  <dcterms:created xsi:type="dcterms:W3CDTF">2020-12-05T23:06:32Z</dcterms:created>
  <dcterms:modified xsi:type="dcterms:W3CDTF">2020-12-07T11:20:50Z</dcterms:modified>
</cp:coreProperties>
</file>