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F0275-D8DC-462C-95D9-27899C658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3EA036-C820-444D-BEAB-53CD81EAF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BB20A6-FDD5-430C-867B-29C4DF83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C43386-1552-4E2D-B877-57F011EF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E938B-F3C2-44C0-A598-CCA74DFD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0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F0A7C-BE61-4976-B4F6-70287729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0B398D-01BD-46A3-AC30-F3D60FAFC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690138-74AD-4186-AB92-5B5C9876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33B9C1-F948-4AE7-B68A-3B3E2301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A55EF1-46E1-42DE-9212-AF02C872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06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B0266E-D1D2-418E-BCD4-5F9FED1D3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D1E8A6-2F75-423B-B3A1-97E068933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C973FA-0321-4DF4-A7E2-D13DDCB2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B411F2-50A6-49D5-BAEA-39C973A0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07FE00-12D7-48A4-AFE8-41889A68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6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DF3A-FB61-41E3-8F53-1A57D0AC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8161A-5F98-4097-80CF-F566049E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E60F1-01A2-4F24-9561-64351BE8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7552B6-9BB6-41FE-B5FA-6575A0DF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81DD2D-E2AD-4307-8597-03BA7109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5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3896C-2AB5-4E4C-A49C-833CB1CE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DD9CAC-51A2-43F9-9E3B-4A99958C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467CE-6375-49D9-8457-BF8EE46B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4FF43C-008D-4CE9-9042-5A1B3DF3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8D14B3-255E-462B-9615-7F38AF1B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43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226D0-9617-46E7-B77E-96213CEF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BF1B89-18BA-49DA-A969-BC6714E6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FBE5EB-7EB1-4DF0-AC90-6AF9C529B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2B100E-FDF9-49D0-B28D-7C490AB1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227695-460E-4A62-A7C2-D4D8310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415F5C-CC88-468E-AEE9-C9A0FE0A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32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5D61D-8DEE-4230-95A9-BFFC002F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2BAAB9-BE16-4D83-9E9B-479911C54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A9B56E-62E4-4176-93E9-F35A0B69A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CA612F-E476-444F-9E64-3981E3267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A2DB2E-A7C9-4C8C-B41D-3E361FE85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2EC34A-C28E-4689-8712-4DDDDAAE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022E59-B1E8-44B3-BFA3-A49618D3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8E998C-8A84-4434-AE08-20B2E04B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7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8EC30-4317-481E-A647-F3B025D0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4FBDB1-7F68-40DF-AE2B-DC63D62D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96CFAB-9AF2-4B0D-A83D-1562E59E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689D21-B32A-4A12-9AC3-1ABDEC11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21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D4A65F-E306-4708-ABA9-7288660A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D1A837-22AF-4D8F-85A5-D061B44B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D32286-6C40-44F9-8D72-4A0C40C4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88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DEF10-211B-4EDC-9649-EBB07047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5193A-B778-46CA-AAB8-CA97EBE6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C4121D-AF5C-4331-8E35-7D099C36A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067D97-7638-485C-9946-361E5EC3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A8DA30-020B-4B34-8B64-C5AE5D59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A28637-9440-4A66-BA75-16E38ECE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18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A374-06B0-471C-B8FD-B202659C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17762C-F729-46EB-A170-B33989958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B8A9CF-E3A3-42F9-A74C-8D7DCE544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8CB8B4-ED8A-4547-A3D5-6A0A8126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98BDA1-F3A6-47FC-8918-71A63259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B4D459-04F6-485E-AAB8-FBB0000C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61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E0ABD-E737-404E-96CB-6EA3E17F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F2D33D-62B5-4DE3-AC85-5D8F2D8A2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54A161-36DD-4940-92DF-605C0BCFD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B140E7-909D-486F-AAEA-83F183D23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27FD16-88B9-4C49-AC86-1165A5F0D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17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4BBDB-2B11-4E69-A6C2-F2F4C2958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Управление ИТ-услугами. Подходы к оценке ИТ-услуг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10A285-94F1-4659-8C97-DB6561C45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3188"/>
            <a:ext cx="9144000" cy="854612"/>
          </a:xfrm>
        </p:spPr>
        <p:txBody>
          <a:bodyPr>
            <a:normAutofit/>
          </a:bodyPr>
          <a:lstStyle/>
          <a:p>
            <a:r>
              <a:rPr lang="ru-RU" sz="20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Нюхалов</a:t>
            </a:r>
            <a:r>
              <a:rPr lang="ru-RU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Денис Глебович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 3 курса ИВТ, группа 1, подгруппа 1</a:t>
            </a:r>
            <a:endParaRPr lang="ru-R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1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41D34-453E-49F7-B36C-A0D68DF7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1396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26DA5-644E-4D9A-B9CA-282DDDF1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/>
          <a:lstStyle/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Цель работы – рассмотреть следующие вопросы: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CAFEB5-92C2-495F-B56B-AD6FF796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319"/>
            <a:ext cx="10515600" cy="3616643"/>
          </a:xfrm>
        </p:spPr>
        <p:txBody>
          <a:bodyPr/>
          <a:lstStyle/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Почему к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услугам должен быть «особый подход»?</a:t>
            </a:r>
          </a:p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Какие возможности для оценки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услуг предлагает нам библиотека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ITIL?</a:t>
            </a:r>
          </a:p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Какие еще есть методологические подходы к оценке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услуг?</a:t>
            </a:r>
          </a:p>
        </p:txBody>
      </p:sp>
    </p:spTree>
    <p:extLst>
      <p:ext uri="{BB962C8B-B14F-4D97-AF65-F5344CB8AC3E}">
        <p14:creationId xmlns:p14="http://schemas.microsoft.com/office/powerpoint/2010/main" val="364473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DD777-D957-43B2-912F-67AC4F43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ru-RU" dirty="0"/>
              <a:t>услуги</a:t>
            </a:r>
          </a:p>
        </p:txBody>
      </p:sp>
      <p:pic>
        <p:nvPicPr>
          <p:cNvPr id="1026" name="Picture 2" descr="Услуги в области ИТ. Матчасть – Часть 3. ИТ-услуги ≠ Услуги в области ИТ.  Кто или что создаёт полезность услуги? / Блог компании ICL Services / Хабр">
            <a:extLst>
              <a:ext uri="{FF2B5EF4-FFF2-40B4-BE49-F238E27FC236}">
                <a16:creationId xmlns:a16="http://schemas.microsoft.com/office/drawing/2014/main" id="{464BB75A-4173-4B41-A737-721B7C6540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9" y="1555964"/>
            <a:ext cx="7680942" cy="493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08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793CC-5C93-4BBE-BD70-DAD12237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6007540"/>
          </a:xfrm>
        </p:spPr>
        <p:txBody>
          <a:bodyPr>
            <a:normAutofit/>
          </a:bodyPr>
          <a:lstStyle/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Без регламентированного подхода к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услугам будет нарушена коммуникация организации с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отделом. Это может привести к потере прибыли и эффективности всего предприятия.</a:t>
            </a:r>
          </a:p>
        </p:txBody>
      </p:sp>
    </p:spTree>
    <p:extLst>
      <p:ext uri="{BB962C8B-B14F-4D97-AF65-F5344CB8AC3E}">
        <p14:creationId xmlns:p14="http://schemas.microsoft.com/office/powerpoint/2010/main" val="55383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789F8-D988-4F24-8D9D-74BFC90C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Базовые процессы, обрабатываемые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Desk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98" name="Picture 2" descr="ITIL. Основной подход и процессы ITSM. Часть 2 | ocnova.ru">
            <a:extLst>
              <a:ext uri="{FF2B5EF4-FFF2-40B4-BE49-F238E27FC236}">
                <a16:creationId xmlns:a16="http://schemas.microsoft.com/office/drawing/2014/main" id="{DB5D9BDC-0941-4868-B9C0-B8A8E09838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466" y="1825625"/>
            <a:ext cx="46030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5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752CE-E711-4982-A48F-917C4BF1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Структура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ITIL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0C6E325-48DB-475F-85B7-72EF901449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243" y="1690688"/>
            <a:ext cx="5479513" cy="49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6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9AEF1-D3E6-44E6-8957-7120B0A0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COBIT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D2ACF-2EEB-4EF3-A086-E247DA7A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hecklist: процессная документация (по COBIT 5 PAM) – Digital Enterprise">
            <a:extLst>
              <a:ext uri="{FF2B5EF4-FFF2-40B4-BE49-F238E27FC236}">
                <a16:creationId xmlns:a16="http://schemas.microsoft.com/office/drawing/2014/main" id="{C2E28991-478D-4E96-87C0-F4921C716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2050708"/>
            <a:ext cx="107156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9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64460-C0BE-44B0-90FB-11272787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20000</a:t>
            </a:r>
            <a:endParaRPr lang="ru-RU" dirty="0"/>
          </a:p>
        </p:txBody>
      </p:sp>
      <p:pic>
        <p:nvPicPr>
          <p:cNvPr id="3074" name="Picture 2" descr="Сертификация ISO 20000 (Управление услугами) - УМЦ Норд">
            <a:extLst>
              <a:ext uri="{FF2B5EF4-FFF2-40B4-BE49-F238E27FC236}">
                <a16:creationId xmlns:a16="http://schemas.microsoft.com/office/drawing/2014/main" id="{7580D802-2414-4644-AE82-76F028FDE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36" y="1789347"/>
            <a:ext cx="3854855" cy="345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Серия ISO 20000. Управление IT-услугами">
            <a:extLst>
              <a:ext uri="{FF2B5EF4-FFF2-40B4-BE49-F238E27FC236}">
                <a16:creationId xmlns:a16="http://schemas.microsoft.com/office/drawing/2014/main" id="{C88E80DA-63DE-4696-BD4A-521491575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23" y="2062729"/>
            <a:ext cx="4068049" cy="291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44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CDD9B-FEA1-4A07-9EAF-F039B410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2157"/>
            <a:ext cx="10515600" cy="2776453"/>
          </a:xfrm>
        </p:spPr>
        <p:txBody>
          <a:bodyPr>
            <a:normAutofit/>
          </a:bodyPr>
          <a:lstStyle/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 связи с продолжающимся развитием ИТ индустрии, потребность и актуальность таких методологий будет расти</a:t>
            </a:r>
          </a:p>
        </p:txBody>
      </p:sp>
    </p:spTree>
    <p:extLst>
      <p:ext uri="{BB962C8B-B14F-4D97-AF65-F5344CB8AC3E}">
        <p14:creationId xmlns:p14="http://schemas.microsoft.com/office/powerpoint/2010/main" val="2137687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116</Words>
  <Application>Microsoft Office PowerPoint</Application>
  <PresentationFormat>Широкоэкранный</PresentationFormat>
  <Paragraphs>14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Тема Office</vt:lpstr>
      <vt:lpstr>Управление ИТ-услугами. Подходы к оценке ИТ-услуг</vt:lpstr>
      <vt:lpstr>Цель работы – рассмотреть следующие вопросы:</vt:lpstr>
      <vt:lpstr>IT услуги</vt:lpstr>
      <vt:lpstr>Без регламентированного подхода к IT услугам будет нарушена коммуникация организации с IT отделом. Это может привести к потере прибыли и эффективности всего предприятия.</vt:lpstr>
      <vt:lpstr>Базовые процессы, обрабатываемые Service Desk</vt:lpstr>
      <vt:lpstr>Структура ITIL</vt:lpstr>
      <vt:lpstr>COBIT</vt:lpstr>
      <vt:lpstr>ISO 20000</vt:lpstr>
      <vt:lpstr>В связи с продолжающимся развитием ИТ индустрии, потребность и актуальность таких методологий будет расти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ИТ-услугами. Подходы к оценке ИТ-услуг</dc:title>
  <dc:creator>Denis Nyukhalov</dc:creator>
  <cp:lastModifiedBy>Denis Nyukhalov</cp:lastModifiedBy>
  <cp:revision>6</cp:revision>
  <dcterms:created xsi:type="dcterms:W3CDTF">2020-12-18T16:39:22Z</dcterms:created>
  <dcterms:modified xsi:type="dcterms:W3CDTF">2020-12-22T13:18:51Z</dcterms:modified>
</cp:coreProperties>
</file>