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8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9905E-2954-4262-A1C1-E9C3C6EE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D16BD9-5C3E-4031-BE28-6BCA5F56C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FAAE9F-2DBD-4C8C-9197-A732E15B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738F-0EDC-42CB-8D9B-D6D24DE9F3FA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86884D-D9AB-4749-B24C-F23DDAE4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BC2A5F-40B5-4593-A471-D74E6290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C460-8F76-46FE-B9F7-8E5F14FAFC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74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8086E9-429D-4BC9-89E3-0BD41BBB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1D820A-6557-49E9-ADE5-60D678C7B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15F9C3-C5E2-4B8D-9814-566A5AD8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738F-0EDC-42CB-8D9B-D6D24DE9F3FA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B67562-E766-47CC-B25C-5D244E7B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E9179B-BD60-48F5-893F-B737B0E6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C460-8F76-46FE-B9F7-8E5F14FAFC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06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2B7D52-E31F-426D-A944-E74CBA0E4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DFDBED-B672-46B6-B88F-3031A0813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E0E768-6B89-4ECE-B88E-7FE6E305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738F-0EDC-42CB-8D9B-D6D24DE9F3FA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420BEE-9DE2-4D9D-902F-E5FE369F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2DB035-CBF6-4C02-BC5A-0B0E204F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C460-8F76-46FE-B9F7-8E5F14FAFC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69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105E5-ACDE-40C8-99F8-373FFE48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7659E1-C277-4529-91B0-C648EC956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8FC27F-BD7E-4737-91E2-5CA36C56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738F-0EDC-42CB-8D9B-D6D24DE9F3FA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BD54B-CF82-4715-993C-43B404D6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AEBE51-083B-4501-B6FA-A3825C2D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C460-8F76-46FE-B9F7-8E5F14FAFC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90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41DE9-CEF8-42AD-9033-58EC739D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CF7F98-D986-4256-AB73-BB8534DB3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EA1C6A-A1D7-46D7-B6B4-D4C22FB7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738F-0EDC-42CB-8D9B-D6D24DE9F3FA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6F94C-2345-4ECC-BDF9-6131CA06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5DB89A-FE9D-4811-828E-D1F99FAA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C460-8F76-46FE-B9F7-8E5F14FAFC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22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72C62-FBCF-470D-8E57-195CCF5A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73B3C1-3268-4392-8FB8-94059BFDF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01E2C1-7E36-4A82-9DA8-11284E80A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B65A47-8568-4C2C-BC2A-3FA2C891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738F-0EDC-42CB-8D9B-D6D24DE9F3FA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D987F0-58CD-4495-A6EE-D0E19E64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F47C5D-EB07-4FB1-9C68-98345905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C460-8F76-46FE-B9F7-8E5F14FAFC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41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83769-C860-486F-97BF-91F423B49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B0F3F4-7194-4DE9-A67C-8B7DA812E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364983-A034-4CD6-9476-B1135C72E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7F7074-8E2A-4243-929B-8C918DD82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4C020A-FF94-4106-A6B9-67017059C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4F6560-FA57-4F0A-8687-CD99D6BD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738F-0EDC-42CB-8D9B-D6D24DE9F3FA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BCF29C-106E-4A92-BCEE-50A91870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36C47AA-A6B9-406F-A766-1C3EAC91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C460-8F76-46FE-B9F7-8E5F14FAFC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81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1C57D-EB59-4481-93B3-680F5C30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E6FAE8-9B56-4F1C-B6D8-605F83CE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738F-0EDC-42CB-8D9B-D6D24DE9F3FA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2F97E9-74B4-4598-87F0-45C9409A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EA2428-7942-4B6D-9287-CB9DDA7D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C460-8F76-46FE-B9F7-8E5F14FAFC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33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A60039E-275D-4ED0-B321-B3FD526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738F-0EDC-42CB-8D9B-D6D24DE9F3FA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21458C1-E598-40A1-9F10-5AD018A9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D7858B-057E-4192-A9D7-12E45722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C460-8F76-46FE-B9F7-8E5F14FAFC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39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C997D-3524-4563-A5EA-C5C36BC9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2962BC-C3EF-4268-8C57-6861BD3F3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EED4DC-6268-44FE-81F4-A1DAA2311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2C1BAE-0498-4FB1-A9D8-9EA9276C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738F-0EDC-42CB-8D9B-D6D24DE9F3FA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071D5C-4A34-4A53-8D48-D95A9E5A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9689E1-3ED3-486D-B8C0-CE503F73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C460-8F76-46FE-B9F7-8E5F14FAFC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1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A23E7-5334-4A89-AAD2-B9B34DDA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1EB8CB-1245-4DF7-8081-8874DFCA6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F06FAF-F3EA-404D-A048-2FDA5A574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892A0D-210A-4F3A-A134-5380E4D0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738F-0EDC-42CB-8D9B-D6D24DE9F3FA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6E05ED-E687-4A45-AF5D-5EE3AC39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C9422B-FA3F-45C5-B7F3-738D21E7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C460-8F76-46FE-B9F7-8E5F14FAFC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16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65E16-FFC6-4BCD-90D3-7C4D495F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D0DED8-9F64-4508-9931-3D19D883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D1589E-5379-4A3A-96F7-DE9FD5AAC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B738F-0EDC-42CB-8D9B-D6D24DE9F3FA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AF84EA-76E5-42F4-A36F-40A989C33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DA44D-7503-4CAC-86CD-DAF7064A1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FC460-8F76-46FE-B9F7-8E5F14FAFC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88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69E1A-34BB-4B6C-AABD-C5D085AF5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1"/>
            <a:ext cx="9144000" cy="2387600"/>
          </a:xfrm>
        </p:spPr>
        <p:txBody>
          <a:bodyPr/>
          <a:lstStyle/>
          <a:p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Жизненные формы растений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0632A3-0B32-471E-8FC9-49B215B21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0984"/>
            <a:ext cx="9144000" cy="896815"/>
          </a:xfrm>
        </p:spPr>
        <p:txBody>
          <a:bodyPr/>
          <a:lstStyle/>
          <a:p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Нюхалов Денис, ИВТ, 3 курс</a:t>
            </a:r>
          </a:p>
        </p:txBody>
      </p:sp>
    </p:spTree>
    <p:extLst>
      <p:ext uri="{BB962C8B-B14F-4D97-AF65-F5344CB8AC3E}">
        <p14:creationId xmlns:p14="http://schemas.microsoft.com/office/powerpoint/2010/main" val="26893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BDADB-46E0-4BC6-AA41-52099A7C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Александр фон Гумбольдт (1769–1859)</a:t>
            </a:r>
          </a:p>
        </p:txBody>
      </p:sp>
      <p:pic>
        <p:nvPicPr>
          <p:cNvPr id="2050" name="Picture 2" descr="Гумбольдт, Александр фон — Википедия">
            <a:extLst>
              <a:ext uri="{FF2B5EF4-FFF2-40B4-BE49-F238E27FC236}">
                <a16:creationId xmlns:a16="http://schemas.microsoft.com/office/drawing/2014/main" id="{2AF2CC9D-9DE8-4479-B069-6E5AA17A07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51" y="1825625"/>
            <a:ext cx="353049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30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A8F32-C237-48B2-8C85-7D076916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Кристен </a:t>
            </a:r>
            <a:r>
              <a:rPr lang="ru-RU" dirty="0" err="1">
                <a:latin typeface="Lato" panose="020F0502020204030203" pitchFamily="34" charset="0"/>
                <a:cs typeface="Lato" panose="020F0502020204030203" pitchFamily="34" charset="0"/>
              </a:rPr>
              <a:t>Раункиер</a:t>
            </a:r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 (1860-1938)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02841CC-AEC9-4D55-BB13-B265CD06E0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2248694"/>
            <a:ext cx="26098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44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A22F9-BDCC-424D-A139-116DFB90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Система жизненных форм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Раункиера</a:t>
            </a: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81544D9-6661-4B6D-B2B2-77C749BB4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66" y="1764445"/>
            <a:ext cx="8549667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32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B7A5A-B722-4085-B721-493C875F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508" y="101365"/>
            <a:ext cx="10949353" cy="2299179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Параллельные ряды жизненных форм покрытосеменных растений и их предполагаемые связи</a:t>
            </a: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4AAAEC-46D7-4E8B-ABB4-28E6371073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436" y="2520350"/>
            <a:ext cx="5079127" cy="417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11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DA9D2-1CB4-4FC4-AE9F-B1B936EE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Варианты жизненной формы у липы сердцевидной (по А. А. Чистяковой, 1978)</a:t>
            </a: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B573723-1B5A-4CE8-89AC-A2E692799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299" y="2344615"/>
            <a:ext cx="7955401" cy="329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77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96785-F72C-4693-BA4D-015B4177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1691728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55</Words>
  <Application>Microsoft Office PowerPoint</Application>
  <PresentationFormat>Широкоэкранный</PresentationFormat>
  <Paragraphs>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Тема Office</vt:lpstr>
      <vt:lpstr>Жизненные формы растений</vt:lpstr>
      <vt:lpstr>Александр фон Гумбольдт (1769–1859)</vt:lpstr>
      <vt:lpstr>Кристен Раункиер (1860-1938) </vt:lpstr>
      <vt:lpstr>Система жизненных форм Раункиера</vt:lpstr>
      <vt:lpstr>Параллельные ряды жизненных форм покрытосеменных растений и их предполагаемые связи</vt:lpstr>
      <vt:lpstr>Варианты жизненной формы у липы сердцевидной (по А. А. Чистяковой, 1978)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Жизненные формы растений</dc:title>
  <dc:creator>Denis Nyukhalov</dc:creator>
  <cp:lastModifiedBy>Denis Nyukhalov</cp:lastModifiedBy>
  <cp:revision>11</cp:revision>
  <dcterms:created xsi:type="dcterms:W3CDTF">2021-04-17T20:38:41Z</dcterms:created>
  <dcterms:modified xsi:type="dcterms:W3CDTF">2021-04-18T21:35:06Z</dcterms:modified>
</cp:coreProperties>
</file>