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86A97-3498-074C-9748-234503A3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C7523A-872F-DA4E-890E-F090952D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4A4EC-8DC0-7D4B-BA74-EC267D8F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0C1EC-2DEF-C047-8159-10C31C99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AA809-5DF8-7644-890E-F347FC44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58484-4319-8F45-B665-BD27C8C6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5D982D-D0B9-3343-97C7-F972CD188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A4DF-E041-CD41-A943-8F0B9DA4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42567-2AAB-7D45-B8EA-CF53EA6C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28416-9FD5-5540-BC18-CCDD551D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AFBED-F295-5449-96A0-2123000D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D0E354-1B4F-E34D-A909-6FAB9429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00305-9A45-104A-913E-D97EAEFE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6EF04-7EA6-8949-8371-7FF5E377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3778F-86AC-174D-82B1-7D57B28C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8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1F8D-D902-614F-9A93-26236346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F975D-69FE-7443-9903-43292FD6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B2755-5344-6E4B-A944-7BB1F3B9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2A6E9-4EA4-D648-9243-E23A7908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5F3FE4-BCC7-434F-A247-2C4AC09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48542-73BC-8F4E-B52D-A829A64A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A3120-3C87-6447-A9E5-C6FA6F94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3BCF3-344D-014C-AD03-8A8EB3D2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97840-95FB-7742-B28C-408BFADD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BA0E0-03B9-6E40-87A4-F5555084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1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30BC5-C586-B144-8FC7-AFB69667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FDD5D-98A8-8449-A23F-0D747F533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54EA44-11C3-DF4F-93B9-471CC111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B8E74-252F-4D46-93AA-D9A0BBEA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4846F-EF62-B04D-8AE9-2BAC7D6B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74F808-BD35-6D45-A81E-7196D161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7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6E6E-B9D7-4240-A9C6-DDE35B76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0374F-29AA-AF4E-AD6D-DAA3038E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F68391-5902-A740-BD24-F0C4CEA7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1A0C9B-E4AD-9345-9467-610A401F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B2E618-D9A2-6941-A390-7760AD9B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6F7BAF-2CC3-064B-A1F1-464D9FFE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CEFF2F-539A-8B4E-8D32-93D020F9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AA5CC2-4AC8-9C45-9895-85EA6E6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5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180C1-20AF-F440-9A86-0288773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984E06-BC2F-1144-BB9B-D801729C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33FEA-6DCB-F548-BA1C-9C4F0F99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3DDC06-0845-9F41-A8E9-68EC28C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3237D7-E920-A147-AE0D-4A0681E2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D027C9-06C3-F64E-9703-CFA5FB7A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E3A313-9022-F84B-A7D0-1AB19D81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4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13692-C813-EA44-8D60-46F277D3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5D513-0B52-AD49-BEE3-833CA924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2678E-0227-0E45-90D6-FAEE9E8B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27611F-35FE-F243-9C39-7E88A391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0599E-C553-D743-8916-F70AA16A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74D06-197F-F449-9D7F-CF269C41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9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79D12-50D0-C04F-8D14-D108188D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328694-D5C4-B647-83CA-FDBB95355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61BB45-8B97-754B-AF26-635DCEDE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337E0D-24C4-0C49-B97E-7D8EA7D3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8F569E-AE05-D946-8B2C-5938384C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1F1F1B-E8F7-4646-AAC8-F08534BB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9E77-4044-0E48-8156-ACFCEEFB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7E19BC-F1D5-F44A-B23D-9C2C6AFF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5D413-F276-594D-AFCC-29D3A722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2489-B734-1945-9E6D-6B818F7B74F1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D49BA-0EB8-D943-98C5-ED76B766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65A15-B727-E34E-9F57-8E6B9D1F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E081-B3C4-A049-A025-386632C2B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lipboard.com/@vedomosti" TargetMode="External"/><Relationship Id="rId3" Type="http://schemas.openxmlformats.org/officeDocument/2006/relationships/hyperlink" Target="https://www.facebook.com/Vedomosti/" TargetMode="External"/><Relationship Id="rId7" Type="http://schemas.openxmlformats.org/officeDocument/2006/relationships/hyperlink" Target="https://www.instagram.com/vedomosti/" TargetMode="External"/><Relationship Id="rId2" Type="http://schemas.openxmlformats.org/officeDocument/2006/relationships/hyperlink" Target="https://www.youtube.com/user/vedomosti/featur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vedomosti" TargetMode="External"/><Relationship Id="rId5" Type="http://schemas.openxmlformats.org/officeDocument/2006/relationships/hyperlink" Target="https://vk.com/vedomosti" TargetMode="External"/><Relationship Id="rId4" Type="http://schemas.openxmlformats.org/officeDocument/2006/relationships/hyperlink" Target="https://twitter.com/vedomost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domosti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vedomosti/featured" TargetMode="External"/><Relationship Id="rId2" Type="http://schemas.openxmlformats.org/officeDocument/2006/relationships/hyperlink" Target="https://www.vedomosti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domosti.ru/info/management" TargetMode="External"/><Relationship Id="rId5" Type="http://schemas.openxmlformats.org/officeDocument/2006/relationships/hyperlink" Target="https://www.vedomosti.ru/info/editorial" TargetMode="External"/><Relationship Id="rId4" Type="http://schemas.openxmlformats.org/officeDocument/2006/relationships/hyperlink" Target="https://22.vedomosti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51DA0-0C88-7244-9DEA-25B4F2530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" pitchFamily="2" charset="0"/>
              </a:rPr>
              <a:t>Вариативное задание №1. Стандарты единой системы программной документации.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E0EA6-AC5D-DC46-95B9-ADE7F1964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9968"/>
            <a:ext cx="9144000" cy="697832"/>
          </a:xfrm>
        </p:spPr>
        <p:txBody>
          <a:bodyPr/>
          <a:lstStyle/>
          <a:p>
            <a:r>
              <a:rPr lang="ru-RU" dirty="0" err="1">
                <a:latin typeface="Times" pitchFamily="2" charset="0"/>
              </a:rPr>
              <a:t>Нюхалов</a:t>
            </a:r>
            <a:r>
              <a:rPr lang="ru-RU" dirty="0">
                <a:latin typeface="Times" pitchFamily="2" charset="0"/>
              </a:rPr>
              <a:t> Денис, ИВТ, 4 курс</a:t>
            </a:r>
          </a:p>
        </p:txBody>
      </p:sp>
    </p:spTree>
    <p:extLst>
      <p:ext uri="{BB962C8B-B14F-4D97-AF65-F5344CB8AC3E}">
        <p14:creationId xmlns:p14="http://schemas.microsoft.com/office/powerpoint/2010/main" val="397652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DD639-F56E-924C-A722-0C7C82D7B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68" y="1690688"/>
            <a:ext cx="4032664" cy="4351338"/>
          </a:xfrm>
        </p:spPr>
      </p:pic>
    </p:spTree>
    <p:extLst>
      <p:ext uri="{BB962C8B-B14F-4D97-AF65-F5344CB8AC3E}">
        <p14:creationId xmlns:p14="http://schemas.microsoft.com/office/powerpoint/2010/main" val="195806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EF5B01-46D2-E84F-952A-E974C725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128" y="1825625"/>
            <a:ext cx="5773743" cy="4351338"/>
          </a:xfrm>
        </p:spPr>
      </p:pic>
    </p:spTree>
    <p:extLst>
      <p:ext uri="{BB962C8B-B14F-4D97-AF65-F5344CB8AC3E}">
        <p14:creationId xmlns:p14="http://schemas.microsoft.com/office/powerpoint/2010/main" val="153230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A57480-2716-4249-9D9C-7819C088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55" y="1839911"/>
            <a:ext cx="514248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8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A6E892-7D66-BF40-968C-3DA82B71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49" y="1571235"/>
            <a:ext cx="4968502" cy="50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ECA1D6-D0E5-2947-9185-A64B0F61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84" y="1822142"/>
            <a:ext cx="4657631" cy="46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0DA8BF-3451-394F-85D9-EFBEC1BA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39" y="1476376"/>
            <a:ext cx="402312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6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88D12-27F3-D948-9C3D-1CE6A6C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Из каких источников агентство получает информацию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59B44-45D4-8247-A739-3F304816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Одним из источников можно назвать «ТАСС», остальные источники не раскрываются</a:t>
            </a:r>
          </a:p>
        </p:txBody>
      </p:sp>
    </p:spTree>
    <p:extLst>
      <p:ext uri="{BB962C8B-B14F-4D97-AF65-F5344CB8AC3E}">
        <p14:creationId xmlns:p14="http://schemas.microsoft.com/office/powerpoint/2010/main" val="413967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3B8C0-8D3B-BA46-8BC5-F493630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Оценка качества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A7D0D-27C5-C644-9BB5-38110750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В полной мере сложно оценить достоверность и качество информации, так как для прочтения большинства статей требуется платная подписка. В целом, статьи актуальные и появляются своевременно, не позднее других агентств. </a:t>
            </a:r>
          </a:p>
        </p:txBody>
      </p:sp>
    </p:spTree>
    <p:extLst>
      <p:ext uri="{BB962C8B-B14F-4D97-AF65-F5344CB8AC3E}">
        <p14:creationId xmlns:p14="http://schemas.microsoft.com/office/powerpoint/2010/main" val="369424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630EE-A931-904F-8AB9-C8D59C46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Наличие канала </a:t>
            </a:r>
            <a:r>
              <a:rPr lang="en" dirty="0" err="1">
                <a:latin typeface="Times" pitchFamily="2" charset="0"/>
              </a:rPr>
              <a:t>yo</a:t>
            </a:r>
            <a:r>
              <a:rPr lang="en-US" dirty="0">
                <a:latin typeface="Times" pitchFamily="2" charset="0"/>
              </a:rPr>
              <a:t>u</a:t>
            </a:r>
            <a:r>
              <a:rPr lang="en" dirty="0">
                <a:latin typeface="Times" pitchFamily="2" charset="0"/>
              </a:rPr>
              <a:t>tube </a:t>
            </a:r>
            <a:r>
              <a:rPr lang="ru-RU" dirty="0">
                <a:latin typeface="Times" pitchFamily="2" charset="0"/>
              </a:rPr>
              <a:t>или страницы в социальных сетях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2B01F-22A9-494F-9D4B-B0926D94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  <a:hlinkClick r:id="rId2"/>
              </a:rPr>
              <a:t>Youtube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3"/>
              </a:rPr>
              <a:t>Facebook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4"/>
              </a:rPr>
              <a:t>Twitter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5"/>
              </a:rPr>
              <a:t>VK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6"/>
              </a:rPr>
              <a:t>Telegram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7"/>
              </a:rPr>
              <a:t>Instagram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8"/>
              </a:rPr>
              <a:t>Flipboard</a:t>
            </a:r>
            <a:endParaRPr lang="ru-R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4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7CE86-FF67-354B-A452-16D29495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URL</a:t>
            </a:r>
            <a:endParaRPr lang="ru-RU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D8AB7-682E-1F46-98F1-2847732C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</a:t>
            </a:r>
            <a:r>
              <a:rPr lang="en" dirty="0" err="1">
                <a:hlinkClick r:id="rId2"/>
              </a:rPr>
              <a:t>www.vedomosti.ru</a:t>
            </a:r>
            <a:r>
              <a:rPr lang="en" dirty="0">
                <a:hlinkClick r:id="rId2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B30AB-ADA7-8241-A582-A9DF059C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Название, год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82D71-817D-9244-9ABC-E129CEFE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Название: «Ведомости» </a:t>
            </a:r>
          </a:p>
          <a:p>
            <a:r>
              <a:rPr lang="ru-RU" dirty="0">
                <a:latin typeface="Times" pitchFamily="2" charset="0"/>
              </a:rPr>
              <a:t>Год основания: 1999 г.</a:t>
            </a:r>
          </a:p>
        </p:txBody>
      </p:sp>
    </p:spTree>
    <p:extLst>
      <p:ext uri="{BB962C8B-B14F-4D97-AF65-F5344CB8AC3E}">
        <p14:creationId xmlns:p14="http://schemas.microsoft.com/office/powerpoint/2010/main" val="156940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83273-7770-D641-B6D5-4B2DB000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0CF90-B628-AC42-8BAB-EC269DAE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Стилистика деловая, тексты статей в основном объективны, но зависит от автора.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Дизайн сайта не адаптирован под широкие мониторы, некоторые страницы сайта отличаются по разметке. Дизайн можно назвать удовлетворительным, однако интерфейс удобный и понятный.</a:t>
            </a:r>
          </a:p>
        </p:txBody>
      </p:sp>
    </p:spTree>
    <p:extLst>
      <p:ext uri="{BB962C8B-B14F-4D97-AF65-F5344CB8AC3E}">
        <p14:creationId xmlns:p14="http://schemas.microsoft.com/office/powerpoint/2010/main" val="381598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A2A88-B621-E045-9C1D-D40A205D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16F5A-B60D-1A44-8683-38449C83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https://www.vedomosti.ru/</a:t>
            </a:r>
            <a:endParaRPr lang="ru-RU" dirty="0"/>
          </a:p>
          <a:p>
            <a:r>
              <a:rPr lang="en" dirty="0">
                <a:hlinkClick r:id="rId3"/>
              </a:rPr>
              <a:t>https://www.youtube.com/user/vedomosti/featured</a:t>
            </a:r>
            <a:r>
              <a:rPr lang="ru-RU" dirty="0"/>
              <a:t> </a:t>
            </a:r>
          </a:p>
          <a:p>
            <a:r>
              <a:rPr lang="en" dirty="0">
                <a:hlinkClick r:id="rId4"/>
              </a:rPr>
              <a:t>https://22.vedomosti.ru/</a:t>
            </a:r>
            <a:endParaRPr lang="ru-RU" dirty="0"/>
          </a:p>
          <a:p>
            <a:r>
              <a:rPr lang="en" dirty="0">
                <a:hlinkClick r:id="rId5"/>
              </a:rPr>
              <a:t>https://www.vedomosti.ru/info/editorial</a:t>
            </a:r>
            <a:r>
              <a:rPr lang="ru-RU" dirty="0"/>
              <a:t> </a:t>
            </a:r>
          </a:p>
          <a:p>
            <a:r>
              <a:rPr lang="en" dirty="0">
                <a:hlinkClick r:id="rId6"/>
              </a:rPr>
              <a:t>https://www.vedomosti.ru/info/management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83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12575-F2FE-214C-9FE1-E3375C9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Скриншот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CBF54D-776F-E745-BB19-E6AEA915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663" y="1385888"/>
            <a:ext cx="8002673" cy="4962525"/>
          </a:xfrm>
        </p:spPr>
      </p:pic>
    </p:spTree>
    <p:extLst>
      <p:ext uri="{BB962C8B-B14F-4D97-AF65-F5344CB8AC3E}">
        <p14:creationId xmlns:p14="http://schemas.microsoft.com/office/powerpoint/2010/main" val="20752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A3790-6816-6B4C-85C9-E181C095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Цель и задачи агентства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80377-8BBC-C643-BCF8-8F52C502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>
                <a:latin typeface="Times" pitchFamily="2" charset="0"/>
              </a:rPr>
              <a:t>Цель</a:t>
            </a:r>
            <a:r>
              <a:rPr lang="ru-RU" b="1" dirty="0"/>
              <a:t> </a:t>
            </a:r>
            <a:r>
              <a:rPr lang="ru-RU" dirty="0">
                <a:latin typeface="Times" pitchFamily="2" charset="0"/>
              </a:rPr>
              <a:t>оперативно предоставлять бизнес-сообществу объективную, качественную и полезную информацию, необходимую для принятия решений</a:t>
            </a:r>
          </a:p>
          <a:p>
            <a:r>
              <a:rPr lang="ru-RU" dirty="0">
                <a:latin typeface="Times" pitchFamily="2" charset="0"/>
              </a:rPr>
              <a:t>Иван Еремин, издатель газеты, о </a:t>
            </a:r>
            <a:r>
              <a:rPr lang="ru-RU" b="1" dirty="0">
                <a:latin typeface="Times" pitchFamily="2" charset="0"/>
              </a:rPr>
              <a:t>задачах</a:t>
            </a:r>
            <a:r>
              <a:rPr lang="ru-RU" dirty="0">
                <a:latin typeface="Times" pitchFamily="2" charset="0"/>
              </a:rPr>
              <a:t>: «Ведомости стремятся идти в ногу со временем, осваивая новую повестку, новые тематические направления, используя в коммуникации с аудиторией передовые современные технологии… …В наших планах – развитие не только контента, но и различных платформ и сервисов, которыми смогут пользоваться наши читатели и партнеры. Двигаясь в ногу со временем, мы нацелены не только ежедневно публиковать для вас качественный информационный продукт, но и создавать для вас уникальные возможности и сервисы, которые сделали бы экосистему «Ведомостей» понятной, удобной и родной для широкого круга подписчиков и  партнеров.»</a:t>
            </a:r>
          </a:p>
        </p:txBody>
      </p:sp>
    </p:spTree>
    <p:extLst>
      <p:ext uri="{BB962C8B-B14F-4D97-AF65-F5344CB8AC3E}">
        <p14:creationId xmlns:p14="http://schemas.microsoft.com/office/powerpoint/2010/main" val="394704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BDBA9-F3F3-6A40-A598-1C469757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Основные тематические направления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A01B7-3D50-954F-82E0-FA6B5185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Times" pitchFamily="2" charset="0"/>
              </a:rPr>
              <a:t>Власть и общество — важнейшие общественно-политические события России и мира.</a:t>
            </a:r>
          </a:p>
          <a:p>
            <a:r>
              <a:rPr lang="ru-RU" dirty="0">
                <a:latin typeface="Times" pitchFamily="2" charset="0"/>
              </a:rPr>
              <a:t>Экономика и финансы — новости о государственном регулировании, макроэкономические прогнозы.</a:t>
            </a:r>
          </a:p>
          <a:p>
            <a:r>
              <a:rPr lang="ru-RU" dirty="0">
                <a:latin typeface="Times" pitchFamily="2" charset="0"/>
              </a:rPr>
              <a:t>Компании и рынки — оперативная аналитика о ключевых игроках и рынках.</a:t>
            </a:r>
          </a:p>
          <a:p>
            <a:r>
              <a:rPr lang="ru-RU" dirty="0">
                <a:latin typeface="Times" pitchFamily="2" charset="0"/>
              </a:rPr>
              <a:t>Мнения — независимая аналитика и актуальные комментарии по самым важным общественно-политическим и экономическим событиям.</a:t>
            </a:r>
          </a:p>
          <a:p>
            <a:r>
              <a:rPr lang="ru-RU" dirty="0">
                <a:latin typeface="Times" pitchFamily="2" charset="0"/>
              </a:rPr>
              <a:t>Действующие лица — интервью с наиболее влиятельными российскими и зарубежными бизнесменами, политиками, чиновниками.</a:t>
            </a:r>
          </a:p>
          <a:p>
            <a:r>
              <a:rPr lang="ru-RU" dirty="0">
                <a:latin typeface="Times" pitchFamily="2" charset="0"/>
              </a:rPr>
              <a:t>Карьера и менеджмент — материалы об эффективных решениях в управлении компанией, достижении личного успеха.</a:t>
            </a:r>
          </a:p>
          <a:p>
            <a:r>
              <a:rPr lang="ru-RU" dirty="0">
                <a:latin typeface="Times" pitchFamily="2" charset="0"/>
              </a:rPr>
              <a:t>Личный счет — все, что касается персональных финансов и частных инвестиций.</a:t>
            </a:r>
          </a:p>
        </p:txBody>
      </p:sp>
    </p:spTree>
    <p:extLst>
      <p:ext uri="{BB962C8B-B14F-4D97-AF65-F5344CB8AC3E}">
        <p14:creationId xmlns:p14="http://schemas.microsoft.com/office/powerpoint/2010/main" val="381769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372CA-552E-234B-A842-99F04B0C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Возрастные 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51426-374A-F746-92D3-E7154A98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«16+»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7B9AB-3A0B-F04D-9349-4D072589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3079750"/>
            <a:ext cx="4927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37C33-4AFD-8A4D-B76D-68D1150A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BE06B-A4C5-B04D-BD98-6C3E21D9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Генеральный директор — Михаил </a:t>
            </a:r>
            <a:r>
              <a:rPr lang="ru-RU" dirty="0" err="1">
                <a:latin typeface="Times" pitchFamily="2" charset="0"/>
              </a:rPr>
              <a:t>Нелюбин</a:t>
            </a:r>
            <a:r>
              <a:rPr lang="ru-RU" dirty="0">
                <a:latin typeface="Times" pitchFamily="2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И. о. главного редактора — Ирина </a:t>
            </a:r>
            <a:r>
              <a:rPr lang="ru-RU" dirty="0" err="1">
                <a:latin typeface="Times" pitchFamily="2" charset="0"/>
              </a:rPr>
              <a:t>Казьмина</a:t>
            </a:r>
            <a:r>
              <a:rPr lang="ru-RU" dirty="0">
                <a:latin typeface="Times" pitchFamily="2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Совет директоров: Иван Ерёмин (председатель совета, основатель национального информационного холдинга «</a:t>
            </a:r>
            <a:r>
              <a:rPr lang="ru-RU" dirty="0" err="1">
                <a:latin typeface="Times" pitchFamily="2" charset="0"/>
              </a:rPr>
              <a:t>ФедералПресс</a:t>
            </a:r>
            <a:r>
              <a:rPr lang="ru-RU" dirty="0">
                <a:latin typeface="Times" pitchFamily="2" charset="0"/>
              </a:rPr>
              <a:t>»), Михаил </a:t>
            </a:r>
            <a:r>
              <a:rPr lang="ru-RU" dirty="0" err="1">
                <a:latin typeface="Times" pitchFamily="2" charset="0"/>
              </a:rPr>
              <a:t>Нелюбин</a:t>
            </a:r>
            <a:r>
              <a:rPr lang="ru-RU" dirty="0">
                <a:latin typeface="Times" pitchFamily="2" charset="0"/>
              </a:rPr>
              <a:t> (генеральный директор компании «</a:t>
            </a:r>
            <a:r>
              <a:rPr lang="ru-RU" dirty="0" err="1">
                <a:latin typeface="Times" pitchFamily="2" charset="0"/>
              </a:rPr>
              <a:t>Саппорт</a:t>
            </a:r>
            <a:r>
              <a:rPr lang="ru-RU" dirty="0">
                <a:latin typeface="Times" pitchFamily="2" charset="0"/>
              </a:rPr>
              <a:t>», генеральный директор «Бизнес </a:t>
            </a:r>
            <a:r>
              <a:rPr lang="ru-RU" dirty="0" err="1">
                <a:latin typeface="Times" pitchFamily="2" charset="0"/>
              </a:rPr>
              <a:t>ньюс</a:t>
            </a:r>
            <a:r>
              <a:rPr lang="ru-RU" dirty="0">
                <a:latin typeface="Times" pitchFamily="2" charset="0"/>
              </a:rPr>
              <a:t> медиа»), Александр </a:t>
            </a:r>
            <a:r>
              <a:rPr lang="ru-RU" dirty="0" err="1">
                <a:latin typeface="Times" pitchFamily="2" charset="0"/>
              </a:rPr>
              <a:t>Молотников</a:t>
            </a:r>
            <a:r>
              <a:rPr lang="ru-RU" dirty="0">
                <a:latin typeface="Times" pitchFamily="2" charset="0"/>
              </a:rPr>
              <a:t> (доцент кафедры предпринимательского права юридического факультета МГУ им. М. В. Ломоносова), Антон Трифонов (пресс-секретарь Газпромбанка), Максим Филимонов (вице-президент управляющей компании «Дело»), Константин Зятьков (главный редактор газеты «Наша версия»).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9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CEFF-F822-844D-9294-CCAFD5ED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" pitchFamily="2" charset="0"/>
              </a:rPr>
              <a:t>Орган, зарегистрировавший СМИ, и регистрационный номер.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D550-A905-E241-AB1B-EA77BED1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Зарегистрировано Федеральной службой по надзору в сфере связи, информационных технологий и массовых коммуникаций (</a:t>
            </a:r>
            <a:r>
              <a:rPr lang="ru-RU" dirty="0" err="1">
                <a:latin typeface="Times" pitchFamily="2" charset="0"/>
              </a:rPr>
              <a:t>Роскомнадзор</a:t>
            </a:r>
            <a:r>
              <a:rPr lang="ru-RU" dirty="0">
                <a:latin typeface="Times" pitchFamily="2" charset="0"/>
              </a:rPr>
              <a:t>) за номером ПИ № ФС 77 – 77720 от 17 января 2020 г.</a:t>
            </a:r>
          </a:p>
        </p:txBody>
      </p:sp>
    </p:spTree>
    <p:extLst>
      <p:ext uri="{BB962C8B-B14F-4D97-AF65-F5344CB8AC3E}">
        <p14:creationId xmlns:p14="http://schemas.microsoft.com/office/powerpoint/2010/main" val="344726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6F6F7-88A2-9A4D-85EE-A60B081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Структура агентства или его сайта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510431-0E71-3D46-8EA1-BFD7605B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713" y="1825625"/>
            <a:ext cx="53565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68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606</Words>
  <Application>Microsoft Macintosh PowerPoint</Application>
  <PresentationFormat>Широкоэкранный</PresentationFormat>
  <Paragraphs>55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</vt:lpstr>
      <vt:lpstr>Тема Office</vt:lpstr>
      <vt:lpstr>Вариативное задание №1. Стандарты единой системы программной документации.</vt:lpstr>
      <vt:lpstr>Название, год создания</vt:lpstr>
      <vt:lpstr>Скриншот сайта</vt:lpstr>
      <vt:lpstr>Цель и задачи агентства</vt:lpstr>
      <vt:lpstr>Основные тематические направления </vt:lpstr>
      <vt:lpstr>Возрастные ограничения</vt:lpstr>
      <vt:lpstr>Управление</vt:lpstr>
      <vt:lpstr>Орган, зарегистрировавший СМИ, и регистрационный номер.</vt:lpstr>
      <vt:lpstr>Структура агентства или его сайта</vt:lpstr>
      <vt:lpstr>Структура агентства или его сайта</vt:lpstr>
      <vt:lpstr>Структура агентства или его сайта</vt:lpstr>
      <vt:lpstr>Структура агентства или его сайта</vt:lpstr>
      <vt:lpstr>Структура агентства или его сайта</vt:lpstr>
      <vt:lpstr>Структура агентства или его сайта</vt:lpstr>
      <vt:lpstr>Структура агентства или его сайта</vt:lpstr>
      <vt:lpstr>Из каких источников агентство получает информацию</vt:lpstr>
      <vt:lpstr>Оценка качества информации</vt:lpstr>
      <vt:lpstr>Наличие канала youtube или страницы в социальных сетях</vt:lpstr>
      <vt:lpstr>URL</vt:lpstr>
      <vt:lpstr>Общая информация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Вариативное задание №1. Стандарты единой системы программной документации.</dc:title>
  <dc:creator>Denis Nyukhalov</dc:creator>
  <cp:lastModifiedBy>Denis Nyukhalov</cp:lastModifiedBy>
  <cp:revision>1</cp:revision>
  <dcterms:created xsi:type="dcterms:W3CDTF">2022-02-16T09:31:20Z</dcterms:created>
  <dcterms:modified xsi:type="dcterms:W3CDTF">2022-02-16T10:57:23Z</dcterms:modified>
</cp:coreProperties>
</file>