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DD377-D5C5-EA5F-C3C2-917E99F6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ACC957-26D1-8A89-DC9A-7FB33A4B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B42A9-11AE-D547-A66B-FD8BD06C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34325-4211-923D-8AB2-92E4E36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D0AE8-8BDA-DFE7-9ECE-ABEA188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0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97BE-BCFA-5DC7-13E0-9D1DA4F4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D7AD74-3855-4E88-E72B-9A8AB25D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AF51C-6A4B-00A7-477F-960E91D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4F62E-C25C-BBC5-5DE1-7CFCA18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85B48-1C54-13A7-466A-988D0AEC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5048E-D3F8-1857-CEDB-1850D8909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D255E3-61F9-DA88-EFA5-FB93087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1744E-5C93-675B-4979-FEC41A14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B6207-4D5A-701B-9D40-E9A98F60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3649D-8197-1EDC-126F-4FD942F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41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2E664-49A4-79F6-B5BB-814C0069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96249-5C9F-556D-58B0-56042A67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A0A2A-3F0F-03EB-7078-4B62241F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ED11C-C63D-D25A-9672-33A3FC6F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58880-F398-71BA-4561-35E258B0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98DDA-352C-EC32-E637-F217C918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01166-F734-A09F-8284-6C0F661C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99292-B836-B68F-FB86-8795950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EFB1E-7A1E-91FB-82A0-2370BE7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2F8B6-568F-FA33-64CB-5D5CFEE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D765A-9C1B-B8C6-2F97-B6F0E0EC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BC5E-9834-7F86-7B93-5B971AE3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2B3F85-39CF-95EA-2D30-9EB1534E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A5F94B-2864-0332-E940-EF6A3F30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F4DD9-68CC-9B18-B711-F1DEF690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AC463-A371-82A1-759D-9B0476E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5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0A5AE-0FF4-E84A-0F16-0D003776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17698-C6AF-BDD7-D1BA-BCDCFEC1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06135-FB20-C66A-6585-9A2981DA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F8C26B-25B3-C5C4-27A4-717DC46B3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C96C17-7890-04A0-0531-6B1EC5FCC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27B7B3-186A-B113-4EC2-BCB44096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6F3EE5-F754-DB06-9ABE-9D51235E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8F8850-D79D-0F0C-7A4F-5AD0617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8E8-9474-AFEE-515D-864882E1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F71902-5206-C5B8-7B4D-C643EDED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D528AF-1A2B-5D16-CC05-6B5263C6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80198B-15DA-3AEF-E6DC-F50DCBC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121926-B0A3-CA57-FCED-A1EA466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95FAE4-33B8-C687-709D-1176A811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BE487-3FC9-83D8-76AE-873D0EBA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9A71-9E63-2284-8B1C-FD9E1FEF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2BA48-B856-FEB8-6165-494D0F9D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FCEB75-CA9D-F809-D77D-BD79CBDE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4B1611-715E-4F47-22D5-BE667C3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ECD18-A8EF-DE6E-BC1B-037D9342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B9DF6-030E-E6B0-8EA3-13F2B40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AADB1-916A-8CAB-E383-35DB1F9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BC286E-5E55-E5DD-0BD3-97B04E659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F5B18D-2AE6-2AAD-4955-F480121A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1435DF-41FA-BF4D-C7A3-DDEAA959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34DFD-B456-DC02-7796-A2DFE41E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25E3A-3EA0-CF6E-15DA-6E549AC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31695-2073-7100-648D-690AC94B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8BF639-DF08-1345-8240-0200B3B6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8BFEC-B2DE-9E33-1DF7-BFCA1C49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8187-7685-C746-9B0E-AEA458B7742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C2B26-AC24-29ED-68AC-DBC92E7F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D6895-1AE0-7033-9876-220E33C32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ei.noaa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ei.noaa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ei.noaa.gov/site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72BA-06E8-DCA2-58D8-D366788A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latin typeface="Times" pitchFamily="2" charset="0"/>
              </a:rPr>
              <a:t>World Data Center for Climate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D1F878-8480-F1FF-7D67-A7FA542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1842"/>
            <a:ext cx="9144000" cy="745958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Подготовил </a:t>
            </a:r>
            <a:r>
              <a:rPr lang="ru-RU" dirty="0" err="1">
                <a:latin typeface="Times" pitchFamily="2" charset="0"/>
              </a:rPr>
              <a:t>Нюхалов</a:t>
            </a:r>
            <a:r>
              <a:rPr lang="ru-RU" dirty="0">
                <a:latin typeface="Times" pitchFamily="2" charset="0"/>
              </a:rPr>
              <a:t> Денис, студент 4 курса ИВТ</a:t>
            </a:r>
          </a:p>
        </p:txBody>
      </p:sp>
    </p:spTree>
    <p:extLst>
      <p:ext uri="{BB962C8B-B14F-4D97-AF65-F5344CB8AC3E}">
        <p14:creationId xmlns:p14="http://schemas.microsoft.com/office/powerpoint/2010/main" val="12486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71F46-A4E9-2529-A37C-AA78AE0B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Реклама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82D7B-8A0C-14D8-BB26-279FC05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Рекламы на сайте не найдено</a:t>
            </a:r>
          </a:p>
        </p:txBody>
      </p:sp>
    </p:spTree>
    <p:extLst>
      <p:ext uri="{BB962C8B-B14F-4D97-AF65-F5344CB8AC3E}">
        <p14:creationId xmlns:p14="http://schemas.microsoft.com/office/powerpoint/2010/main" val="360537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E457C-2DF3-7BD3-CD8B-65A97D0E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URL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BD338-A034-82B9-CBA7-752FAEB0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 </a:t>
            </a:r>
            <a:r>
              <a:rPr lang="ru-RU" dirty="0"/>
              <a:t>сайта: </a:t>
            </a:r>
            <a:r>
              <a:rPr lang="en" dirty="0">
                <a:hlinkClick r:id="rId2"/>
              </a:rPr>
              <a:t>https://www.ncei.noaa.gov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17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720D2-8995-0BD3-ED80-46E682B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Общее впечатление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EAE16-E55A-4302-B02F-AB7782EC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Все удобно и понятно, есть поиск, однако из за количества данных есть риск запутаться</a:t>
            </a:r>
          </a:p>
        </p:txBody>
      </p:sp>
    </p:spTree>
    <p:extLst>
      <p:ext uri="{BB962C8B-B14F-4D97-AF65-F5344CB8AC3E}">
        <p14:creationId xmlns:p14="http://schemas.microsoft.com/office/powerpoint/2010/main" val="307866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D558-8005-9A3F-71F8-596AD9AB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02068-C7C4-A8B6-41E9-1ECF7A97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https://www.ncei.noaa.gov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9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CDF9-ADDD-1F7C-50D8-67956832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Название ресурса, год издания.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9618F-0464-8315-F0CB-8AA5216C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Крупнейший в мире активный архив экологических данных.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Старое название ресурса: «</a:t>
            </a:r>
            <a:r>
              <a:rPr lang="en" dirty="0">
                <a:latin typeface="Times" pitchFamily="2" charset="0"/>
              </a:rPr>
              <a:t>World Data Center for Climate</a:t>
            </a:r>
            <a:r>
              <a:rPr lang="ru-RU" dirty="0">
                <a:latin typeface="Times" pitchFamily="2" charset="0"/>
              </a:rPr>
              <a:t>»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Новое название: «</a:t>
            </a:r>
            <a:r>
              <a:rPr lang="en" dirty="0">
                <a:latin typeface="Times" pitchFamily="2" charset="0"/>
              </a:rPr>
              <a:t>National Centers for Environmental Information</a:t>
            </a:r>
            <a:r>
              <a:rPr lang="ru-RU" dirty="0">
                <a:latin typeface="Times" pitchFamily="2" charset="0"/>
              </a:rPr>
              <a:t>»</a:t>
            </a:r>
            <a:endParaRPr lang="en" dirty="0">
              <a:latin typeface="Times" pitchFamily="2" charset="0"/>
            </a:endParaRP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Был создан в 201</a:t>
            </a:r>
            <a:r>
              <a:rPr lang="en-US" dirty="0">
                <a:latin typeface="Times" pitchFamily="2" charset="0"/>
              </a:rPr>
              <a:t>5</a:t>
            </a:r>
            <a:r>
              <a:rPr lang="ru-RU" dirty="0">
                <a:latin typeface="Times" pitchFamily="2" charset="0"/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221519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E248-6AEF-9A70-E2D0-52F4330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4"/>
            <a:ext cx="10515600" cy="1325563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Скриншот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1A7ECB8-42C8-4700-3F1D-2ECBCB2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E6A45-C41A-27E7-436C-5BA3BB5F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13" y="1534277"/>
            <a:ext cx="8228573" cy="46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C871-5D69-A296-C46D-FB56125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Основные направления деятельности и функции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A50F8-0B39-DA81-C6A5-92245D61DEF1}"/>
              </a:ext>
            </a:extLst>
          </p:cNvPr>
          <p:cNvSpPr txBox="1"/>
          <p:nvPr/>
        </p:nvSpPr>
        <p:spPr>
          <a:xfrm>
            <a:off x="838201" y="1939437"/>
            <a:ext cx="3873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latin typeface="Times" pitchFamily="2" charset="0"/>
              </a:rPr>
              <a:t>NCEI </a:t>
            </a:r>
            <a:r>
              <a:rPr lang="ru-RU" sz="2000" dirty="0">
                <a:latin typeface="Times" pitchFamily="2" charset="0"/>
              </a:rPr>
              <a:t>размещает и обеспечивает доступ к более чем 20 петабайтам комплексных цифровых данных об атмосфере, прибрежных зонах, океанических и геофизических данных. Среди этих данных есть информация о глубине океана, данные о поверхности Солнца, записи об осадочных породах и спутниковые снимки в реальном времени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06542C-E61F-944B-4DAD-21660AE1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026986"/>
            <a:ext cx="748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DD12-5847-D1E9-6506-87AA60E1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Система управления (руководство)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F56247C-50DD-6CD3-5790-D65C4960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Директор: Мэри </a:t>
            </a:r>
            <a:r>
              <a:rPr lang="ru-RU" dirty="0" err="1">
                <a:latin typeface="Times" pitchFamily="2" charset="0"/>
              </a:rPr>
              <a:t>Вольгемут</a:t>
            </a:r>
            <a:endParaRPr lang="ru-RU" dirty="0">
              <a:latin typeface="Times" pitchFamily="2" charset="0"/>
            </a:endParaRP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Вышестоящее ведомство: Национальная информационная служба по космическим данным об окружающей среде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4518-2089-06E2-D0B9-658EFB4F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A0BCC-479B-0E6D-E341-978B46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Карта сайта: </a:t>
            </a:r>
            <a:r>
              <a:rPr lang="en" dirty="0">
                <a:hlinkClick r:id="rId2"/>
              </a:rPr>
              <a:t>https://www.ncei.noaa.gov/sitemap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41DB28-FFE3-08E9-3E68-87CFEBED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7" y="3327375"/>
            <a:ext cx="11325025" cy="12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B2735-C763-AA5F-60CC-8EF4E4E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Пользователи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C384-2893-F308-2B5A-227FF05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Данные с сайта </a:t>
            </a:r>
            <a:r>
              <a:rPr lang="en-US" dirty="0">
                <a:latin typeface="Times" pitchFamily="2" charset="0"/>
              </a:rPr>
              <a:t>pr-cy.</a:t>
            </a:r>
            <a:r>
              <a:rPr lang="ru-RU" dirty="0">
                <a:latin typeface="Times" pitchFamily="2" charset="0"/>
              </a:rPr>
              <a:t> Актуальны на 2021 год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5B3B3A-9D45-48EA-E52E-753D4A3C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88" y="2966117"/>
            <a:ext cx="4314024" cy="17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CBED6-AAFD-A81B-36C3-B7EF887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Оценка качества информации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042F-FD3A-45F3-D3BF-34B2012B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На сайте, помимо архивов, также размещаются новости об окружающей среде. Информация в архивах представлена разными способами – атлас, карты, видео и т.д. Очень удобно, понятно и доступно</a:t>
            </a:r>
          </a:p>
        </p:txBody>
      </p:sp>
    </p:spTree>
    <p:extLst>
      <p:ext uri="{BB962C8B-B14F-4D97-AF65-F5344CB8AC3E}">
        <p14:creationId xmlns:p14="http://schemas.microsoft.com/office/powerpoint/2010/main" val="28320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1C6C-B54A-CEE8-88D1-3211237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Расположение (город, страна)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28E6F-357F-826B-3373-A6B4F597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США, </a:t>
            </a:r>
            <a:r>
              <a:rPr lang="ru-RU" dirty="0" err="1">
                <a:latin typeface="Times" pitchFamily="2" charset="0"/>
              </a:rPr>
              <a:t>Ашвилл</a:t>
            </a:r>
            <a:r>
              <a:rPr lang="ru-RU" dirty="0">
                <a:latin typeface="Times" pitchFamily="2" charset="0"/>
              </a:rPr>
              <a:t>, Северная Каролина</a:t>
            </a:r>
          </a:p>
        </p:txBody>
      </p:sp>
    </p:spTree>
    <p:extLst>
      <p:ext uri="{BB962C8B-B14F-4D97-AF65-F5344CB8AC3E}">
        <p14:creationId xmlns:p14="http://schemas.microsoft.com/office/powerpoint/2010/main" val="905137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255</Words>
  <Application>Microsoft Macintosh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Тема Office</vt:lpstr>
      <vt:lpstr>World Data Center for Climate</vt:lpstr>
      <vt:lpstr>Название ресурса, год издания.</vt:lpstr>
      <vt:lpstr>Скриншот</vt:lpstr>
      <vt:lpstr>Основные направления деятельности и функции</vt:lpstr>
      <vt:lpstr>Система управления (руководство)</vt:lpstr>
      <vt:lpstr>Структура сайта</vt:lpstr>
      <vt:lpstr>Пользователи сайта</vt:lpstr>
      <vt:lpstr>Оценка качества информации </vt:lpstr>
      <vt:lpstr>Расположение (город, страна)</vt:lpstr>
      <vt:lpstr>Реклама</vt:lpstr>
      <vt:lpstr>URL</vt:lpstr>
      <vt:lpstr>Общее впечатление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Официальная страница администрации г. Оребурга</dc:title>
  <dc:creator>Microsoft Office User</dc:creator>
  <cp:lastModifiedBy>Microsoft Office User</cp:lastModifiedBy>
  <cp:revision>13</cp:revision>
  <dcterms:created xsi:type="dcterms:W3CDTF">2022-04-15T13:03:15Z</dcterms:created>
  <dcterms:modified xsi:type="dcterms:W3CDTF">2022-04-19T16:01:51Z</dcterms:modified>
</cp:coreProperties>
</file>