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97B85-E777-4F49-8B4F-3B95CAD13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45B248-9648-46D3-B67F-AF7FB3A59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F97D81-CD5D-44A6-8329-EEB5A646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D80E5-90D9-43AB-8C93-33A0F11A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C1A4D-7D36-446F-B2CC-D892EF56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93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0294D-83E5-4A08-9214-BF20F01D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A0A2BD-8590-4765-B6B7-A6C15FD73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27FF62-2F3D-412E-82C2-753A840D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BEE21-0DF1-42A3-AF4A-6A0979BD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DCFF83-350F-41AF-B723-8EA0D3A3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52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B15B3C-5F97-4158-BA1D-34D8669E3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9E473F-FD75-4E99-8777-520A3413E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2F43A-534B-4244-AF2D-32F8643A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8F9EE6-07CF-43CA-94E9-9CDF2D5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BEAE7-AD57-4EB5-8CDB-D840F107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67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990CC-C4B3-4185-89AF-ECCC5660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57C2D-C994-46FB-B790-4668DF66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4E4AFD-9293-4628-ADD3-70B98A89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4B1566-176D-487B-BEDE-EA872C39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E7A11-9438-4F61-BC55-EED06831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40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191-544E-4617-B39C-780F6C06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E804A-02D8-4355-8778-F6BFD0773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3EB54-4E27-4443-B9C4-7C7019E0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ECF63F-0EC8-48F2-B2E0-A0B491AE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C53E0F-D29D-414A-A2F1-63D1FBB9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0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2528C-1F00-483D-A3B7-6AFC1AEB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F5EDA-AB0A-4CE3-BB33-BB6822284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91824E-4EDC-4192-B915-B434F005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7E1AC8-41CA-4009-BF16-A02BFF6D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E344A2-F5AB-48D7-AF6C-1B2D51C8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F6294A-95DD-4859-8E2C-F60EDB3E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39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23FE5-3DFA-40B6-B360-0716CFDE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B8238F-BEBC-4F4C-8582-27AC6D0B7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A377D8-918C-4E2F-B791-8EA078C45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A3D6BB-C4A7-4A1E-9D99-168179746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3D06A0-6670-4C85-93D4-F590EEC6E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19A2A3-31B4-47F5-A1D7-F47E931D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8166E8-54E1-4A17-BCD4-4443FBD5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FF9EC2-CE5F-438E-A54D-55A853CD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11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DC3F4-BF5C-4DFC-A61D-413969AC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6EB4CD-E142-478C-88C7-B4CFC403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6EA081-AD21-4ABF-802C-93135436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2539E9-CC04-4798-B558-3D760900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46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41168D-6288-4837-8D4E-8FABA525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B9D871-8DFF-42D3-A4DD-E86E7141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137658-3EC9-48DB-B638-CD1237AD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0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9896F-F97F-422B-9927-202B1CBA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86CD8-5D13-4251-A005-517A3A0F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38A70D-D3B9-4509-AF07-1C0E131F4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29FD00-8065-4169-9840-2F9E523E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74C074-C8BB-4955-B23A-D30C2AF4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0BAE71-F813-453D-98B6-F7A2E7B4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50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7CAC9-3807-46B5-83DD-D71E9187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17B2DC7-2F4F-4597-86B8-6667A7D6D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CBF090-FC00-43E2-A76B-ED83E24B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3AC7D4-FDC2-4F4F-AB4B-1AB9B258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A82FC-9FB2-4F96-A53F-94DCE300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1AE455-165A-4BB6-8138-0A7F99E0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24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204FC-F220-4CC1-83E7-98F1212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9C870C-4417-4573-A3EE-F50209DFA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E2EE4D-1A98-4768-BFB5-38BC458A0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CD8270-046A-4000-9F62-B4E4DE810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5B6074-A34C-4EB4-B751-FEC884A90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68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2F819-B282-4B52-A2F6-5DB91CC7D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8669"/>
            <a:ext cx="9144000" cy="1779545"/>
          </a:xfrm>
        </p:spPr>
        <p:txBody>
          <a:bodyPr>
            <a:normAutofit/>
          </a:bodyPr>
          <a:lstStyle/>
          <a:p>
            <a:r>
              <a:rPr lang="ru-RU" sz="4800" dirty="0"/>
              <a:t>Курсовая работа по теме «Фракталы и их моделирование»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9C28DB-658D-44AA-B248-66FD91114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1303"/>
            <a:ext cx="9144000" cy="1655762"/>
          </a:xfrm>
        </p:spPr>
        <p:txBody>
          <a:bodyPr/>
          <a:lstStyle/>
          <a:p>
            <a:r>
              <a:rPr lang="ru-RU" dirty="0"/>
              <a:t>Студент 2 курса ИИТИТО направления ИВТ, </a:t>
            </a:r>
            <a:r>
              <a:rPr lang="ru-RU" dirty="0" err="1"/>
              <a:t>Нюхалов</a:t>
            </a:r>
            <a:r>
              <a:rPr lang="ru-RU" dirty="0"/>
              <a:t> Денис Глебович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17FC29-4639-4255-9B37-84FFCBD5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62" y="319124"/>
            <a:ext cx="1711276" cy="17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189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F2BD0-7290-497D-B89D-2E9AF002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Вычисление Фрактальной размерности </a:t>
            </a:r>
            <a:r>
              <a:rPr lang="ru-RU" dirty="0" err="1"/>
              <a:t>Минковского</a:t>
            </a:r>
            <a:r>
              <a:rPr lang="ru-RU" dirty="0"/>
              <a:t> для береговой линии Великобритании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4DEB23-6052-44E4-BA1E-65CE5BD48C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72" y="2101165"/>
            <a:ext cx="6128055" cy="3568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1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59A9A-4278-4C2B-ABCA-0AA55921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фракталов</a:t>
            </a:r>
          </a:p>
        </p:txBody>
      </p:sp>
      <p:pic>
        <p:nvPicPr>
          <p:cNvPr id="5122" name="Picture 2" descr="Фрактальные антенны своими руками: применение и сборка">
            <a:extLst>
              <a:ext uri="{FF2B5EF4-FFF2-40B4-BE49-F238E27FC236}">
                <a16:creationId xmlns:a16="http://schemas.microsoft.com/office/drawing/2014/main" id="{4E926F60-D23B-43AD-B66D-A2DC9725A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9982"/>
            <a:ext cx="4324317" cy="32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14A4432-6576-44AD-805F-009A76A1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715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1BB378-D05E-4868-93C1-E9748B39488F}"/>
              </a:ext>
            </a:extLst>
          </p:cNvPr>
          <p:cNvSpPr txBox="1"/>
          <p:nvPr/>
        </p:nvSpPr>
        <p:spPr>
          <a:xfrm>
            <a:off x="6673947" y="2785403"/>
            <a:ext cx="455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Рендер 3</a:t>
            </a:r>
            <a:r>
              <a:rPr lang="en-US" sz="2400" dirty="0"/>
              <a:t>d </a:t>
            </a:r>
            <a:r>
              <a:rPr lang="ru-RU" sz="2400" dirty="0"/>
              <a:t>объектов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D7FD3-F252-4ECB-8864-B97FF0594764}"/>
              </a:ext>
            </a:extLst>
          </p:cNvPr>
          <p:cNvSpPr txBox="1"/>
          <p:nvPr/>
        </p:nvSpPr>
        <p:spPr>
          <a:xfrm>
            <a:off x="955852" y="1920128"/>
            <a:ext cx="4089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Фрактальные антенны</a:t>
            </a:r>
          </a:p>
        </p:txBody>
      </p:sp>
    </p:spTree>
    <p:extLst>
      <p:ext uri="{BB962C8B-B14F-4D97-AF65-F5344CB8AC3E}">
        <p14:creationId xmlns:p14="http://schemas.microsoft.com/office/powerpoint/2010/main" val="280908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F1F30-01D4-46CA-B1A5-EA025FE7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Фракталы в </a:t>
            </a:r>
            <a:r>
              <a:rPr lang="en-US" dirty="0"/>
              <a:t>Paint </a:t>
            </a:r>
            <a:r>
              <a:rPr lang="ru-RU" dirty="0"/>
              <a:t>и </a:t>
            </a:r>
            <a:r>
              <a:rPr lang="en-US" dirty="0" err="1"/>
              <a:t>Krita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E0A6067-D88B-4E1C-8C2B-4EB98A72C2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34" y="2202913"/>
            <a:ext cx="4999892" cy="32920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120D8E-32F0-48C4-8DA2-1B33862834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5666" y="2202914"/>
            <a:ext cx="4999892" cy="32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2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613C3-AAE2-44FF-9005-07DF1BF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Геометрические фракталы на </a:t>
            </a:r>
            <a:r>
              <a:rPr lang="en-US" dirty="0"/>
              <a:t>Python </a:t>
            </a:r>
            <a:r>
              <a:rPr lang="ru-RU" dirty="0"/>
              <a:t>и </a:t>
            </a:r>
            <a:r>
              <a:rPr lang="en-US" dirty="0"/>
              <a:t>JavaScript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DDAFCF7-19EF-4FE5-9EC4-F2F9BAFF79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761"/>
            <a:ext cx="4902412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9FF348-176F-435A-8B11-00FA20094D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09300" y="2148242"/>
            <a:ext cx="38004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3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88D27-A620-4565-8846-22E85217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 Мандельброта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B46756C-72F7-4F5B-8124-8129103E83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796" y="1825625"/>
            <a:ext cx="51164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068C8-318D-4124-9CF6-1A799E33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Бенуа Мандельброт, отец фрактальной геометрии</a:t>
            </a:r>
          </a:p>
        </p:txBody>
      </p:sp>
      <p:pic>
        <p:nvPicPr>
          <p:cNvPr id="2050" name="Picture 2" descr="Мандельброт, Бенуа — Википедия">
            <a:extLst>
              <a:ext uri="{FF2B5EF4-FFF2-40B4-BE49-F238E27FC236}">
                <a16:creationId xmlns:a16="http://schemas.microsoft.com/office/drawing/2014/main" id="{638504A6-EA8F-4B26-BF09-4811587286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79" y="1825625"/>
            <a:ext cx="43468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40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20BBA-23C0-442B-93C6-29922890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фрактала – Треугольник </a:t>
            </a:r>
            <a:r>
              <a:rPr lang="ru-RU" dirty="0" err="1"/>
              <a:t>Серпинского</a:t>
            </a:r>
            <a:endParaRPr lang="ru-RU" dirty="0"/>
          </a:p>
        </p:txBody>
      </p:sp>
      <p:pic>
        <p:nvPicPr>
          <p:cNvPr id="3074" name="Picture 2" descr="Треугольник Серпинского — Википедия">
            <a:extLst>
              <a:ext uri="{FF2B5EF4-FFF2-40B4-BE49-F238E27FC236}">
                <a16:creationId xmlns:a16="http://schemas.microsoft.com/office/drawing/2014/main" id="{451C6068-1D4C-440E-AE33-6154583DCD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13" y="1825625"/>
            <a:ext cx="51445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00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CB07D-C586-4BD2-91C5-A518A7CB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Геометрические фракталы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9A6A5EF-9EC0-4127-B89D-74402FEBF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641" y="1842868"/>
            <a:ext cx="7098717" cy="4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9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7AC5F-DA20-438F-B598-561E9AC3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Алгебраические фракталы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12C7D0-9A7E-4785-A879-519A4F262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708" y="1482468"/>
            <a:ext cx="8018584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7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9EF29-F39B-471A-9870-9B6C5E13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Стохастические фракталы</a:t>
            </a:r>
          </a:p>
        </p:txBody>
      </p:sp>
      <p:pic>
        <p:nvPicPr>
          <p:cNvPr id="4098" name="Picture 2" descr="Стохастические фракталы">
            <a:extLst>
              <a:ext uri="{FF2B5EF4-FFF2-40B4-BE49-F238E27FC236}">
                <a16:creationId xmlns:a16="http://schemas.microsoft.com/office/drawing/2014/main" id="{A7543307-A238-4317-8950-F3D5787742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06" y="2319337"/>
            <a:ext cx="26098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Фракталы вокруг нас">
            <a:extLst>
              <a:ext uri="{FF2B5EF4-FFF2-40B4-BE49-F238E27FC236}">
                <a16:creationId xmlns:a16="http://schemas.microsoft.com/office/drawing/2014/main" id="{30712D15-E771-46E1-97E3-E2EDC8AE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7" y="1347786"/>
            <a:ext cx="260032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Фрактал — Википедия">
            <a:extLst>
              <a:ext uri="{FF2B5EF4-FFF2-40B4-BE49-F238E27FC236}">
                <a16:creationId xmlns:a16="http://schemas.microsoft.com/office/drawing/2014/main" id="{7123FFB5-1960-49B6-ABCF-9189A9A3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533649"/>
            <a:ext cx="23812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52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2BA18-090D-4300-A4AD-62FC3B08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Пыль Кантора и кривая Пеано</a:t>
            </a:r>
          </a:p>
        </p:txBody>
      </p:sp>
      <p:pic>
        <p:nvPicPr>
          <p:cNvPr id="4" name="Объект 3" descr="2.3. Пыль Кантора">
            <a:extLst>
              <a:ext uri="{FF2B5EF4-FFF2-40B4-BE49-F238E27FC236}">
                <a16:creationId xmlns:a16="http://schemas.microsoft.com/office/drawing/2014/main" id="{54EBF1FF-52D4-4A3E-8A86-F562AB5765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37" y="2417957"/>
            <a:ext cx="414337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Популярно о фракталах: исторический экскурс">
            <a:extLst>
              <a:ext uri="{FF2B5EF4-FFF2-40B4-BE49-F238E27FC236}">
                <a16:creationId xmlns:a16="http://schemas.microsoft.com/office/drawing/2014/main" id="{CCCEC0FD-092A-4780-AB03-90CAEB8727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07" y="2850074"/>
            <a:ext cx="5899785" cy="1945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91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4BC8F-2904-4B47-89AE-1D029DF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фрактальной размерности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CF1F438-6810-4872-9246-1B76AC1860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640" y="1690688"/>
            <a:ext cx="5996720" cy="28622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0F76DD-91DC-4DEA-82BD-861F30960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26" y="4837002"/>
            <a:ext cx="4555148" cy="13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E3B24-643B-41D6-8CA5-878A9479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Фрактальной размерности </a:t>
            </a:r>
            <a:r>
              <a:rPr lang="ru-RU" dirty="0" err="1"/>
              <a:t>Минковского</a:t>
            </a:r>
            <a:r>
              <a:rPr lang="ru-RU" dirty="0"/>
              <a:t> для фрактала</a:t>
            </a:r>
          </a:p>
        </p:txBody>
      </p:sp>
      <p:pic>
        <p:nvPicPr>
          <p:cNvPr id="4" name="Рисунок 3" descr="Вычисление фрактальной размерности Минковского для плоского ...">
            <a:extLst>
              <a:ext uri="{FF2B5EF4-FFF2-40B4-BE49-F238E27FC236}">
                <a16:creationId xmlns:a16="http://schemas.microsoft.com/office/drawing/2014/main" id="{F988C6AF-E720-419E-A159-1F3F555501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71" y="2157339"/>
            <a:ext cx="6364458" cy="3610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453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82</Words>
  <Application>Microsoft Office PowerPoint</Application>
  <PresentationFormat>Широкоэкранный</PresentationFormat>
  <Paragraphs>17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Курсовая работа по теме «Фракталы и их моделирование»</vt:lpstr>
      <vt:lpstr>Бенуа Мандельброт, отец фрактальной геометрии</vt:lpstr>
      <vt:lpstr>Пример фрактала – Треугольник Серпинского</vt:lpstr>
      <vt:lpstr>Геометрические фракталы</vt:lpstr>
      <vt:lpstr>Алгебраические фракталы</vt:lpstr>
      <vt:lpstr>Стохастические фракталы</vt:lpstr>
      <vt:lpstr>Пыль Кантора и кривая Пеано</vt:lpstr>
      <vt:lpstr>Вычисление фрактальной размерности</vt:lpstr>
      <vt:lpstr>Вычисление Фрактальной размерности Минковского для фрактала</vt:lpstr>
      <vt:lpstr>Вычисление Фрактальной размерности Минковского для береговой линии Великобритании</vt:lpstr>
      <vt:lpstr>Применение фракталов</vt:lpstr>
      <vt:lpstr>Фракталы в Paint и Krita </vt:lpstr>
      <vt:lpstr>Геометрические фракталы на Python и JavaScript</vt:lpstr>
      <vt:lpstr>Множество Мандельброта на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 «Фракталы и их моделирование»</dc:title>
  <dc:creator>Denis</dc:creator>
  <cp:lastModifiedBy>Denis</cp:lastModifiedBy>
  <cp:revision>5</cp:revision>
  <dcterms:created xsi:type="dcterms:W3CDTF">2020-06-05T08:50:56Z</dcterms:created>
  <dcterms:modified xsi:type="dcterms:W3CDTF">2020-06-05T11:44:34Z</dcterms:modified>
</cp:coreProperties>
</file>