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DA1FD-0104-4630-A150-316D3804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178ED8-A060-42A1-A455-9B8B10D6F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56841-649C-4DCD-ACA2-2FC4A8D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EAE7A-0EF7-4E86-8671-08576DF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7BCEA-D3E9-4123-B216-4F7192F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4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4279-ED01-4AE3-9231-72F4A4F1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3EE020-724F-4DBC-9541-69E2FA0AE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C8E1C-4F92-4A1F-889B-D633402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01160-5A74-4ECA-A63C-BBF8D28D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34A0E-BF3A-449C-B9F6-6F8AA888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9B820-7094-44BB-8F51-451FFA550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FC13BC-C56D-4D93-9560-D1C03D4C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471DF-A84C-4405-B95D-7A7908CE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D9163-A06A-47C5-9F48-28ECFB00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5B287-EEAC-42D4-A7D5-F735A86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91FAA-CA19-4E23-8E69-CF037F3A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26CE4-0886-4196-BF9B-1868904C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3497F3-8254-4FC6-BE68-CCCC7F50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96D77-3366-48CE-927C-B0FF4255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B9C1F-23EC-4CA1-8C3D-4227EF18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2466-6AAC-4849-9318-E8E4364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29DAA-DCF1-4DC1-BE4C-8A35650B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93F7A6-5CEB-42AE-A8A1-7B114819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5533B-7D0C-457E-956D-08943E7F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51C00-C8DE-42B9-96AA-2FF2987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7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C44E4-982A-406A-BB97-6C2FED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9DB35-6D6A-4BD5-AF8C-B8F0E9B03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FDB003-2842-4D58-958C-F48E6C01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7D962A-4E97-47C6-B8C1-CDF136E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DA5DFF-198F-43DD-8890-D349CEBC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18407-A6DE-43DF-8B75-1B90188C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2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C35B7-EBD7-4054-884F-8DD1CE5B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DEE12-FE04-4C95-BCBA-AC11923E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C4081B-2F02-43AB-9A97-79F476D6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FEA10A-56EE-4F80-BAB2-DDCF598FE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48C028-94B3-4D29-B113-D2931A333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35A8DF-C5C3-48D0-BD5D-4947324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3997C7-BECD-4106-86BE-78B128F9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409DBD-CB19-4E5A-BD9D-93F596C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C5DFB-7C37-44F7-B4FA-A6E56DDE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AA336-4A52-4924-B882-7B3C3493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1074C-A47F-47CB-8174-546DED8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79C538-FA70-4129-9F8C-6606266D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D7D065-C6CB-46CD-B3D3-A8AEB543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21CA6A-6FAB-4975-AAA5-73DA8DD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EA0CD4-878B-4CF1-9F98-021D83BE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4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3642-461E-4FEF-A046-E26C0D5B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B1B94-6526-4A50-8823-7427EA8C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6BF22-7C94-4922-8E69-8305D8A8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4ABDEC-F554-4565-A164-83F2C256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228576-D60D-44A1-8BE6-C551B8C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F94A8-8D79-4BA8-A483-47AB4C86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C6DB-C63D-47FF-BBBD-9799349E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84C9B1-723E-4A62-86D2-7C02D4ED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4A9D5C-7062-475B-BE70-6ADA8C38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C4DB8-E9E4-4CB7-A507-1E3F7E2D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BFFED-163E-484D-A086-1A6C72C8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8C777-37E1-41B5-BAE8-A9D1DE54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2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A41C-01B0-45F1-8FD3-5ADB34AB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C3ED2-1755-42C6-ACB4-F6B6FB7E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6668D-9DD3-4F39-9F16-53EC98FC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5C4E-0B37-4E8C-8388-7E498495F9A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13E88-6474-4AAA-B449-D423C0FF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8EF0B-DE98-45E1-A5CB-B8B87490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6EC4-1173-41A7-AC90-59B355BE9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31FA19-2FB5-4C12-88AE-73E7BA6698E7}"/>
              </a:ext>
            </a:extLst>
          </p:cNvPr>
          <p:cNvSpPr txBox="1"/>
          <p:nvPr/>
        </p:nvSpPr>
        <p:spPr>
          <a:xfrm>
            <a:off x="2434882" y="610159"/>
            <a:ext cx="3661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 Conditional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48E9E-82E1-448B-83B1-5D6365D835B3}"/>
              </a:ext>
            </a:extLst>
          </p:cNvPr>
          <p:cNvSpPr txBox="1"/>
          <p:nvPr/>
        </p:nvSpPr>
        <p:spPr>
          <a:xfrm>
            <a:off x="2434882" y="1406769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FFC54-174F-42EF-A696-F51F869763DA}"/>
              </a:ext>
            </a:extLst>
          </p:cNvPr>
          <p:cNvSpPr txBox="1"/>
          <p:nvPr/>
        </p:nvSpPr>
        <p:spPr>
          <a:xfrm>
            <a:off x="5934218" y="1406766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10B3D-F1B7-47CA-B8AD-EACBE997E5F7}"/>
              </a:ext>
            </a:extLst>
          </p:cNvPr>
          <p:cNvSpPr txBox="1"/>
          <p:nvPr/>
        </p:nvSpPr>
        <p:spPr>
          <a:xfrm>
            <a:off x="3029243" y="1406767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D6F87-E247-408F-B757-66794CDB66BC}"/>
              </a:ext>
            </a:extLst>
          </p:cNvPr>
          <p:cNvSpPr txBox="1"/>
          <p:nvPr/>
        </p:nvSpPr>
        <p:spPr>
          <a:xfrm>
            <a:off x="3623604" y="1420832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Present Simple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94D4A-053E-4061-B8FD-3FDA42889C7E}"/>
              </a:ext>
            </a:extLst>
          </p:cNvPr>
          <p:cNvSpPr txBox="1"/>
          <p:nvPr/>
        </p:nvSpPr>
        <p:spPr>
          <a:xfrm>
            <a:off x="6528579" y="1420831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Present Simple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D1BB0-402F-4D3D-88C3-21A26A2C355F}"/>
              </a:ext>
            </a:extLst>
          </p:cNvPr>
          <p:cNvSpPr txBox="1"/>
          <p:nvPr/>
        </p:nvSpPr>
        <p:spPr>
          <a:xfrm>
            <a:off x="2434882" y="2080263"/>
            <a:ext cx="3661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Conditional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3423-A2F0-4C5E-84A8-BB0543010CB2}"/>
              </a:ext>
            </a:extLst>
          </p:cNvPr>
          <p:cNvSpPr txBox="1"/>
          <p:nvPr/>
        </p:nvSpPr>
        <p:spPr>
          <a:xfrm>
            <a:off x="2434881" y="2876867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25B46-EFD9-4C0A-8E21-FA20E4BF37D1}"/>
              </a:ext>
            </a:extLst>
          </p:cNvPr>
          <p:cNvSpPr txBox="1"/>
          <p:nvPr/>
        </p:nvSpPr>
        <p:spPr>
          <a:xfrm>
            <a:off x="3029242" y="2890930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D417E-C1C4-40A2-93AA-7FD213144D4B}"/>
              </a:ext>
            </a:extLst>
          </p:cNvPr>
          <p:cNvSpPr txBox="1"/>
          <p:nvPr/>
        </p:nvSpPr>
        <p:spPr>
          <a:xfrm>
            <a:off x="3623603" y="2876867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Present Simple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F9458-1253-4236-8A3F-77269A0A10BC}"/>
              </a:ext>
            </a:extLst>
          </p:cNvPr>
          <p:cNvSpPr txBox="1"/>
          <p:nvPr/>
        </p:nvSpPr>
        <p:spPr>
          <a:xfrm>
            <a:off x="5934217" y="2848739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75F4DA-B9FB-41B2-87A1-AB4865E6AF35}"/>
              </a:ext>
            </a:extLst>
          </p:cNvPr>
          <p:cNvSpPr txBox="1"/>
          <p:nvPr/>
        </p:nvSpPr>
        <p:spPr>
          <a:xfrm>
            <a:off x="6528578" y="2862804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Future Simple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9C3BC-F689-4158-9E94-6D91867C3E41}"/>
              </a:ext>
            </a:extLst>
          </p:cNvPr>
          <p:cNvSpPr txBox="1"/>
          <p:nvPr/>
        </p:nvSpPr>
        <p:spPr>
          <a:xfrm>
            <a:off x="2434881" y="3498394"/>
            <a:ext cx="4093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Conditional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33BA9-E449-4BC7-A442-1B8E7DE8C381}"/>
              </a:ext>
            </a:extLst>
          </p:cNvPr>
          <p:cNvSpPr txBox="1"/>
          <p:nvPr/>
        </p:nvSpPr>
        <p:spPr>
          <a:xfrm>
            <a:off x="2434880" y="4294998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7130A-9179-4F98-9344-D5DCB72AE7A8}"/>
              </a:ext>
            </a:extLst>
          </p:cNvPr>
          <p:cNvSpPr txBox="1"/>
          <p:nvPr/>
        </p:nvSpPr>
        <p:spPr>
          <a:xfrm>
            <a:off x="3029241" y="4309061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65C38-C6E1-430E-AD28-857DF35936E7}"/>
              </a:ext>
            </a:extLst>
          </p:cNvPr>
          <p:cNvSpPr txBox="1"/>
          <p:nvPr/>
        </p:nvSpPr>
        <p:spPr>
          <a:xfrm>
            <a:off x="3623602" y="4294998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Past Simple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EC40F-833D-400E-9926-419842AB97B0}"/>
              </a:ext>
            </a:extLst>
          </p:cNvPr>
          <p:cNvSpPr txBox="1"/>
          <p:nvPr/>
        </p:nvSpPr>
        <p:spPr>
          <a:xfrm>
            <a:off x="5934216" y="4266870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BFFDD-F51D-418E-AA1D-2E4A8FE9B380}"/>
              </a:ext>
            </a:extLst>
          </p:cNvPr>
          <p:cNvSpPr txBox="1"/>
          <p:nvPr/>
        </p:nvSpPr>
        <p:spPr>
          <a:xfrm>
            <a:off x="6528576" y="4280935"/>
            <a:ext cx="2904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Infinitive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88CFC-9927-4071-BED8-39279E96783F}"/>
              </a:ext>
            </a:extLst>
          </p:cNvPr>
          <p:cNvSpPr txBox="1"/>
          <p:nvPr/>
        </p:nvSpPr>
        <p:spPr>
          <a:xfrm>
            <a:off x="2427842" y="4919239"/>
            <a:ext cx="4093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Conditional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6713A-570A-41A9-B367-192FB15C03CF}"/>
              </a:ext>
            </a:extLst>
          </p:cNvPr>
          <p:cNvSpPr txBox="1"/>
          <p:nvPr/>
        </p:nvSpPr>
        <p:spPr>
          <a:xfrm>
            <a:off x="2427841" y="5715843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IF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E8E8A-3EF3-4989-992E-977A3EC91A3F}"/>
              </a:ext>
            </a:extLst>
          </p:cNvPr>
          <p:cNvSpPr txBox="1"/>
          <p:nvPr/>
        </p:nvSpPr>
        <p:spPr>
          <a:xfrm>
            <a:off x="3022202" y="5729906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DAE4D-DA0F-4DF8-A45E-CBC5E7F4D9C2}"/>
              </a:ext>
            </a:extLst>
          </p:cNvPr>
          <p:cNvSpPr txBox="1"/>
          <p:nvPr/>
        </p:nvSpPr>
        <p:spPr>
          <a:xfrm>
            <a:off x="3616563" y="5715843"/>
            <a:ext cx="231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Past Perfect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9528F-7F8F-4EAE-A893-00427D00CBD8}"/>
              </a:ext>
            </a:extLst>
          </p:cNvPr>
          <p:cNvSpPr txBox="1"/>
          <p:nvPr/>
        </p:nvSpPr>
        <p:spPr>
          <a:xfrm>
            <a:off x="5927177" y="5687715"/>
            <a:ext cx="59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+</a:t>
            </a:r>
            <a:endParaRPr lang="ru-RU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6B6201-CD4C-423C-BF59-91DDFD14D3D0}"/>
              </a:ext>
            </a:extLst>
          </p:cNvPr>
          <p:cNvSpPr txBox="1"/>
          <p:nvPr/>
        </p:nvSpPr>
        <p:spPr>
          <a:xfrm>
            <a:off x="6521537" y="5701780"/>
            <a:ext cx="3386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Present Perfect</a:t>
            </a:r>
            <a:endParaRPr lang="ru-RU" sz="2400" dirty="0">
              <a:solidFill>
                <a:srgbClr val="00B050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0502DA7-300A-4772-BD75-0EB8DDE36E9F}"/>
              </a:ext>
            </a:extLst>
          </p:cNvPr>
          <p:cNvCxnSpPr/>
          <p:nvPr/>
        </p:nvCxnSpPr>
        <p:spPr>
          <a:xfrm>
            <a:off x="1573968" y="610159"/>
            <a:ext cx="0" cy="5581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Nyukhalov</dc:creator>
  <cp:lastModifiedBy>Denis Nyukhalov</cp:lastModifiedBy>
  <cp:revision>4</cp:revision>
  <dcterms:created xsi:type="dcterms:W3CDTF">2020-12-15T01:23:12Z</dcterms:created>
  <dcterms:modified xsi:type="dcterms:W3CDTF">2020-12-15T01:50:29Z</dcterms:modified>
</cp:coreProperties>
</file>