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8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84900-4077-4974-8DCA-EF4219A7EC68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EABF-DEDB-4ED4-A3BB-359735BCE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40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(от англ.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Asynchronous input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это встроенная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библиотека. Она помогает реализовывать одновременное выполнение нескольких вычислительных процессов, которые могут взаимодействовать друг с другом.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8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создана, чтобы предоставить стандартизованную базу для создания асинхронных фреймворков. pep3156 так же приписывает ей необходимость обеспечить предельно простую интеграцию в уже существовавшие асинхронные фреймворки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Twisted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Tornado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Gevent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3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основе библиотеки лежат 3 абстракции: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Цикл событий. Он управляет и распределяет выполнение различных задач, регистрирует их и обрабатывает распределение потока управления между ними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Его можно охарактеризовать как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placeholder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значения, которое вернет нам код, выполненный асинхронно.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Результат операции, который будет доступен в будущем. Он в чем-то схож с работой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promise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Специальный подкласс класса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запуска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цикле событий. Запланированные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будут оборачиваются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является типом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Давайте разберемся с каждым из них и начнем с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loop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фрагменты кода могли выполняться асинхронно мы должны сделать их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корутинами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этого мы используем ключевое слово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перед объявлением функции.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4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видите,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нас теперь определяется как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coroutine object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однако вызвать мы ее уже не можем, интерпретатор выдает ошибку.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могут вызываться только 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EventLoop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Давайте добавим нашей функции какой то вывод, чтобы мы понимали что она выполнилась, а затем поместим ее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Loop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Loop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запускается при помощи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5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Вот, как видите, теперь код выполняется.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давайте разберем еще одно ключевое слово 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Любую асинхронную функцию или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корутину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вызывать при помощи ключевого слова 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Разберем следующий, немного измененный пример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1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изменил код. Добавил импорт библиотеки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для того чтобы мы могли видеть за сколько выполнилась программа.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Loop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поместил функцию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которой я вызываю 2 асинхронные функции: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(аналог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только асинхронный)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заметить в терминале, обе функции выполнились, а также сработал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4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давайте посмотрим на таски, пока что на абстрактном примере.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Допустим, теперь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ПОСЛЕ вывода слова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3 секунды. Все эти 3 секунды она будет просто ждать выполнения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Однако, теперь, помимо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еще также хотим вывести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everyone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Выполняя все эти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синхронно, мы теряем драгоценное время. При помощи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тасков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мы можем, как бы, сказать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loop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за эти 3 секунды ничего не делания можно приступить к другим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корутинам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40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вы видите, сказав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наша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корутина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он приостановил ее выполнение и перешел к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вся программа выполнилась менее чем за секунду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2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loop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рассматривает таски буквально как в настоящих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туду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листах, пока я гуляю с собакой я могу ответить мистеру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Швинку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пока я жду ответа я могу начать делать домашку.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таскам куски кода можно распределять точно также как я сейчас распределил свои дела.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давайте перейдем к примеру посложнее, но зато на нем мы сможем узнать про третью абстракцию в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фьючеры, а также посмотреть как практически можно использовать модуль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у нас будет следующая задача. Нам надо написать программу для метеозонда. Каждые 10 секунд нам надо собирать информацию о погоде в нескольких городах с сервера и записывать ее в файл.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зная про асинхронность, мы бы как делали: собирали данные, записывали их в файл а затем ставили таймер на 10 секунд и ждали. Но вот в чем проблема: Ответ от сервера и запись в файл занимают время, каждый раз разное. Из-за этого получается, что данные будут идти не совсем верно, не раз в 10 секунд, а в 15 или 14 в зависимости от времени на запрос и на запись.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EABF-DEDB-4ED4-A3BB-359735BCEB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3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8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6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95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9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08A9-EC63-48F0-899D-73AE46C70108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87FE-D34C-40C7-B9C8-E48D6C9E7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65D74-0E42-4626-9D69-F7387C4B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Asyncio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B57100-F337-45C8-A5F9-2282B6CB1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Нюхалов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Денис, ИВТ, 3 курс</a:t>
            </a:r>
          </a:p>
        </p:txBody>
      </p:sp>
    </p:spTree>
    <p:extLst>
      <p:ext uri="{BB962C8B-B14F-4D97-AF65-F5344CB8AC3E}">
        <p14:creationId xmlns:p14="http://schemas.microsoft.com/office/powerpoint/2010/main" val="63509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rnado">
            <a:extLst>
              <a:ext uri="{FF2B5EF4-FFF2-40B4-BE49-F238E27FC236}">
                <a16:creationId xmlns:a16="http://schemas.microsoft.com/office/drawing/2014/main" id="{3C48AA1A-F48F-49E7-9200-98F7A045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2" y="1091566"/>
            <a:ext cx="6698605" cy="123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wisted — Википедия">
            <a:extLst>
              <a:ext uri="{FF2B5EF4-FFF2-40B4-BE49-F238E27FC236}">
                <a16:creationId xmlns:a16="http://schemas.microsoft.com/office/drawing/2014/main" id="{F742C0C2-6DF9-4F6E-A9EB-BADF27983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8" y="1207363"/>
            <a:ext cx="4519528" cy="47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vent (@gevent) | Twitter">
            <a:extLst>
              <a:ext uri="{FF2B5EF4-FFF2-40B4-BE49-F238E27FC236}">
                <a16:creationId xmlns:a16="http://schemas.microsoft.com/office/drawing/2014/main" id="{12842096-29CF-4BB8-ADCE-69475599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73" y="3030969"/>
            <a:ext cx="2959562" cy="29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king with Event Loops | SpringerLink">
            <a:extLst>
              <a:ext uri="{FF2B5EF4-FFF2-40B4-BE49-F238E27FC236}">
                <a16:creationId xmlns:a16="http://schemas.microsoft.com/office/drawing/2014/main" id="{8ADA36FE-5485-465B-9B17-FB8E212B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" y="1187879"/>
            <a:ext cx="11606074" cy="44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AA5FC0-AE15-483C-BD6D-628024E2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3844"/>
            <a:ext cx="12192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C3849-4F87-44AC-8FA7-21B8C17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CD47DB-8A20-40B2-BAFD-0BD7DB01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220"/>
            <a:ext cx="12192000" cy="54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DCCA1-0AB2-4EDC-A079-B2438A1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8BC7F-03E6-468A-970A-CBFE1096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58446-15EC-4D10-B9B2-53AE9D44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626"/>
            <a:ext cx="12192000" cy="62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CF66-0074-416B-B7A1-B141E357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00A5F-642C-42A8-8025-085BFB45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3C9053-4862-48E1-9CEA-F22F77E7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111"/>
            <a:ext cx="12192000" cy="62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5AB5D-A698-4A33-B59A-893AAC8F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A5082-56D0-48D4-B421-93CDEBEB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B59CE1-B2F9-49D8-BA0B-60543519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55"/>
            <a:ext cx="12192000" cy="62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0B9A6-F528-4C09-A903-BFA4B87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B248AD9-1636-43F8-9AF4-4FBEE5AD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091" y="523081"/>
            <a:ext cx="7125818" cy="5811838"/>
          </a:xfrm>
        </p:spPr>
      </p:pic>
    </p:spTree>
    <p:extLst>
      <p:ext uri="{BB962C8B-B14F-4D97-AF65-F5344CB8AC3E}">
        <p14:creationId xmlns:p14="http://schemas.microsoft.com/office/powerpoint/2010/main" val="334272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710</Words>
  <Application>Microsoft Office PowerPoint</Application>
  <PresentationFormat>Широкоэкранный</PresentationFormat>
  <Paragraphs>35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Symbol</vt:lpstr>
      <vt:lpstr>Office Theme</vt:lpstr>
      <vt:lpstr>Asyncio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Asyncio </dc:title>
  <dc:creator>Denis Nyukhalov</dc:creator>
  <cp:lastModifiedBy>Denis Nyukhalov</cp:lastModifiedBy>
  <cp:revision>11</cp:revision>
  <dcterms:created xsi:type="dcterms:W3CDTF">2021-05-10T18:13:29Z</dcterms:created>
  <dcterms:modified xsi:type="dcterms:W3CDTF">2021-05-11T02:16:56Z</dcterms:modified>
</cp:coreProperties>
</file>