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f458458f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f458458f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f458458f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f458458f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f458458f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f458458f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f458458f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f458458f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f458458f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f458458f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f458458f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f458458f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f458458f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f458458f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f458458f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f458458f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f458458f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f458458f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e74dff6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e74dff6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jsfiddle.net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alura.com.br/artigos/entenda-diferenca-entre-var-let-e-const-no-javascript#targetText=Assim%20como%20as%20vari%C3%A1veis%20declaradas,tamb%C3%A9m%20tem%20escopo%20de%20bloco.&amp;targetText=%C3%89%20importante%20utilizar%20const%20para,recebem%20n%C3%A3o%20podem%20ser%20alterado." TargetMode="External"/><Relationship Id="rId4" Type="http://schemas.openxmlformats.org/officeDocument/2006/relationships/hyperlink" Target="https://codeburst.io/object-oriented-programming-in-javascript-51b2bdfdfe9f" TargetMode="External"/><Relationship Id="rId9" Type="http://schemas.openxmlformats.org/officeDocument/2006/relationships/hyperlink" Target="https://facebook.github.io/react-native/docs/tutorial" TargetMode="External"/><Relationship Id="rId5" Type="http://schemas.openxmlformats.org/officeDocument/2006/relationships/hyperlink" Target="https://developer.mozilla.org/pt-BR/docs/Web/JavaScript/Introduction_to_Object-Oriented_JavaScript" TargetMode="External"/><Relationship Id="rId6" Type="http://schemas.openxmlformats.org/officeDocument/2006/relationships/hyperlink" Target="https://developer.mozilla.org/pt-BR/docs/Web/JavaScript/Reference/Classes/static" TargetMode="External"/><Relationship Id="rId7" Type="http://schemas.openxmlformats.org/officeDocument/2006/relationships/hyperlink" Target="https://pt-br.reactjs.org/docs/introducing-jsx.html" TargetMode="External"/><Relationship Id="rId8" Type="http://schemas.openxmlformats.org/officeDocument/2006/relationships/hyperlink" Target="https://pt-br.reactjs.org/tutorial/tutorial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20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Aula 2 React-Native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5769950" y="3425825"/>
            <a:ext cx="1470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https://jsfiddle.net/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var objetoJson = '{"cor":"Preto","peso":"20","raca":"rottweiler"}';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var objeto = JSON.parse(objetoJson);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document.write(objeto.cor);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úteis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https://www.alura.com.br/artigos/entenda-diferenca-entre-var-let-e-const-no-javascript#targetText=Assim%20como%20as%20variáveis%20declaradas,também%20tem%20escopo%20de%20bloco.&amp;targetText=É%20importante%20utilizar%20const%20para,recebem%20não%20podem%20ser%20alterado.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https://codeburst.io/object-oriented-programming-in-javascript-51b2bdfdfe9f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https://developer.mozilla.org/pt-BR/docs/Web/JavaScript/Introduction_to_Object-Oriented_JavaScript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https://developer.mozilla.org/pt-BR/docs/Web/JavaScript/Reference/Classes/static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https://pt-br.reactjs.org/docs/introducing-jsx.html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https://pt-br.reactjs.org/tutorial/tutorial.html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https://facebook.github.io/react-native/docs/tutorial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Diferença entre var e let e const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38025" y="1597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const: utilize quando você precisar declarar constantes, ou seja, você não quer haja uma nova atribuição de valor para uma variável durante a execução do bloco. O escopo das variáveis declaradas com const será o bloco em que elas foram declaradas.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let: utilize quando você precisar fazer reatribuições, ou seja, a sua variável precisará assumir diferentes valores durante a execução do bloco. Assim como const, o escopo das variáveis definidas com let será o bloco em que foram declaradas.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var: utilize quando precisar declarar uma variável que deve ser global dentro do seu contexto de execução, ou seja, o valor dessa variável poderá ser alterado a qualquer momento em qualquer bloco que esteja dentro do mesmo contexto de execução. Dito isto, o escopo dos identificadores definidos com var é o contexto de execução em que foram declarados, se a variável foi declarada dentro de uma função, seu escopo será aquela função, se não foi declarado dentro de nenhuma função, seu escopo será global.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1449900" y="546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Diferença entre var e let e const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50" y="1466388"/>
            <a:ext cx="320040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075" y="1596275"/>
            <a:ext cx="2809875" cy="13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5750" y="3561013"/>
            <a:ext cx="258127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338150" y="95725"/>
            <a:ext cx="70389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762" y="596125"/>
            <a:ext cx="4751976" cy="44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estáticos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175" y="1307850"/>
            <a:ext cx="625792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56850" y="55075"/>
            <a:ext cx="70389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225" y="620950"/>
            <a:ext cx="4900500" cy="42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Sobrescrita de Métodos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Objetos Literais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Palavra Reservada “super”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Objetos Literais.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Java Script Object Notation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Padrão troca e armazenamento de informações,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Leve e amplamente usado na Web e API,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