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99f671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99f671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a10320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1a10320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a10320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a10320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a10320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a10320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a10320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1a10320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1a2a37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1a2a37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a10320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a10320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99f67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99f67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e90dda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e90dda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e90dda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e90dda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e90ddac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e90ddac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e90ddac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e90ddac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a1032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a1032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a10320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a10320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99f671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99f671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abeljs.io/repl" TargetMode="External"/><Relationship Id="rId4" Type="http://schemas.openxmlformats.org/officeDocument/2006/relationships/hyperlink" Target="https://facebook.github.io/react-native/docs/tex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acebook.github.io/react-native/docs/text.html" TargetMode="External"/><Relationship Id="rId4" Type="http://schemas.openxmlformats.org/officeDocument/2006/relationships/hyperlink" Target="https://facebook.github.io/react-native/docs/color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t.stackoverflow.com/questions/213910/javascript-diferen%C3%A7as-entre-import-e-require" TargetMode="External"/><Relationship Id="rId4" Type="http://schemas.openxmlformats.org/officeDocument/2006/relationships/hyperlink" Target="https://developer.mozilla.org/pt-BR/docs/Web/JavaScript/Reference/Functions/Arrow_fun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208350"/>
            <a:ext cx="70389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apagar todo conteúdo da pasta.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 incorporar o módulo do react que fica dentro do node modules.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require existe só em CommonJS (a maneira que o Node.js criou para importar e exportar modulos dentro de uma aplicação), e o import é ES6, ou seja uma nova ferramenta que ambos JavaScript do browser e JavaScript do servidor (Node.js) podem usar.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além dessa diferença histórica há diferenças de utilização, onde o import é mais flexivel, moderno e poderoso que o require.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É importante contudo ter em conta que alguns browsers ainda não suportam ES6, por isso pode ser preciso compilar antes de usar.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require usa module.exports, que é a sintaxe "antiga" (mas ainda válida) para exportar um módulo, e que pode ser o que quisermos, um objeto, uma string,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import usa ambos, ou seja podes usar module.exports e export, e permite exportar vários pedaços de código mais ou menos como o module.export fazia. Uma das vantagens do import é que pode importar só partes do que foi exportado: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6000"/>
            <a:ext cx="8839201" cy="2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43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Sobre JSX facilitando nossa vida. 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https://babeljs.io/repl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Meu primeiro App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https://facebook.github.io/react-native/docs/text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Uma expressão arrow function possui uma sintaxe mais curta quando comparada a uma expressão de função (function expression) e não tem seu próprio this, arguments, super ou new.target. Estas expressões de funções são melhor aplicadas para funções que não sejam métodos, e elas não podem ser usadas como construtoras (constructors).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50" y="1793125"/>
            <a:ext cx="3527550" cy="18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275" y="1852550"/>
            <a:ext cx="4330125" cy="16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Atribuições desestruturadas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Arquivo&gt;&gt;&gt;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Imagem Código numérico Random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https://facebook.github.io/react-native/docs/text.html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https://facebook.github.io/react-native/docs/colors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https://pt.stackoverflow.com/questions/213910/javascript-diferen%C3%A7as-entre-import-e-require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https://developer.mozilla.org/pt-BR/docs/Web/JavaScript/Reference/Functions/Arrow_functions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REMOVER WATCHMAN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watchman watch-del-all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watchman shutdown-server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#c</a:t>
            </a:r>
            <a:r>
              <a:rPr lang="en"/>
              <a:t>d 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#rm -rf watchman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#sudo make uninstall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#cd '/usr/local/bin'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#sudo rm -f watchman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#sudo rm -f watchman-make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#sudo rm -f watchman-wait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Diretório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Criar uma pasta para centralizar os diretórios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Podemos navegar pelo terminal usando os comandos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Cd: iremos entrar em uma pasta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Ls: listar arquivos da pasta onde estamos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 tab é muito útil para autocompletar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Ex: cd Doc + tab = cd Documents/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da pasta que escolhemos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19350"/>
            <a:ext cx="70389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Iremos executar no terminal o comando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react-native init app1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</a:t>
            </a:r>
            <a:r>
              <a:rPr lang="en" sz="1400"/>
              <a:t>d app1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atom 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Ou code 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Ou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Subli 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android studio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Abrir o Android - Studio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File &gt;Close Project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Ainda no Android Studio abrir projeto existente selecionar nosso projeto, lembre-se de clicar na pasta android dentro de app1.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Vamos abrir nosso emulador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terminal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até a pasta do nosso projeto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react-native 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Abrir outra janela no mesmo caminho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react-native run-android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pastas React-Native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 arquivo package.json é o ponto de partida de qualquer projeto NodeJS. Ele é responsável por descrever o seu projeto, informar as engines (versão do node e do npm), url do repositório, versão do projeto, dependências de produção e de desenvolvimento dentre outras coisas.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75" y="152400"/>
            <a:ext cx="48304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depois do package.Json ???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nosso editor iremos abrir o arquivo index.js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2087963"/>
            <a:ext cx="19431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