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Montserrat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a2a379f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1a2a379f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a2a379f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a2a379f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a2a379f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1a2a379f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a2a379f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a2a379f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a2a379f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a2a379f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1a2a379f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1a2a379f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a2a379f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1a2a379f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2a379f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2a379f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77129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077129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08e8f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008e8f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99f67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99f67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08e8fc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008e8fc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08e8fc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008e8fc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008e8fce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008e8fce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08e8fce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008e8fce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008e8fce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008e8fce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008e8fce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008e8fce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008e8fce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008e8fce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008e8fce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008e8fce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008e8fce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008e8fce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008e8fce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008e8fce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a2a37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a2a37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008e8fce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008e8fce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008e8fce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008e8fce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008e8fce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008e8fce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008e8fce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008e8fce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008e8fce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008e8fce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008e8fce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008e8fce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008e8fce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008e8fce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008e8fc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008e8fc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008e8fc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008e8fc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008e8fce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008e8fce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a2a379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a2a379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008e8fce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008e8fce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008e8fc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008e8fc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008e8fce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008e8fce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008e8fce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008e8fce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1a10320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1a10320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a2a379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a2a379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a2a379f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a2a379f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a2a379f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a2a379f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1a2a379f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1a2a379f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a2a379f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1a2a379f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acebook.github.io/react-native/docs/layout-props#paddingen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acebook.github.io/react-native/docs/flexbo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facebook.github.io/react-native/docs/butto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facebook.github.io/react-native/docs/text-style-props#textalign" TargetMode="External"/><Relationship Id="rId4" Type="http://schemas.openxmlformats.org/officeDocument/2006/relationships/hyperlink" Target="https://medium.com/@marciano.io/react-native-flexbox-de-newbie-a-profissional-ca0cf2822b9f" TargetMode="External"/><Relationship Id="rId5" Type="http://schemas.openxmlformats.org/officeDocument/2006/relationships/hyperlink" Target="https://facebook.github.io/react-native/docs/butt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Segundo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000" y="152400"/>
            <a:ext cx="55312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os componentes estão dentro de uma caixa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adding : altera o espaço interno da caixa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padding: 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https://facebook.github.io/react-native/docs/layout-props#paddingend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Margin define o spaçamento externo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Ex: margin: 22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Eles possuem parâmetro principais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Top, bottom, left,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EX: marginRight, paddingTop,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1193325" y="794325"/>
            <a:ext cx="7038900" cy="3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Importante</a:t>
            </a:r>
            <a:r>
              <a:rPr lang="en"/>
              <a:t> ressaltar que apesar de a maioria dos componentes funcionarem bem em android e IOS, a função shadowColor não funciona no android.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Porém no ios é uma propriedade que da um efeito interessante nos componentes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 qualquer maneira, sempre existe a possibilidade de se contornar estas situações usando outros recursos.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863" y="3017125"/>
            <a:ext cx="3518282" cy="12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75" y="1432378"/>
            <a:ext cx="7896325" cy="26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 Align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enum('auto', 'left', 'right', 'center', 'justify')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Outro exemplo seria a opção justify do alinhamento e texto que é suportada apenas no IOS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27" y="1510677"/>
            <a:ext cx="7611550" cy="24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https://facebook.github.io/react-native/docs/flexbox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'flex-start'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,//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alighnItens: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um estilo Texto2 e Duplicar nosso component text criando outra linha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88" y="100300"/>
            <a:ext cx="71144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Estilizando Elementos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Primeiro vamos criar outro projeto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react-native init app2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Apague o conteúdo do index.js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 monte a estrutura básica de um projeto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5975"/>
            <a:ext cx="8839201" cy="17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819150"/>
            <a:ext cx="85534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00" y="1290638"/>
            <a:ext cx="57626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350375"/>
            <a:ext cx="65436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Lembrando caso nossos componentes não tenham altura nem largura, caso alignItens não seja setado o alinhamento horizontal padrão será o stretch,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comentem a linha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690563"/>
            <a:ext cx="74295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vamo trabalhar com proporções</a:t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1421175"/>
            <a:ext cx="34099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575" y="2131675"/>
            <a:ext cx="35147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50" y="681038"/>
            <a:ext cx="36099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704850"/>
            <a:ext cx="34575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//import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//Criar componente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//Renderizar para o dispositivo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13" y="709600"/>
            <a:ext cx="3495675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538" y="152388"/>
            <a:ext cx="25671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do Flex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realiza uma divisão dos espaçamentos da tela.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Alterem o valor do flex para compreender melhor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Botões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 4 caracteristicas principais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78774"/>
            <a:ext cx="6208800" cy="18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Rápida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 botão que exiba uma mensagem,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fizemos isso antes.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https://facebook.github.io/react-native/docs/button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600" y="1759250"/>
            <a:ext cx="2634225" cy="14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 txBox="1"/>
          <p:nvPr/>
        </p:nvSpPr>
        <p:spPr>
          <a:xfrm>
            <a:off x="1093800" y="32555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Botões Customizados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Customizando Botões</a:t>
            </a:r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550" y="1707650"/>
            <a:ext cx="47625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075" y="338550"/>
            <a:ext cx="7532900" cy="44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25" y="688950"/>
            <a:ext cx="5902576" cy="36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Imagens 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Baixar a imagem uvas.jpg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Criar uma pasta no projeto chamada imgs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Abrir a pasta e colocar o arquivo uvas nela.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./   significa que começaremos a procurar a importação na raiz do nosso pojeto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Jamais coloque o nome na pasta de img pois podem ocorrer conflitos,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4125"/>
            <a:ext cx="8839202" cy="233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57425"/>
            <a:ext cx="6614950" cy="43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400" y="152400"/>
            <a:ext cx="5600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800" y="582100"/>
            <a:ext cx="54959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Definindo caminho absolutos</a:t>
            </a:r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1297500" y="1567550"/>
            <a:ext cx="70389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 definir caminhos absolutos usamos uris </a:t>
            </a:r>
            <a:endParaRPr/>
          </a:p>
        </p:txBody>
      </p:sp>
      <p:pic>
        <p:nvPicPr>
          <p:cNvPr id="357" name="Google Shape;3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8" y="2131725"/>
            <a:ext cx="79724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https://facebook.github.io/react-native/docs/text-style-props#textalign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https://medium.com/@marciano.io/react-native-flexbox-de-newbie-a-profissional-ca0cf2822b9f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https://facebook.github.io/react-native/docs/button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450" y="171450"/>
            <a:ext cx="53149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Densidade nos dispostivos 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Medida em pontos por polegada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Quantidade de pontos em uma polegada irá significar uma densidade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Baixa, média ou alta.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Quanto mais pontos melhor a qualidade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75" y="547688"/>
            <a:ext cx="74580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0" y="561975"/>
            <a:ext cx="82772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medida que usamos é o dp e não o pixel, isso facilita a padronização.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Todas unidades no React-Native são neste padrão.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