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Montserrat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49617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49617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4961751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4961751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4961751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4961751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4961751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4961751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4961751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14961751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4961751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14961751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4961751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4961751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4961751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14961751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4961751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14961751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14961751c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14961751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14961751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14961751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4961751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4961751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4961751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4961751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4961751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4961751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4961751c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4961751c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4961751c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4961751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14961751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14961751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4961751c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4961751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4961751c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4961751c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4961751c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4961751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4961751c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4961751c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14961751c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14961751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4961751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4961751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14961751c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14961751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1496175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1496175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496175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496175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496175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496175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496175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496175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4961751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4961751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4961751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4961751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4961751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4961751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t-br.reactjs.org/docs/components-and-props.html" TargetMode="External"/><Relationship Id="rId4" Type="http://schemas.openxmlformats.org/officeDocument/2006/relationships/hyperlink" Target="https://blog.rocketseat.com.br/react-do-zero-ciclo-de-vida-stateless-components-e-arquitetura-flux/" TargetMode="External"/><Relationship Id="rId5" Type="http://schemas.openxmlformats.org/officeDocument/2006/relationships/hyperlink" Target="https://pt-br.reactjs.org/docs/state-and-lifecycle.html" TargetMode="External"/><Relationship Id="rId6" Type="http://schemas.openxmlformats.org/officeDocument/2006/relationships/hyperlink" Target="https://pt-br.reactjs.org/docs/faq-stat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Terceiro</a:t>
            </a:r>
            <a:r>
              <a:rPr lang="en"/>
              <a:t> App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383675" y="3354975"/>
            <a:ext cx="41709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Componentes , Props  e State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675" y="514350"/>
            <a:ext cx="9064899" cy="21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232" y="2682600"/>
            <a:ext cx="2315168" cy="21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982375"/>
            <a:ext cx="7543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526050"/>
            <a:ext cx="8994425" cy="41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75" y="198725"/>
            <a:ext cx="8822624" cy="45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00" y="152400"/>
            <a:ext cx="43396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3" y="105225"/>
            <a:ext cx="9003975" cy="4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38" y="1286313"/>
            <a:ext cx="8609124" cy="25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3" y="992363"/>
            <a:ext cx="8918876" cy="3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Iniciando nosso Terceiro app de verdade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Uhul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/>
        </p:nvSpPr>
        <p:spPr>
          <a:xfrm>
            <a:off x="1367675" y="292250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25" y="552325"/>
            <a:ext cx="8762950" cy="3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25" y="538163"/>
            <a:ext cx="78962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" y="550363"/>
            <a:ext cx="9000700" cy="40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5" y="760275"/>
            <a:ext cx="8776700" cy="31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3" y="1401775"/>
            <a:ext cx="8996474" cy="28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5" y="961913"/>
            <a:ext cx="8942249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/>
        </p:nvSpPr>
        <p:spPr>
          <a:xfrm>
            <a:off x="1508000" y="350700"/>
            <a:ext cx="6733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Execute para testar o Resultado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0" y="503100"/>
            <a:ext cx="8304600" cy="37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25" y="491400"/>
            <a:ext cx="8930550" cy="39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00" y="76200"/>
            <a:ext cx="708805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 os outros dois blocos do IF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25" y="1426363"/>
            <a:ext cx="8717249" cy="2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750" y="152400"/>
            <a:ext cx="75490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863"/>
            <a:ext cx="8991600" cy="326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1163700" y="393600"/>
            <a:ext cx="7038900" cy="4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úteis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https://pt-br.reactjs.org/docs/components-and-props.html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https://blog.rocketseat.com.br/react-do-zero-ciclo-de-vida-stateless-components-e-arquitetura-flux/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https://pt-br.reactjs.org/docs/state-and-lifecycle.html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https://pt-br.reactjs.org/docs/faq-state.html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0" y="152400"/>
            <a:ext cx="74429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00" y="152400"/>
            <a:ext cx="56218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63" y="152400"/>
            <a:ext cx="63870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50" y="1524000"/>
            <a:ext cx="69437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9" y="0"/>
            <a:ext cx="5558566" cy="50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" y="356225"/>
            <a:ext cx="8969375" cy="3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