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Montserrat"/>
      <p:regular r:id="rId63"/>
      <p:bold r:id="rId64"/>
      <p:italic r:id="rId65"/>
      <p:boldItalic r:id="rId66"/>
    </p:embeddedFont>
    <p:embeddedFont>
      <p:font typeface="La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Lat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Montserrat-bold.fntdata"/><Relationship Id="rId63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65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68" Type="http://schemas.openxmlformats.org/officeDocument/2006/relationships/font" Target="fonts/Lato-bold.fntdata"/><Relationship Id="rId23" Type="http://schemas.openxmlformats.org/officeDocument/2006/relationships/slide" Target="slides/slide17.xml"/><Relationship Id="rId67" Type="http://schemas.openxmlformats.org/officeDocument/2006/relationships/font" Target="fonts/Lat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49617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49617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4961751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496175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4961751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4961751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496175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496175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4961751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4961751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4961751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14961751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4961751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4961751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4961751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4961751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4961751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14961751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14961751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14961751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4961751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4961751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496175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496175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4961751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4961751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4961751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4961751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4961751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4961751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4961751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4961751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4961751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4961751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4961751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4961751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4961751c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4961751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4961751c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4961751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4961751c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4961751c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4961751c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14961751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496175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496175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14961751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14961751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78d4d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78d4d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78d4d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78d4d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178d4d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178d4d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178d4d9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178d4d9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178d4d9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178d4d9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178d4d9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178d4d9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78d4d9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178d4d9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198b58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198b58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198b585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198b585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496175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496175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198b585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198b585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98b585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98b585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198b585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198b585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198b585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198b585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198b585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198b585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198b585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198b585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198b585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198b585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198b585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198b585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198b585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198b585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198b585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198b585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496175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496175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98b585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198b585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198b5858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198b5858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198b585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198b585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198b585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198b585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198b585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198b585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198b585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198b585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1496175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1496175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496175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496175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496175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496175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496175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496175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4961751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4961751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t-br.reactjs.org/docs/components-and-props.html" TargetMode="External"/><Relationship Id="rId4" Type="http://schemas.openxmlformats.org/officeDocument/2006/relationships/hyperlink" Target="https://blog.rocketseat.com.br/react-do-zero-ciclo-de-vida-stateless-components-e-arquitetura-flux/" TargetMode="External"/><Relationship Id="rId5" Type="http://schemas.openxmlformats.org/officeDocument/2006/relationships/hyperlink" Target="https://pt-br.reactjs.org/docs/state-and-lifecycle.html" TargetMode="External"/><Relationship Id="rId6" Type="http://schemas.openxmlformats.org/officeDocument/2006/relationships/hyperlink" Target="https://pt-br.reactjs.org/docs/faq-sta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Terceiro</a:t>
            </a:r>
            <a:r>
              <a:rPr lang="en"/>
              <a:t> App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383675" y="3354975"/>
            <a:ext cx="4170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Componentes , Props  e State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675" y="514350"/>
            <a:ext cx="9064899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232" y="2682600"/>
            <a:ext cx="2315168" cy="2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82375"/>
            <a:ext cx="7543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526050"/>
            <a:ext cx="8994425" cy="4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5" y="198725"/>
            <a:ext cx="8822624" cy="4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00" y="152400"/>
            <a:ext cx="43396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3" y="105225"/>
            <a:ext cx="9003975" cy="4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38" y="1286313"/>
            <a:ext cx="8609124" cy="25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3" y="992363"/>
            <a:ext cx="8918876" cy="3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Iniciando nosso Terceiro app de verdade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Uhul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/>
        </p:nvSpPr>
        <p:spPr>
          <a:xfrm>
            <a:off x="1367675" y="292250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552325"/>
            <a:ext cx="8762950" cy="3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25" y="538163"/>
            <a:ext cx="78962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" y="550363"/>
            <a:ext cx="9000700" cy="40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5" y="760275"/>
            <a:ext cx="8776700" cy="31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3" y="1401775"/>
            <a:ext cx="8996474" cy="28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5" y="961913"/>
            <a:ext cx="8942249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/>
        </p:nvSpPr>
        <p:spPr>
          <a:xfrm>
            <a:off x="1508000" y="350700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Execute para testar o Resultado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" y="503100"/>
            <a:ext cx="8304600" cy="37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5" y="491400"/>
            <a:ext cx="8930550" cy="3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00" y="76200"/>
            <a:ext cx="708805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 os outros dois blocos do IF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5" y="1426363"/>
            <a:ext cx="8717249" cy="2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50" y="152400"/>
            <a:ext cx="7549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863"/>
            <a:ext cx="8991600" cy="32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da Aplicação </a:t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900" y="1502350"/>
            <a:ext cx="7500100" cy="2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568000"/>
            <a:ext cx="8531975" cy="3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0" y="494375"/>
            <a:ext cx="8999501" cy="3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para verificar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278625"/>
            <a:ext cx="8903951" cy="44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0" y="56950"/>
            <a:ext cx="6794806" cy="50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200" y="105075"/>
            <a:ext cx="3734025" cy="49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testar </a:t>
            </a:r>
            <a:endParaRPr/>
          </a:p>
        </p:txBody>
      </p:sp>
      <p:sp>
        <p:nvSpPr>
          <p:cNvPr id="369" name="Google Shape;369;p62"/>
          <p:cNvSpPr txBox="1"/>
          <p:nvPr>
            <p:ph type="title"/>
          </p:nvPr>
        </p:nvSpPr>
        <p:spPr>
          <a:xfrm>
            <a:off x="1297500" y="180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Lembre-se de copiar todas imagens do Drive para sua pasta imgs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00" y="583650"/>
            <a:ext cx="8939000" cy="376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0" y="152400"/>
            <a:ext cx="74429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8" y="929988"/>
            <a:ext cx="8928225" cy="32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0974" cy="4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50" y="82350"/>
            <a:ext cx="6884400" cy="4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475" y="0"/>
            <a:ext cx="3813050" cy="49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204225"/>
            <a:ext cx="7524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688075"/>
            <a:ext cx="54483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 igual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5" y="665238"/>
            <a:ext cx="8857349" cy="3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75" y="128025"/>
            <a:ext cx="7746900" cy="5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0" y="102713"/>
            <a:ext cx="6032400" cy="4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5" y="986500"/>
            <a:ext cx="8373250" cy="37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00" y="152400"/>
            <a:ext cx="56218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1297500" y="393750"/>
            <a:ext cx="7169700" cy="4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testar de novo!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partirmos para o próximo app, vamos modularizar nosso código, assim como temos nossa pasta de imagens, teremos nossa pasta de módulos.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chama-la de “src”.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dela iremos criar outra pasta chamada “components”.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5"/>
          <p:cNvSpPr txBox="1"/>
          <p:nvPr>
            <p:ph type="title"/>
          </p:nvPr>
        </p:nvSpPr>
        <p:spPr>
          <a:xfrm>
            <a:off x="1297500" y="393750"/>
            <a:ext cx="70389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da pasta componentes criaremos um arquivo chamado vamos criar os arquivos topo.js.  E icone.js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262" y="1761675"/>
            <a:ext cx="2929475" cy="31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25" y="500063"/>
            <a:ext cx="58293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88" y="189863"/>
            <a:ext cx="6779225" cy="4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Modularizar nosso componente Icone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 txBox="1"/>
          <p:nvPr>
            <p:ph type="title"/>
          </p:nvPr>
        </p:nvSpPr>
        <p:spPr>
          <a:xfrm>
            <a:off x="1163700" y="393600"/>
            <a:ext cx="7038900" cy="4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https://pt-br.reactjs.org/docs/components-and-props.html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https://blog.rocketseat.com.br/react-do-zero-ciclo-de-vida-stateless-components-e-arquitetura-flux/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https://pt-br.reactjs.org/docs/state-and-lifecycle.html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https://pt-br.reactjs.org/docs/faq-state.html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63" y="152400"/>
            <a:ext cx="63870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0" y="1524000"/>
            <a:ext cx="6943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9" y="0"/>
            <a:ext cx="5558566" cy="5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" y="356225"/>
            <a:ext cx="8969375" cy="3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