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fc5118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fc5118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fc51188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3fc51188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fc5118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3fc5118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fc51188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fc51188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fc5118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fc5118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fc51188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fc51188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fc51188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fc51188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fc5118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fc5118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3fc51188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3fc51188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fc51188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fc51188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f32e85b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3f32e85b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fc51188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3fc51188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fc5118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3fc5118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fc51188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3fc51188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fc51188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fc51188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fc51188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fc51188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fc51188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fc51188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fc51188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3fc51188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fc51188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3fc51188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3fc51188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3fc51188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3fc51188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3fc51188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fc5118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fc5118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3fc51188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3fc51188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3fc51188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3fc51188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3fc51188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3fc5118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fc51188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fc51188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fc51188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fc51188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fc5118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fc5118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fc5118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fc5118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fc5118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3fc5118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c51188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fc51188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facebook.github.io/react-native/docs/colors" TargetMode="External"/><Relationship Id="rId4" Type="http://schemas.openxmlformats.org/officeDocument/2006/relationships/hyperlink" Target="https://stackoverflow.com/questions/42217579/data-binding-in-react" TargetMode="External"/><Relationship Id="rId5" Type="http://schemas.openxmlformats.org/officeDocument/2006/relationships/hyperlink" Target="https://medium.com/tableless/o-guia-completo-do-react-e-o-seu-ecossistema-b31a10ecd84f" TargetMode="External"/><Relationship Id="rId6" Type="http://schemas.openxmlformats.org/officeDocument/2006/relationships/hyperlink" Target="https://developer.mozilla.org/pt-BR/docs/Web/JavaScript/Reference/Global_Objects/Ma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8 Aplicativo com expo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675" y="150775"/>
            <a:ext cx="6516275" cy="48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1619825" y="46280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 is back só que lvl hard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" y="310175"/>
            <a:ext cx="8977575" cy="30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00" y="827650"/>
            <a:ext cx="8924974" cy="3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não mudou </a:t>
            </a:r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513" y="990600"/>
            <a:ext cx="39528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125" y="60900"/>
            <a:ext cx="3592175" cy="49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0" y="578500"/>
            <a:ext cx="8964626" cy="37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Montando nossa coleção de itens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5" y="751950"/>
            <a:ext cx="8903949" cy="33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2363"/>
            <a:ext cx="8839201" cy="375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o Expo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sudo npm install expo-cli --global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Nada acontece feijoada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025" y="1407650"/>
            <a:ext cx="38957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para trabalhar com arrays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1297500" y="1567550"/>
            <a:ext cx="70389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map retorna um novo array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Ex:  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675" y="1898325"/>
            <a:ext cx="58197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675" y="4108700"/>
            <a:ext cx="3232645" cy="7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650" y="194475"/>
            <a:ext cx="26526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" y="120850"/>
            <a:ext cx="8598926" cy="19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575" y="1568800"/>
            <a:ext cx="4148950" cy="35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se adcionar muitos itens que não cabem na tela ??????????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00" y="341725"/>
            <a:ext cx="8839199" cy="113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2771"/>
            <a:ext cx="8758324" cy="24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Trocar a primeira View por ScrollView para testar , mas volte depois 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Só que ScrollView só pode ser usada para poucos itens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você tiver uma lista gigante e usar scrollView vai ficar lento porque , ela carrega todo conteúdo. Quem gosta de apps lentos.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Mas ela é ótima quando você tem um número limitado de componentes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FlatList</a:t>
            </a:r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75" y="1007975"/>
            <a:ext cx="835342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36725"/>
            <a:ext cx="8931724" cy="21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Tornando nossos itens únicos só porque o FlatList quer.</a:t>
            </a: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725"/>
            <a:ext cx="9027999" cy="12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melhorar um pouco com </a:t>
            </a:r>
            <a:r>
              <a:rPr lang="en"/>
              <a:t>keyExtractor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643050" cy="18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no Expo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Faça Download do arquivo 01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Descompacteo e siga as instruções no txt do mesmo. 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sudo chown -R 1000:1000 "/home/aluno/.npm"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colar pasta em algum lugar. executar cd 01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rodar na pasta 01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- sudo npm install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- sudo npm start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88" y="972825"/>
            <a:ext cx="8467625" cy="30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separar nossos componentes</a:t>
            </a:r>
            <a:endParaRPr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possibilidade seria separar nosso TextInput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 também  a nossa coleção de Itens.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uteis 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cores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https://facebook.github.io/react-native/docs/colors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https://stackoverflow.com/questions/42217579/data-binding-in-react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Leia isso e este curso terá valido a pena para você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https://medium.com/tableless/o-guia-completo-do-react-e-o-seu-ecossistema-b31a10ecd84f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https://developer.mozilla.org/pt-BR/docs/Web/JavaScript/Reference/Global_Objects/Map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213" y="186750"/>
            <a:ext cx="26515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00" y="198663"/>
            <a:ext cx="6473899" cy="47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 sei já fizemos isso , por isso será rápido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8" y="514350"/>
            <a:ext cx="84677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Montar styles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8" y="612638"/>
            <a:ext cx="8592826" cy="39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