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Montserrat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slide" Target="slides/slide42.xml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af565e277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af565e277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af565e2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af565e2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af565e2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af565e2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af565e277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af565e277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af565e277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af565e277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af565e277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af565e277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af74f5a1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af74f5a1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af74f5a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af74f5a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af74f5a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af74f5a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af74f5a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af74f5a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af565e277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af565e277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af74f5a1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af74f5a1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af74f5a1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af74f5a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af74f5a1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af74f5a1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af74f5a1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af74f5a1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af74f5a1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af74f5a1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af74f5a1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af74f5a1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af74f5a1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af74f5a1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af74f5a1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af74f5a1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af74f5a1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af74f5a1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af74f5a1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af74f5a1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af565e277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af565e277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af74f5a1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af74f5a1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af74f5a1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af74f5a1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af74f5a1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af74f5a1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af74f5a1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af74f5a1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af74f5a1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af74f5a1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af74f5a1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af74f5a1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af74f5a1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af74f5a1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af74f5a1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af74f5a1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af74f5a1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af74f5a1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af74f5a1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af74f5a1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af565e2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af565e2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af74f5a1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af74f5a1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af74f5a1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af74f5a1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af565e2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af565e2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af565e277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af565e277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af565e277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af565e277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af565e277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af565e277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af565e277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af565e277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f565e277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f565e277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facebook.github.io/react-native/docs/color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facebook.github.io/react-native/docs/view-style-prop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e App 2 no Expo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13" y="1008175"/>
            <a:ext cx="8936374" cy="31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1297500" y="1567550"/>
            <a:ext cx="70389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 aplicativo iremos tratar nossas telas de uma maneira um pouco diferente,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Poderíamos</a:t>
            </a:r>
            <a:r>
              <a:rPr lang="en"/>
              <a:t> colocar nossos componentes Tela dentro da pasta componentes, mas nós iremos separa-las. Crie uma pasta chamada “screens” e também o arquivo “StartGameScreen.js”</a:t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188" y="2693750"/>
            <a:ext cx="2655625" cy="23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616388"/>
            <a:ext cx="8991599" cy="1910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75" y="163625"/>
            <a:ext cx="8653450" cy="48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038" y="131825"/>
            <a:ext cx="5545925" cy="45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600" y="616200"/>
            <a:ext cx="7070800" cy="3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Muitas vezes nosso Projeto possui cores padrões.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Ex: Tom de roxo do Nubank usado em várias telas.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Para nossas cores padrão iremos montar uma pasta chamada “</a:t>
            </a:r>
            <a:r>
              <a:rPr lang="en"/>
              <a:t>constants” dentro dela criar um arquivo chamado colors.js</a:t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825" y="2801375"/>
            <a:ext cx="17716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000" y="1138488"/>
            <a:ext cx="4421750" cy="28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1297500" y="393750"/>
            <a:ext cx="7038900" cy="27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cores sempre podem ser editadas confome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https://facebook.github.io/react-native/docs/colors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63" y="1311275"/>
            <a:ext cx="8790676" cy="25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Nosso app.js  neste aplicativo basicamente apenas chamará outros componentes , neste exemplo você pode criar os componentes e </a:t>
            </a:r>
            <a:r>
              <a:rPr lang="en"/>
              <a:t>importá</a:t>
            </a:r>
            <a:r>
              <a:rPr lang="en"/>
              <a:t>-los em seu app.js para ir simulando cada componente.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00" y="1283713"/>
            <a:ext cx="8884601" cy="25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usar a mesma cor em nosso arquivo Header</a:t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625" y="1551875"/>
            <a:ext cx="5144275" cy="20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38" y="1315863"/>
            <a:ext cx="8850325" cy="25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1260775" y="309225"/>
            <a:ext cx="70389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agora editar nosso componente de Input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Crie dentro da pasta components um arquivo chamado Input.js</a:t>
            </a:r>
            <a:endParaRPr/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38" y="1630800"/>
            <a:ext cx="8847326" cy="20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00" y="120750"/>
            <a:ext cx="7939550" cy="49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criar também um componente para exibir os números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Dentro da pasta components crie o arquivo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NumberContainer.js</a:t>
            </a: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150" y="2007104"/>
            <a:ext cx="2413700" cy="27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00" y="337675"/>
            <a:ext cx="8951400" cy="44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175" y="76200"/>
            <a:ext cx="536807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agora utilizar nossos componentes em nossa tela  principal StartGameScreen.js</a:t>
            </a:r>
            <a:endParaRPr/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663" y="1451050"/>
            <a:ext cx="5808675" cy="35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33726" cy="169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99125"/>
            <a:ext cx="8933725" cy="154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63" y="1228200"/>
            <a:ext cx="8946275" cy="26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52175" cy="26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50" y="1288313"/>
            <a:ext cx="8865100" cy="25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5600" cy="35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54613"/>
            <a:ext cx="8991601" cy="303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50" y="1260750"/>
            <a:ext cx="7383000" cy="26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5775" cy="38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13" y="1677075"/>
            <a:ext cx="8928968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8" y="1750225"/>
            <a:ext cx="8942624" cy="23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37" y="1074662"/>
            <a:ext cx="8396300" cy="34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38" y="718413"/>
            <a:ext cx="8196725" cy="37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125" y="106938"/>
            <a:ext cx="6646500" cy="49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25" y="546163"/>
            <a:ext cx="7948750" cy="40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063" y="554550"/>
            <a:ext cx="5569875" cy="40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úteis</a:t>
            </a:r>
            <a:endParaRPr/>
          </a:p>
        </p:txBody>
      </p:sp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https://facebook.github.io/react-native/docs/view-style-props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Próximo Componente.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começar construindo nosso </a:t>
            </a:r>
            <a:r>
              <a:rPr lang="en"/>
              <a:t>próprio</a:t>
            </a:r>
            <a:r>
              <a:rPr lang="en"/>
              <a:t> Header.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Vamos </a:t>
            </a:r>
            <a:r>
              <a:rPr lang="en"/>
              <a:t>construí</a:t>
            </a:r>
            <a:r>
              <a:rPr lang="en"/>
              <a:t>-lo dentro da nossa pasta de componentes cria a pasta “components”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Crie um arquivo chamado </a:t>
            </a:r>
            <a:r>
              <a:rPr b="1" lang="en">
                <a:highlight>
                  <a:srgbClr val="85200C"/>
                </a:highlight>
              </a:rPr>
              <a:t>Header.js</a:t>
            </a:r>
            <a:endParaRPr b="1">
              <a:highlight>
                <a:srgbClr val="85200C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3275"/>
            <a:ext cx="8839199" cy="385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400" y="117400"/>
            <a:ext cx="5659075" cy="49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1297500" y="1567550"/>
            <a:ext cx="70389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Iremos jogar nosso componente de Input e Botões dentro de uma caixa, vamos construí-la. Dentro de components crie um arquivo “card.js”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97013"/>
            <a:ext cx="8991600" cy="2549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