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7.xml"/><Relationship Id="rId66" Type="http://schemas.openxmlformats.org/officeDocument/2006/relationships/font" Target="fonts/Lato-boldItalic.fntdata"/><Relationship Id="rId21" Type="http://schemas.openxmlformats.org/officeDocument/2006/relationships/slide" Target="slides/slide16.xml"/><Relationship Id="rId65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41d6183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41d6183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41d6183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41d6183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41d6183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41d6183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41d6183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41d6183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41d6183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41d6183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41d6183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41d6183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41d6183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41d6183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41d6183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41d6183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41d6183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41d6183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41d6183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41d6183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41d6183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41d6183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41d6183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41d6183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41d6183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41d6183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41d6183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b41d6183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41d6183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41d6183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41d6183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41d6183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41d6183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b41d6183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41d6183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b41d6183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41d6183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41d6183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41d6183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41d6183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41d6183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41d6183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41d6183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41d6183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41d6183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b41d6183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41d6183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41d6183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41d6183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41d6183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41d6183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41d6183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b41d6183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b41d6183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41d6183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41d618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41d6183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41d6183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41d6183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b41d6183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41d6183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41d6183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41d6183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b41d6183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41d618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41d618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41d6183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41d6183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41d6183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41d6183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41d6183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b41d6183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b41d6183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b41d6183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b41d6183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b41d6183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b41d6183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b41d6183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b41d6183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b41d6183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41d6183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b41d6183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b41d6183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b41d6183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b41d6183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b41d6183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41d6183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41d6183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41d6183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41d6183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b41d6183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b41d6183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b41d618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b41d618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b41d6183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b41d6183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41d6183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41d618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41d6183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41d6183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41d6183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41d6183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41d6183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41d6183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mozilla.org/pt-BR/docs/Web/JavaScript/Reference/Global_Objects/Math/ceil" TargetMode="External"/><Relationship Id="rId4" Type="http://schemas.openxmlformats.org/officeDocument/2006/relationships/hyperlink" Target="https://pt-br.reactjs.org/docs/hooks-reference.html" TargetMode="External"/><Relationship Id="rId9" Type="http://schemas.openxmlformats.org/officeDocument/2006/relationships/hyperlink" Target="https://github.com/frontendbr/forum/issues/726" TargetMode="External"/><Relationship Id="rId5" Type="http://schemas.openxmlformats.org/officeDocument/2006/relationships/hyperlink" Target="https://dev.to/sarah_chima/destructuring-assignment---arrays-16f" TargetMode="External"/><Relationship Id="rId6" Type="http://schemas.openxmlformats.org/officeDocument/2006/relationships/hyperlink" Target="https://github.com/facebook/react-native/commit/a2a03bc68ba062a96a6971d3791d291f49794dfd" TargetMode="External"/><Relationship Id="rId7" Type="http://schemas.openxmlformats.org/officeDocument/2006/relationships/hyperlink" Target="https://expo.github.io/vector-icons/" TargetMode="External"/><Relationship Id="rId8" Type="http://schemas.openxmlformats.org/officeDocument/2006/relationships/hyperlink" Target="https://github.com/crazycodeboy/react-native-splash-screen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facebook.github.io/react-native/docs/image" TargetMode="External"/><Relationship Id="rId4" Type="http://schemas.openxmlformats.org/officeDocument/2006/relationships/hyperlink" Target="https://github.com/react-native-training/react-native-elem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Adivinhando número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" y="421275"/>
            <a:ext cx="8917575" cy="43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25" y="151650"/>
            <a:ext cx="5827050" cy="4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297500" y="393750"/>
            <a:ext cx="70389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Nossas interações serão todas feitas finalmente no app.js que irá controlar os states dos componentes 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88" y="1722600"/>
            <a:ext cx="7533026" cy="3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8" y="877625"/>
            <a:ext cx="8821126" cy="3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0" y="1402213"/>
            <a:ext cx="9037900" cy="23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25" y="442400"/>
            <a:ext cx="8650450" cy="44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5" y="672913"/>
            <a:ext cx="8945050" cy="37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50" y="186525"/>
            <a:ext cx="7285675" cy="46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1297500" y="393750"/>
            <a:ext cx="70389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ao invés de criar nosso próprio componente &lt;Text&gt; a gente só criasse um layout padrão para ele?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Criemos o arquivo default-styles.js dentro da pasta constants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263" y="2524350"/>
            <a:ext cx="3515475" cy="2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25" y="107150"/>
            <a:ext cx="7106525" cy="4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8991601" cy="447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nosso Header.js usaremos nosso novo componente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38" y="1272600"/>
            <a:ext cx="6790925" cy="36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297500" y="393750"/>
            <a:ext cx="70389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vamos trocar nossos componentes Text por nossos editados no StartGameScreen.js 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388" y="1611775"/>
            <a:ext cx="5443225" cy="3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importar nossos novos componentes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75" y="1247025"/>
            <a:ext cx="5912250" cy="36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3" y="826275"/>
            <a:ext cx="9064275" cy="26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0" y="1163375"/>
            <a:ext cx="8850350" cy="28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5" y="800850"/>
            <a:ext cx="8860726" cy="3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25" y="1073813"/>
            <a:ext cx="7801350" cy="29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40125"/>
            <a:ext cx="8991600" cy="266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650"/>
            <a:ext cx="8925400" cy="2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9675"/>
            <a:ext cx="8761475" cy="36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começar alimentando nosso projeto com arquivos que utilizaremos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Coloque a pasta fonts e a imagem success.png dentro da nossa pasta assets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525" y="2370800"/>
            <a:ext cx="2798950" cy="26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75" y="229175"/>
            <a:ext cx="8091450" cy="44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0" y="736875"/>
            <a:ext cx="7987100" cy="36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125" y="254838"/>
            <a:ext cx="5315275" cy="46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438" y="98488"/>
            <a:ext cx="4701125" cy="4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Iremos criar outra tela chamada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“GameScreen.js” dentro da pasta screens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325" y="1963500"/>
            <a:ext cx="4117350" cy="2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8" y="613200"/>
            <a:ext cx="8894125" cy="39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75" y="1815913"/>
            <a:ext cx="8695049" cy="1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250"/>
            <a:ext cx="8991600" cy="279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3" y="1048025"/>
            <a:ext cx="8909075" cy="3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0" y="1389413"/>
            <a:ext cx="8821024" cy="2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Iremos padronizar dois diferentes estilos de texto para nosso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para os títulos e outro para o corpo do texto. Iremos fazer isso de duas maneiras.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primeira maneira é criando nossos próprios componentes de texto.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44550"/>
            <a:ext cx="8991600" cy="265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050" y="216500"/>
            <a:ext cx="6449750" cy="47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8" y="1312650"/>
            <a:ext cx="9028124" cy="2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74525"/>
            <a:ext cx="8991601" cy="274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600" y="76200"/>
            <a:ext cx="573757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388" y="76200"/>
            <a:ext cx="537723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1297500" y="393750"/>
            <a:ext cx="7038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último nossa tela de gameOver.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o arquivo GameOverScreen.js na pasta Screens</a:t>
            </a:r>
            <a:endParaRPr/>
          </a:p>
        </p:txBody>
      </p:sp>
      <p:pic>
        <p:nvPicPr>
          <p:cNvPr id="369" name="Google Shape;3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6350"/>
            <a:ext cx="8944375" cy="28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250" y="1188925"/>
            <a:ext cx="9144000" cy="276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04763"/>
            <a:ext cx="8991601" cy="333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75" y="555588"/>
            <a:ext cx="7456250" cy="40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Body, dentro da pasta components crie o arquivo BodyText.js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0" y="1886750"/>
            <a:ext cx="8910301" cy="2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25" y="1483238"/>
            <a:ext cx="8579200" cy="21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25" y="442400"/>
            <a:ext cx="5912350" cy="3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/>
        </p:nvSpPr>
        <p:spPr>
          <a:xfrm>
            <a:off x="179150" y="205475"/>
            <a:ext cx="8734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Links Úteis</a:t>
            </a:r>
            <a:endParaRPr sz="2400"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Math.Ceil(x)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https://developer.mozilla.org/pt-BR/docs/Web/JavaScript/Reference/Global_Objects/Math/ceil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useRef e useEffect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https://pt-br.reactjs.org/docs/hooks-reference.html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Destructuring Assignment in ES6- Arrays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https://dev.to/sarah_chima/destructuring-assignment---arrays-16f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Inline view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https://github.com/facebook/react-native/commit/a2a03bc68ba062a96a6971d3791d291f49794dfd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Ícones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https://expo.github.io/vector-icons/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Apploading 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https://github.com/crazycodeboy/react-native-splash-screen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Estrutura de pastas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https://github.com/frontendbr/forum/issues/726</a:t>
            </a:r>
            <a:endParaRPr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1297500" y="393750"/>
            <a:ext cx="7038900" cy="4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Explorando componentes React Native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https://github.com/react-native-training/react-native-elements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50" y="864825"/>
            <a:ext cx="8302325" cy="34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97500" y="393750"/>
            <a:ext cx="70389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iremos criar nosso componente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TitleText.js também dentro da pasta components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750"/>
            <a:ext cx="8856075" cy="2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25" y="979800"/>
            <a:ext cx="7055350" cy="3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297500" y="393750"/>
            <a:ext cx="70389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último iremos criar nosso próprio botão,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da pasta components crie  o arquivo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MainButton.js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