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Lst>
  <p:sldSz cy="5143500" cx="9144000"/>
  <p:notesSz cx="6858000" cy="9144000"/>
  <p:embeddedFontLst>
    <p:embeddedFont>
      <p:font typeface="Montserrat"/>
      <p:regular r:id="rId74"/>
      <p:bold r:id="rId75"/>
      <p:italic r:id="rId76"/>
      <p:boldItalic r:id="rId77"/>
    </p:embeddedFont>
    <p:embeddedFont>
      <p:font typeface="Lato"/>
      <p:regular r:id="rId78"/>
      <p:bold r:id="rId79"/>
      <p:italic r:id="rId80"/>
      <p:boldItalic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Lato-italic.fntdata"/><Relationship Id="rId81"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font" Target="fonts/Montserrat-bold.fntdata"/><Relationship Id="rId30" Type="http://schemas.openxmlformats.org/officeDocument/2006/relationships/slide" Target="slides/slide25.xml"/><Relationship Id="rId74" Type="http://schemas.openxmlformats.org/officeDocument/2006/relationships/font" Target="fonts/Montserrat-regular.fntdata"/><Relationship Id="rId33" Type="http://schemas.openxmlformats.org/officeDocument/2006/relationships/slide" Target="slides/slide28.xml"/><Relationship Id="rId77" Type="http://schemas.openxmlformats.org/officeDocument/2006/relationships/font" Target="fonts/Montserrat-boldItalic.fntdata"/><Relationship Id="rId32" Type="http://schemas.openxmlformats.org/officeDocument/2006/relationships/slide" Target="slides/slide27.xml"/><Relationship Id="rId76" Type="http://schemas.openxmlformats.org/officeDocument/2006/relationships/font" Target="fonts/Montserrat-italic.fntdata"/><Relationship Id="rId35" Type="http://schemas.openxmlformats.org/officeDocument/2006/relationships/slide" Target="slides/slide30.xml"/><Relationship Id="rId79" Type="http://schemas.openxmlformats.org/officeDocument/2006/relationships/font" Target="fonts/Lato-bold.fntdata"/><Relationship Id="rId34" Type="http://schemas.openxmlformats.org/officeDocument/2006/relationships/slide" Target="slides/slide29.xml"/><Relationship Id="rId78" Type="http://schemas.openxmlformats.org/officeDocument/2006/relationships/font" Target="fonts/Lato-regular.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b8a353931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b8a353931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b8a353931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b8a353931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6b8a353931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b8a353931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6b8a353931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6b8a353931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6b8a353931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b8a353931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6b8a353931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b8a353931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6b8a353931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6b8a353931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6b8a353931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6b8a353931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6b8a353931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6b8a353931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6b8a353931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6b8a353931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b8a35393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b8a35393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6b8a353931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6b8a353931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6b8a353931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6b8a353931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6b8a353931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6b8a353931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6b8a353931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6b8a353931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6b8a353931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6b8a353931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6b8a353931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6b8a353931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6b8a353931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6b8a353931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6b8a353931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6b8a353931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6b8a353931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6b8a353931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6b8a353931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6b8a353931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b8a353931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b8a353931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6b8a353931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6b8a353931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6b8a353931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6b8a353931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6b8a353931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6b8a353931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6b8a353931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6b8a353931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6b8a353931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6b8a353931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6b8a353931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6b8a353931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6b8a353931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6b8a353931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6b8a353931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6b8a353931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6b8a353931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6b8a353931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6b8a353931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6b8a353931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b8a353931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b8a353931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6b8a353931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6b8a353931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6b8a353931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6b8a353931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6b8a353931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6b8a353931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6b8a353931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6b8a353931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6b8a353931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6b8a353931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6b8a353931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6b8a353931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6b8a353931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6b8a353931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6b8a353931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6b8a353931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6b8a353931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6b8a353931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6b8a353931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6b8a353931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b8a353931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b8a353931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6b8a353931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6b8a353931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6b8c0861a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6b8c0861a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6b8c0861a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6b8c0861a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6b8c0861a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6b8c0861a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6b8c0861a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6b8c0861a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6b8c0861a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6b8c0861a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6b8c0861a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6b8c0861a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6b8a353931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6b8a353931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6b8c0861a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6b8c0861a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6b8c0861a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6b8c0861a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b8a353931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b8a353931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6b8c0861a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6b8c0861a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6b8c0861a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6b8c0861a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6b8c0861a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6b8c0861a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g6b8c0861a8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6b8c0861a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6b8c0861a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6b8c0861a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6b8c0861a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6b8c0861a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g6b8c0861a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6b8c0861a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6b8c0861a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6b8c0861a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6b8a35393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6b8a35393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b8a353931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b8a353931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b8a353931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b8a353931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b8a353931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b8a353931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5.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3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3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3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4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image" Target="../media/image3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image" Target="../media/image3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 Id="rId3" Type="http://schemas.openxmlformats.org/officeDocument/2006/relationships/image" Target="../media/image4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image" Target="../media/image4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 Id="rId3" Type="http://schemas.openxmlformats.org/officeDocument/2006/relationships/image" Target="../media/image4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 Id="rId3" Type="http://schemas.openxmlformats.org/officeDocument/2006/relationships/image" Target="../media/image5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3.xml"/><Relationship Id="rId3" Type="http://schemas.openxmlformats.org/officeDocument/2006/relationships/image" Target="../media/image4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4.xml"/><Relationship Id="rId3" Type="http://schemas.openxmlformats.org/officeDocument/2006/relationships/image" Target="../media/image4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5.xml"/><Relationship Id="rId3" Type="http://schemas.openxmlformats.org/officeDocument/2006/relationships/image" Target="../media/image4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6.xml"/><Relationship Id="rId3" Type="http://schemas.openxmlformats.org/officeDocument/2006/relationships/image" Target="../media/image5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 Id="rId3" Type="http://schemas.openxmlformats.org/officeDocument/2006/relationships/image" Target="../media/image4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 Id="rId3" Type="http://schemas.openxmlformats.org/officeDocument/2006/relationships/image" Target="../media/image5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 Id="rId3" Type="http://schemas.openxmlformats.org/officeDocument/2006/relationships/image" Target="../media/image4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 Id="rId3" Type="http://schemas.openxmlformats.org/officeDocument/2006/relationships/image" Target="../media/image4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1.xml"/><Relationship Id="rId3" Type="http://schemas.openxmlformats.org/officeDocument/2006/relationships/image" Target="../media/image5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 Id="rId3" Type="http://schemas.openxmlformats.org/officeDocument/2006/relationships/image" Target="../media/image5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3.xml"/><Relationship Id="rId3" Type="http://schemas.openxmlformats.org/officeDocument/2006/relationships/image" Target="../media/image5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4.xml"/><Relationship Id="rId3" Type="http://schemas.openxmlformats.org/officeDocument/2006/relationships/image" Target="../media/image5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5.xml"/><Relationship Id="rId3" Type="http://schemas.openxmlformats.org/officeDocument/2006/relationships/image" Target="../media/image5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6.xml"/><Relationship Id="rId3" Type="http://schemas.openxmlformats.org/officeDocument/2006/relationships/image" Target="../media/image5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hyperlink" Target="https://stackoverflow.com/questions/44978804/whats-the-difference-between-window-and-screen-in-the-dimensions-api/44979327" TargetMode="External"/><Relationship Id="rId4" Type="http://schemas.openxmlformats.org/officeDocument/2006/relationships/hyperlink" Target="https://developer.mozilla.org/pt-BR/docs/Web/JavaScript/Reference/Operators/Operador_Condicional" TargetMode="External"/><Relationship Id="rId5" Type="http://schemas.openxmlformats.org/officeDocument/2006/relationships/hyperlink" Target="https://facebook.github.io/react-native/docs/dimensions#docsNav" TargetMode="External"/><Relationship Id="rId6" Type="http://schemas.openxmlformats.org/officeDocument/2006/relationships/hyperlink" Target="https://facebook.github.io/react-native/docs/platform-specific-cod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Responsividade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pic>
        <p:nvPicPr>
          <p:cNvPr id="188" name="Google Shape;188;p22"/>
          <p:cNvPicPr preferRelativeResize="0"/>
          <p:nvPr/>
        </p:nvPicPr>
        <p:blipFill>
          <a:blip r:embed="rId3">
            <a:alphaModFix/>
          </a:blip>
          <a:stretch>
            <a:fillRect/>
          </a:stretch>
        </p:blipFill>
        <p:spPr>
          <a:xfrm>
            <a:off x="152400" y="1520963"/>
            <a:ext cx="8991599" cy="21015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pic>
        <p:nvPicPr>
          <p:cNvPr id="193" name="Google Shape;193;p23"/>
          <p:cNvPicPr preferRelativeResize="0"/>
          <p:nvPr/>
        </p:nvPicPr>
        <p:blipFill>
          <a:blip r:embed="rId3">
            <a:alphaModFix/>
          </a:blip>
          <a:stretch>
            <a:fillRect/>
          </a:stretch>
        </p:blipFill>
        <p:spPr>
          <a:xfrm>
            <a:off x="158275" y="1431538"/>
            <a:ext cx="8827451" cy="2280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pic>
        <p:nvPicPr>
          <p:cNvPr id="198" name="Google Shape;198;p24"/>
          <p:cNvPicPr preferRelativeResize="0"/>
          <p:nvPr/>
        </p:nvPicPr>
        <p:blipFill>
          <a:blip r:embed="rId3">
            <a:alphaModFix/>
          </a:blip>
          <a:stretch>
            <a:fillRect/>
          </a:stretch>
        </p:blipFill>
        <p:spPr>
          <a:xfrm>
            <a:off x="140863" y="1778338"/>
            <a:ext cx="8862276" cy="1586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Agora vamos para nossa tela GameOverScreen.js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Será que nossa imagem está responsiva?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pic>
        <p:nvPicPr>
          <p:cNvPr id="208" name="Google Shape;208;p26"/>
          <p:cNvPicPr preferRelativeResize="0"/>
          <p:nvPr/>
        </p:nvPicPr>
        <p:blipFill>
          <a:blip r:embed="rId3">
            <a:alphaModFix/>
          </a:blip>
          <a:stretch>
            <a:fillRect/>
          </a:stretch>
        </p:blipFill>
        <p:spPr>
          <a:xfrm>
            <a:off x="3773575" y="290513"/>
            <a:ext cx="2905125" cy="4562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pic>
        <p:nvPicPr>
          <p:cNvPr id="213" name="Google Shape;213;p27"/>
          <p:cNvPicPr preferRelativeResize="0"/>
          <p:nvPr/>
        </p:nvPicPr>
        <p:blipFill>
          <a:blip r:embed="rId3">
            <a:alphaModFix/>
          </a:blip>
          <a:stretch>
            <a:fillRect/>
          </a:stretch>
        </p:blipFill>
        <p:spPr>
          <a:xfrm>
            <a:off x="155025" y="1728775"/>
            <a:ext cx="8833950" cy="1352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pic>
        <p:nvPicPr>
          <p:cNvPr id="218" name="Google Shape;218;p28"/>
          <p:cNvPicPr preferRelativeResize="0"/>
          <p:nvPr/>
        </p:nvPicPr>
        <p:blipFill>
          <a:blip r:embed="rId3">
            <a:alphaModFix/>
          </a:blip>
          <a:stretch>
            <a:fillRect/>
          </a:stretch>
        </p:blipFill>
        <p:spPr>
          <a:xfrm>
            <a:off x="130675" y="818975"/>
            <a:ext cx="8882650" cy="3690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pic>
        <p:nvPicPr>
          <p:cNvPr id="223" name="Google Shape;223;p29"/>
          <p:cNvPicPr preferRelativeResize="0"/>
          <p:nvPr/>
        </p:nvPicPr>
        <p:blipFill>
          <a:blip r:embed="rId3">
            <a:alphaModFix/>
          </a:blip>
          <a:stretch>
            <a:fillRect/>
          </a:stretch>
        </p:blipFill>
        <p:spPr>
          <a:xfrm>
            <a:off x="152400" y="152400"/>
            <a:ext cx="8891175" cy="4307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pic>
        <p:nvPicPr>
          <p:cNvPr id="228" name="Google Shape;228;p30"/>
          <p:cNvPicPr preferRelativeResize="0"/>
          <p:nvPr/>
        </p:nvPicPr>
        <p:blipFill>
          <a:blip r:embed="rId3">
            <a:alphaModFix/>
          </a:blip>
          <a:stretch>
            <a:fillRect/>
          </a:stretch>
        </p:blipFill>
        <p:spPr>
          <a:xfrm>
            <a:off x="1197325" y="239400"/>
            <a:ext cx="7108100" cy="4664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pic>
        <p:nvPicPr>
          <p:cNvPr id="233" name="Google Shape;233;p31"/>
          <p:cNvPicPr preferRelativeResize="0"/>
          <p:nvPr/>
        </p:nvPicPr>
        <p:blipFill>
          <a:blip r:embed="rId3">
            <a:alphaModFix/>
          </a:blip>
          <a:stretch>
            <a:fillRect/>
          </a:stretch>
        </p:blipFill>
        <p:spPr>
          <a:xfrm>
            <a:off x="119613" y="2044050"/>
            <a:ext cx="8904775" cy="1352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Vamos começar avaliando nosso GameStartScreen</a:t>
            </a:r>
            <a:endParaRPr/>
          </a:p>
        </p:txBody>
      </p:sp>
      <p:sp>
        <p:nvSpPr>
          <p:cNvPr id="141" name="Google Shape;141;p14"/>
          <p:cNvSpPr txBox="1"/>
          <p:nvPr>
            <p:ph idx="1" type="body"/>
          </p:nvPr>
        </p:nvSpPr>
        <p:spPr>
          <a:xfrm>
            <a:off x="1297500" y="1567550"/>
            <a:ext cx="7038900" cy="418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Podemos por exemplo alterar a maneira como definimos nosso container </a:t>
            </a:r>
            <a:endParaRPr/>
          </a:p>
        </p:txBody>
      </p:sp>
      <p:pic>
        <p:nvPicPr>
          <p:cNvPr id="142" name="Google Shape;142;p14"/>
          <p:cNvPicPr preferRelativeResize="0"/>
          <p:nvPr/>
        </p:nvPicPr>
        <p:blipFill>
          <a:blip r:embed="rId3">
            <a:alphaModFix/>
          </a:blip>
          <a:stretch>
            <a:fillRect/>
          </a:stretch>
        </p:blipFill>
        <p:spPr>
          <a:xfrm>
            <a:off x="233625" y="2526475"/>
            <a:ext cx="3952750" cy="1679275"/>
          </a:xfrm>
          <a:prstGeom prst="rect">
            <a:avLst/>
          </a:prstGeom>
          <a:noFill/>
          <a:ln>
            <a:noFill/>
          </a:ln>
        </p:spPr>
      </p:pic>
      <p:pic>
        <p:nvPicPr>
          <p:cNvPr id="143" name="Google Shape;143;p14"/>
          <p:cNvPicPr preferRelativeResize="0"/>
          <p:nvPr/>
        </p:nvPicPr>
        <p:blipFill>
          <a:blip r:embed="rId4">
            <a:alphaModFix/>
          </a:blip>
          <a:stretch>
            <a:fillRect/>
          </a:stretch>
        </p:blipFill>
        <p:spPr>
          <a:xfrm>
            <a:off x="4906900" y="2640775"/>
            <a:ext cx="4141175" cy="1420600"/>
          </a:xfrm>
          <a:prstGeom prst="rect">
            <a:avLst/>
          </a:prstGeom>
          <a:noFill/>
          <a:ln>
            <a:noFill/>
          </a:ln>
        </p:spPr>
      </p:pic>
      <p:cxnSp>
        <p:nvCxnSpPr>
          <p:cNvPr id="144" name="Google Shape;144;p14"/>
          <p:cNvCxnSpPr>
            <a:stCxn id="142" idx="3"/>
            <a:endCxn id="143" idx="1"/>
          </p:cNvCxnSpPr>
          <p:nvPr/>
        </p:nvCxnSpPr>
        <p:spPr>
          <a:xfrm flipH="1" rot="10800000">
            <a:off x="4186375" y="3351113"/>
            <a:ext cx="720600" cy="15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pic>
        <p:nvPicPr>
          <p:cNvPr id="238" name="Google Shape;238;p32"/>
          <p:cNvPicPr preferRelativeResize="0"/>
          <p:nvPr/>
        </p:nvPicPr>
        <p:blipFill>
          <a:blip r:embed="rId3">
            <a:alphaModFix/>
          </a:blip>
          <a:stretch>
            <a:fillRect/>
          </a:stretch>
        </p:blipFill>
        <p:spPr>
          <a:xfrm>
            <a:off x="3647450" y="152400"/>
            <a:ext cx="2914492" cy="4838701"/>
          </a:xfrm>
          <a:prstGeom prst="rect">
            <a:avLst/>
          </a:prstGeom>
          <a:noFill/>
          <a:ln cap="flat" cmpd="sng" w="152400">
            <a:solidFill>
              <a:schemeClr val="dk2"/>
            </a:solidFill>
            <a:prstDash val="solid"/>
            <a:round/>
            <a:headEnd len="sm" w="sm" type="none"/>
            <a:tailEnd len="sm" w="sm" type="none"/>
          </a:ln>
        </p:spPr>
      </p:pic>
      <p:cxnSp>
        <p:nvCxnSpPr>
          <p:cNvPr id="239" name="Google Shape;239;p32"/>
          <p:cNvCxnSpPr/>
          <p:nvPr/>
        </p:nvCxnSpPr>
        <p:spPr>
          <a:xfrm rot="10800000">
            <a:off x="5035550" y="3567850"/>
            <a:ext cx="18000" cy="369300"/>
          </a:xfrm>
          <a:prstGeom prst="straightConnector1">
            <a:avLst/>
          </a:prstGeom>
          <a:noFill/>
          <a:ln cap="flat" cmpd="sng" w="9525">
            <a:solidFill>
              <a:schemeClr val="dk2"/>
            </a:solidFill>
            <a:prstDash val="solid"/>
            <a:round/>
            <a:headEnd len="med" w="med" type="none"/>
            <a:tailEnd len="med" w="med" type="triangle"/>
          </a:ln>
        </p:spPr>
      </p:cxnSp>
      <p:cxnSp>
        <p:nvCxnSpPr>
          <p:cNvPr id="240" name="Google Shape;240;p32"/>
          <p:cNvCxnSpPr/>
          <p:nvPr/>
        </p:nvCxnSpPr>
        <p:spPr>
          <a:xfrm rot="10800000">
            <a:off x="5179675" y="3567850"/>
            <a:ext cx="0" cy="3423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pic>
        <p:nvPicPr>
          <p:cNvPr id="245" name="Google Shape;245;p33"/>
          <p:cNvPicPr preferRelativeResize="0"/>
          <p:nvPr/>
        </p:nvPicPr>
        <p:blipFill>
          <a:blip r:embed="rId3">
            <a:alphaModFix/>
          </a:blip>
          <a:stretch>
            <a:fillRect/>
          </a:stretch>
        </p:blipFill>
        <p:spPr>
          <a:xfrm>
            <a:off x="161400" y="837013"/>
            <a:ext cx="8946074" cy="3469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pic>
        <p:nvPicPr>
          <p:cNvPr id="250" name="Google Shape;250;p34"/>
          <p:cNvPicPr preferRelativeResize="0"/>
          <p:nvPr/>
        </p:nvPicPr>
        <p:blipFill>
          <a:blip r:embed="rId3">
            <a:alphaModFix/>
          </a:blip>
          <a:stretch>
            <a:fillRect/>
          </a:stretch>
        </p:blipFill>
        <p:spPr>
          <a:xfrm>
            <a:off x="3467300" y="152400"/>
            <a:ext cx="2971550" cy="4838700"/>
          </a:xfrm>
          <a:prstGeom prst="rect">
            <a:avLst/>
          </a:prstGeom>
          <a:noFill/>
          <a:ln>
            <a:noFill/>
          </a:ln>
        </p:spPr>
      </p:pic>
      <p:cxnSp>
        <p:nvCxnSpPr>
          <p:cNvPr id="251" name="Google Shape;251;p34"/>
          <p:cNvCxnSpPr/>
          <p:nvPr/>
        </p:nvCxnSpPr>
        <p:spPr>
          <a:xfrm rot="10800000">
            <a:off x="4909425" y="3730000"/>
            <a:ext cx="0" cy="3423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pic>
        <p:nvPicPr>
          <p:cNvPr id="256" name="Google Shape;256;p35"/>
          <p:cNvPicPr preferRelativeResize="0"/>
          <p:nvPr/>
        </p:nvPicPr>
        <p:blipFill>
          <a:blip r:embed="rId3">
            <a:alphaModFix/>
          </a:blip>
          <a:stretch>
            <a:fillRect/>
          </a:stretch>
        </p:blipFill>
        <p:spPr>
          <a:xfrm>
            <a:off x="152400" y="1857513"/>
            <a:ext cx="8673936" cy="1428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 último vamos jogar tudo dentro de um &lt;ScrollView&gt; para podermos deslizar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pic>
        <p:nvPicPr>
          <p:cNvPr id="266" name="Google Shape;266;p37"/>
          <p:cNvPicPr preferRelativeResize="0"/>
          <p:nvPr/>
        </p:nvPicPr>
        <p:blipFill>
          <a:blip r:embed="rId3">
            <a:alphaModFix/>
          </a:blip>
          <a:stretch>
            <a:fillRect/>
          </a:stretch>
        </p:blipFill>
        <p:spPr>
          <a:xfrm>
            <a:off x="53313" y="2098100"/>
            <a:ext cx="9037375" cy="1226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pic>
        <p:nvPicPr>
          <p:cNvPr id="271" name="Google Shape;271;p38"/>
          <p:cNvPicPr preferRelativeResize="0"/>
          <p:nvPr/>
        </p:nvPicPr>
        <p:blipFill>
          <a:blip r:embed="rId3">
            <a:alphaModFix/>
          </a:blip>
          <a:stretch>
            <a:fillRect/>
          </a:stretch>
        </p:blipFill>
        <p:spPr>
          <a:xfrm>
            <a:off x="377600" y="1836875"/>
            <a:ext cx="7896325" cy="1830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pic>
        <p:nvPicPr>
          <p:cNvPr id="276" name="Google Shape;276;p39"/>
          <p:cNvPicPr preferRelativeResize="0"/>
          <p:nvPr/>
        </p:nvPicPr>
        <p:blipFill>
          <a:blip r:embed="rId3">
            <a:alphaModFix/>
          </a:blip>
          <a:stretch>
            <a:fillRect/>
          </a:stretch>
        </p:blipFill>
        <p:spPr>
          <a:xfrm>
            <a:off x="152400" y="1460250"/>
            <a:ext cx="9144000" cy="171705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0"/>
          <p:cNvSpPr txBox="1"/>
          <p:nvPr>
            <p:ph type="title"/>
          </p:nvPr>
        </p:nvSpPr>
        <p:spPr>
          <a:xfrm>
            <a:off x="1297500" y="393750"/>
            <a:ext cx="7038900" cy="26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Nosso app mesmo rotacionando </a:t>
            </a:r>
            <a:r>
              <a:rPr lang="en"/>
              <a:t>está</a:t>
            </a:r>
            <a:r>
              <a:rPr lang="en"/>
              <a:t> travado em retrato. No expo a orientação fica configurada no arquivo app.json.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possíveis orientações são</a:t>
            </a:r>
            <a:r>
              <a:rPr lang="en"/>
              <a:t> "portrait", "landscape" e “default”</a:t>
            </a:r>
            <a:endParaRPr/>
          </a:p>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pic>
        <p:nvPicPr>
          <p:cNvPr id="286" name="Google Shape;286;p41"/>
          <p:cNvPicPr preferRelativeResize="0"/>
          <p:nvPr/>
        </p:nvPicPr>
        <p:blipFill>
          <a:blip r:embed="rId3">
            <a:alphaModFix/>
          </a:blip>
          <a:stretch>
            <a:fillRect/>
          </a:stretch>
        </p:blipFill>
        <p:spPr>
          <a:xfrm>
            <a:off x="837800" y="74500"/>
            <a:ext cx="7468400" cy="4994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Google Shape;149;p15"/>
          <p:cNvPicPr preferRelativeResize="0"/>
          <p:nvPr/>
        </p:nvPicPr>
        <p:blipFill>
          <a:blip r:embed="rId3">
            <a:alphaModFix/>
          </a:blip>
          <a:stretch>
            <a:fillRect/>
          </a:stretch>
        </p:blipFill>
        <p:spPr>
          <a:xfrm>
            <a:off x="115325" y="1861450"/>
            <a:ext cx="4141175" cy="1420600"/>
          </a:xfrm>
          <a:prstGeom prst="rect">
            <a:avLst/>
          </a:prstGeom>
          <a:noFill/>
          <a:ln>
            <a:noFill/>
          </a:ln>
        </p:spPr>
      </p:pic>
      <p:pic>
        <p:nvPicPr>
          <p:cNvPr id="150" name="Google Shape;150;p15"/>
          <p:cNvPicPr preferRelativeResize="0"/>
          <p:nvPr/>
        </p:nvPicPr>
        <p:blipFill>
          <a:blip r:embed="rId4">
            <a:alphaModFix/>
          </a:blip>
          <a:stretch>
            <a:fillRect/>
          </a:stretch>
        </p:blipFill>
        <p:spPr>
          <a:xfrm>
            <a:off x="4706675" y="1632438"/>
            <a:ext cx="4393325" cy="1878625"/>
          </a:xfrm>
          <a:prstGeom prst="rect">
            <a:avLst/>
          </a:prstGeom>
          <a:noFill/>
          <a:ln>
            <a:noFill/>
          </a:ln>
        </p:spPr>
      </p:pic>
      <p:cxnSp>
        <p:nvCxnSpPr>
          <p:cNvPr id="151" name="Google Shape;151;p15"/>
          <p:cNvCxnSpPr/>
          <p:nvPr/>
        </p:nvCxnSpPr>
        <p:spPr>
          <a:xfrm>
            <a:off x="4132950" y="2491375"/>
            <a:ext cx="636900" cy="315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pic>
        <p:nvPicPr>
          <p:cNvPr id="291" name="Google Shape;291;p42"/>
          <p:cNvPicPr preferRelativeResize="0"/>
          <p:nvPr/>
        </p:nvPicPr>
        <p:blipFill>
          <a:blip r:embed="rId3">
            <a:alphaModFix/>
          </a:blip>
          <a:stretch>
            <a:fillRect/>
          </a:stretch>
        </p:blipFill>
        <p:spPr>
          <a:xfrm>
            <a:off x="266000" y="1260375"/>
            <a:ext cx="8612000" cy="22173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Android emulator é preciso habilitar a rotação</a:t>
            </a:r>
            <a:endParaRPr/>
          </a:p>
        </p:txBody>
      </p:sp>
      <p:pic>
        <p:nvPicPr>
          <p:cNvPr id="297" name="Google Shape;297;p43"/>
          <p:cNvPicPr preferRelativeResize="0"/>
          <p:nvPr/>
        </p:nvPicPr>
        <p:blipFill>
          <a:blip r:embed="rId3">
            <a:alphaModFix/>
          </a:blip>
          <a:stretch>
            <a:fillRect/>
          </a:stretch>
        </p:blipFill>
        <p:spPr>
          <a:xfrm>
            <a:off x="494700" y="2571750"/>
            <a:ext cx="3124200" cy="1819275"/>
          </a:xfrm>
          <a:prstGeom prst="rect">
            <a:avLst/>
          </a:prstGeom>
          <a:noFill/>
          <a:ln>
            <a:noFill/>
          </a:ln>
        </p:spPr>
      </p:pic>
      <p:pic>
        <p:nvPicPr>
          <p:cNvPr id="298" name="Google Shape;298;p43"/>
          <p:cNvPicPr preferRelativeResize="0"/>
          <p:nvPr/>
        </p:nvPicPr>
        <p:blipFill>
          <a:blip r:embed="rId4">
            <a:alphaModFix/>
          </a:blip>
          <a:stretch>
            <a:fillRect/>
          </a:stretch>
        </p:blipFill>
        <p:spPr>
          <a:xfrm>
            <a:off x="4627050" y="2252950"/>
            <a:ext cx="3152775" cy="2247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pic>
        <p:nvPicPr>
          <p:cNvPr id="303" name="Google Shape;303;p44"/>
          <p:cNvPicPr preferRelativeResize="0"/>
          <p:nvPr/>
        </p:nvPicPr>
        <p:blipFill>
          <a:blip r:embed="rId3">
            <a:alphaModFix/>
          </a:blip>
          <a:stretch>
            <a:fillRect/>
          </a:stretch>
        </p:blipFill>
        <p:spPr>
          <a:xfrm>
            <a:off x="296213" y="883725"/>
            <a:ext cx="8551575" cy="39632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09" name="Google Shape;309;p45"/>
          <p:cNvPicPr preferRelativeResize="0"/>
          <p:nvPr/>
        </p:nvPicPr>
        <p:blipFill>
          <a:blip r:embed="rId3">
            <a:alphaModFix/>
          </a:blip>
          <a:stretch>
            <a:fillRect/>
          </a:stretch>
        </p:blipFill>
        <p:spPr>
          <a:xfrm>
            <a:off x="2017025" y="1162975"/>
            <a:ext cx="5441625" cy="32051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6"/>
          <p:cNvSpPr txBox="1"/>
          <p:nvPr>
            <p:ph type="title"/>
          </p:nvPr>
        </p:nvSpPr>
        <p:spPr>
          <a:xfrm>
            <a:off x="1297500" y="393750"/>
            <a:ext cx="7038900" cy="16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Vamos começar colocando um &lt;scrollview&gt; para pelo menos conseguimos mexer no app iremos editar a tela starGameScreen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pic>
        <p:nvPicPr>
          <p:cNvPr id="319" name="Google Shape;319;p47"/>
          <p:cNvPicPr preferRelativeResize="0"/>
          <p:nvPr/>
        </p:nvPicPr>
        <p:blipFill>
          <a:blip r:embed="rId3">
            <a:alphaModFix/>
          </a:blip>
          <a:stretch>
            <a:fillRect/>
          </a:stretch>
        </p:blipFill>
        <p:spPr>
          <a:xfrm>
            <a:off x="2314300" y="224450"/>
            <a:ext cx="4955200" cy="45692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pic>
        <p:nvPicPr>
          <p:cNvPr id="324" name="Google Shape;324;p48"/>
          <p:cNvPicPr preferRelativeResize="0"/>
          <p:nvPr/>
        </p:nvPicPr>
        <p:blipFill>
          <a:blip r:embed="rId3">
            <a:alphaModFix/>
          </a:blip>
          <a:stretch>
            <a:fillRect/>
          </a:stretch>
        </p:blipFill>
        <p:spPr>
          <a:xfrm>
            <a:off x="1359475" y="782950"/>
            <a:ext cx="5810950" cy="23491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pic>
        <p:nvPicPr>
          <p:cNvPr id="329" name="Google Shape;329;p49"/>
          <p:cNvPicPr preferRelativeResize="0"/>
          <p:nvPr/>
        </p:nvPicPr>
        <p:blipFill>
          <a:blip r:embed="rId3">
            <a:alphaModFix/>
          </a:blip>
          <a:stretch>
            <a:fillRect/>
          </a:stretch>
        </p:blipFill>
        <p:spPr>
          <a:xfrm>
            <a:off x="954100" y="1665700"/>
            <a:ext cx="7408800" cy="24696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pic>
        <p:nvPicPr>
          <p:cNvPr id="334" name="Google Shape;334;p50"/>
          <p:cNvPicPr preferRelativeResize="0"/>
          <p:nvPr/>
        </p:nvPicPr>
        <p:blipFill>
          <a:blip r:embed="rId3">
            <a:alphaModFix/>
          </a:blip>
          <a:stretch>
            <a:fillRect/>
          </a:stretch>
        </p:blipFill>
        <p:spPr>
          <a:xfrm>
            <a:off x="2062075" y="476975"/>
            <a:ext cx="4189550" cy="41895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pic>
        <p:nvPicPr>
          <p:cNvPr id="339" name="Google Shape;339;p51"/>
          <p:cNvPicPr preferRelativeResize="0"/>
          <p:nvPr/>
        </p:nvPicPr>
        <p:blipFill>
          <a:blip r:embed="rId3">
            <a:alphaModFix/>
          </a:blip>
          <a:stretch>
            <a:fillRect/>
          </a:stretch>
        </p:blipFill>
        <p:spPr>
          <a:xfrm>
            <a:off x="123075" y="2021150"/>
            <a:ext cx="8897849" cy="1812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Dimensions API</a:t>
            </a:r>
            <a:endParaRPr/>
          </a:p>
        </p:txBody>
      </p:sp>
      <p:sp>
        <p:nvSpPr>
          <p:cNvPr id="157" name="Google Shape;157;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Só a porcentagem é suficiente para nós ?</a:t>
            </a:r>
            <a:endParaRPr/>
          </a:p>
          <a:p>
            <a:pPr indent="0" lvl="0" marL="0" rtl="0" algn="l">
              <a:spcBef>
                <a:spcPts val="160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pic>
        <p:nvPicPr>
          <p:cNvPr id="344" name="Google Shape;344;p52"/>
          <p:cNvPicPr preferRelativeResize="0"/>
          <p:nvPr/>
        </p:nvPicPr>
        <p:blipFill>
          <a:blip r:embed="rId3">
            <a:alphaModFix/>
          </a:blip>
          <a:stretch>
            <a:fillRect/>
          </a:stretch>
        </p:blipFill>
        <p:spPr>
          <a:xfrm>
            <a:off x="791975" y="1215325"/>
            <a:ext cx="7653925" cy="28209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53"/>
          <p:cNvSpPr txBox="1"/>
          <p:nvPr>
            <p:ph type="title"/>
          </p:nvPr>
        </p:nvSpPr>
        <p:spPr>
          <a:xfrm>
            <a:off x="1297500" y="393750"/>
            <a:ext cx="7038900" cy="46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Nosso layout quebra porque todas as configurações são geradas apenas uma vez no ciclo de vida do app, ou seja se quando ele executar estiver como retrato, tudo será com base naquele momento atual, se girarmos depois ele permanecerá com os styles do retrato.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 nossa tela pode estar em retrato ou paisagem, significa que temos dois estados, e neste caso usaremos “useState”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pic>
        <p:nvPicPr>
          <p:cNvPr id="354" name="Google Shape;354;p54"/>
          <p:cNvPicPr preferRelativeResize="0"/>
          <p:nvPr/>
        </p:nvPicPr>
        <p:blipFill>
          <a:blip r:embed="rId3">
            <a:alphaModFix/>
          </a:blip>
          <a:stretch>
            <a:fillRect/>
          </a:stretch>
        </p:blipFill>
        <p:spPr>
          <a:xfrm>
            <a:off x="143400" y="1343125"/>
            <a:ext cx="8784125" cy="22156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5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60" name="Google Shape;360;p55"/>
          <p:cNvPicPr preferRelativeResize="0"/>
          <p:nvPr/>
        </p:nvPicPr>
        <p:blipFill>
          <a:blip r:embed="rId3">
            <a:alphaModFix/>
          </a:blip>
          <a:stretch>
            <a:fillRect/>
          </a:stretch>
        </p:blipFill>
        <p:spPr>
          <a:xfrm>
            <a:off x="-261975" y="1550325"/>
            <a:ext cx="10443875" cy="14680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pic>
        <p:nvPicPr>
          <p:cNvPr id="365" name="Google Shape;365;p56"/>
          <p:cNvPicPr preferRelativeResize="0"/>
          <p:nvPr/>
        </p:nvPicPr>
        <p:blipFill>
          <a:blip r:embed="rId3">
            <a:alphaModFix/>
          </a:blip>
          <a:stretch>
            <a:fillRect/>
          </a:stretch>
        </p:blipFill>
        <p:spPr>
          <a:xfrm>
            <a:off x="152400" y="1460250"/>
            <a:ext cx="8897125" cy="25129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57"/>
          <p:cNvSpPr txBox="1"/>
          <p:nvPr>
            <p:ph type="title"/>
          </p:nvPr>
        </p:nvSpPr>
        <p:spPr>
          <a:xfrm>
            <a:off x="1297500" y="393750"/>
            <a:ext cx="7038900" cy="166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 estamos pegando nosso valor de acordo com a orientação do cel , não iremos mais manter um valor fixo</a:t>
            </a:r>
            <a:endParaRPr/>
          </a:p>
        </p:txBody>
      </p:sp>
      <p:pic>
        <p:nvPicPr>
          <p:cNvPr id="371" name="Google Shape;371;p57"/>
          <p:cNvPicPr preferRelativeResize="0"/>
          <p:nvPr/>
        </p:nvPicPr>
        <p:blipFill>
          <a:blip r:embed="rId3">
            <a:alphaModFix/>
          </a:blip>
          <a:stretch>
            <a:fillRect/>
          </a:stretch>
        </p:blipFill>
        <p:spPr>
          <a:xfrm>
            <a:off x="1467550" y="2523200"/>
            <a:ext cx="5957375" cy="15761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pic>
        <p:nvPicPr>
          <p:cNvPr id="376" name="Google Shape;376;p58"/>
          <p:cNvPicPr preferRelativeResize="0"/>
          <p:nvPr/>
        </p:nvPicPr>
        <p:blipFill>
          <a:blip r:embed="rId3">
            <a:alphaModFix/>
          </a:blip>
          <a:stretch>
            <a:fillRect/>
          </a:stretch>
        </p:blipFill>
        <p:spPr>
          <a:xfrm>
            <a:off x="1035175" y="342438"/>
            <a:ext cx="7775600" cy="44586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59"/>
          <p:cNvSpPr txBox="1"/>
          <p:nvPr>
            <p:ph type="title"/>
          </p:nvPr>
        </p:nvSpPr>
        <p:spPr>
          <a:xfrm>
            <a:off x="1297500" y="393750"/>
            <a:ext cx="7038900" cy="40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Beleza estamos alterando nosso layout de acordo com a orientação, mas se usarmos o </a:t>
            </a:r>
            <a:endParaRPr/>
          </a:p>
          <a:p>
            <a:pPr indent="0" lvl="0" marL="0" rtl="0" algn="l">
              <a:spcBef>
                <a:spcPts val="0"/>
              </a:spcBef>
              <a:spcAft>
                <a:spcPts val="0"/>
              </a:spcAft>
              <a:buNone/>
            </a:pPr>
            <a:r>
              <a:rPr lang="en"/>
              <a:t>useEffect, cada vez que houver uma alteração ele já irá calcular, pois lembrem-se ele calcula após renderizar.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6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Esse código comentado deve ficar dentro do useEffects</a:t>
            </a:r>
            <a:endParaRPr/>
          </a:p>
        </p:txBody>
      </p:sp>
      <p:pic>
        <p:nvPicPr>
          <p:cNvPr id="387" name="Google Shape;387;p60"/>
          <p:cNvPicPr preferRelativeResize="0"/>
          <p:nvPr/>
        </p:nvPicPr>
        <p:blipFill>
          <a:blip r:embed="rId3">
            <a:alphaModFix/>
          </a:blip>
          <a:stretch>
            <a:fillRect/>
          </a:stretch>
        </p:blipFill>
        <p:spPr>
          <a:xfrm>
            <a:off x="98350" y="1406200"/>
            <a:ext cx="8759000" cy="25399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pic>
        <p:nvPicPr>
          <p:cNvPr id="392" name="Google Shape;392;p61"/>
          <p:cNvPicPr preferRelativeResize="0"/>
          <p:nvPr/>
        </p:nvPicPr>
        <p:blipFill>
          <a:blip r:embed="rId3">
            <a:alphaModFix/>
          </a:blip>
          <a:stretch>
            <a:fillRect/>
          </a:stretch>
        </p:blipFill>
        <p:spPr>
          <a:xfrm>
            <a:off x="179425" y="896425"/>
            <a:ext cx="8702375" cy="3350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id="162" name="Google Shape;162;p17"/>
          <p:cNvPicPr preferRelativeResize="0"/>
          <p:nvPr/>
        </p:nvPicPr>
        <p:blipFill>
          <a:blip r:embed="rId3">
            <a:alphaModFix/>
          </a:blip>
          <a:stretch>
            <a:fillRect/>
          </a:stretch>
        </p:blipFill>
        <p:spPr>
          <a:xfrm>
            <a:off x="1839825" y="668775"/>
            <a:ext cx="4314325" cy="3805950"/>
          </a:xfrm>
          <a:prstGeom prst="rect">
            <a:avLst/>
          </a:prstGeom>
          <a:noFill/>
          <a:ln>
            <a:noFill/>
          </a:ln>
        </p:spPr>
      </p:pic>
      <p:sp>
        <p:nvSpPr>
          <p:cNvPr id="163" name="Google Shape;163;p17"/>
          <p:cNvSpPr/>
          <p:nvPr/>
        </p:nvSpPr>
        <p:spPr>
          <a:xfrm>
            <a:off x="2093500" y="3718475"/>
            <a:ext cx="2373300" cy="369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62"/>
          <p:cNvSpPr txBox="1"/>
          <p:nvPr>
            <p:ph type="title"/>
          </p:nvPr>
        </p:nvSpPr>
        <p:spPr>
          <a:xfrm>
            <a:off x="1297500" y="393750"/>
            <a:ext cx="7038900" cy="43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Vamos editar agora nosso GameScreen.js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pic>
        <p:nvPicPr>
          <p:cNvPr id="402" name="Google Shape;402;p63"/>
          <p:cNvPicPr preferRelativeResize="0"/>
          <p:nvPr/>
        </p:nvPicPr>
        <p:blipFill>
          <a:blip r:embed="rId3">
            <a:alphaModFix/>
          </a:blip>
          <a:stretch>
            <a:fillRect/>
          </a:stretch>
        </p:blipFill>
        <p:spPr>
          <a:xfrm>
            <a:off x="111250" y="1026175"/>
            <a:ext cx="8921499" cy="34694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pic>
        <p:nvPicPr>
          <p:cNvPr id="407" name="Google Shape;407;p64"/>
          <p:cNvPicPr preferRelativeResize="0"/>
          <p:nvPr/>
        </p:nvPicPr>
        <p:blipFill>
          <a:blip r:embed="rId3">
            <a:alphaModFix/>
          </a:blip>
          <a:stretch>
            <a:fillRect/>
          </a:stretch>
        </p:blipFill>
        <p:spPr>
          <a:xfrm>
            <a:off x="155575" y="1386500"/>
            <a:ext cx="8832850" cy="22804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pic>
        <p:nvPicPr>
          <p:cNvPr id="412" name="Google Shape;412;p65"/>
          <p:cNvPicPr preferRelativeResize="0"/>
          <p:nvPr/>
        </p:nvPicPr>
        <p:blipFill>
          <a:blip r:embed="rId3">
            <a:alphaModFix/>
          </a:blip>
          <a:stretch>
            <a:fillRect/>
          </a:stretch>
        </p:blipFill>
        <p:spPr>
          <a:xfrm>
            <a:off x="71325" y="1152275"/>
            <a:ext cx="8883175" cy="27578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pic>
        <p:nvPicPr>
          <p:cNvPr id="417" name="Google Shape;417;p66"/>
          <p:cNvPicPr preferRelativeResize="0"/>
          <p:nvPr/>
        </p:nvPicPr>
        <p:blipFill>
          <a:blip r:embed="rId3">
            <a:alphaModFix/>
          </a:blip>
          <a:stretch>
            <a:fillRect/>
          </a:stretch>
        </p:blipFill>
        <p:spPr>
          <a:xfrm>
            <a:off x="206425" y="1431525"/>
            <a:ext cx="8312639" cy="24193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pic>
        <p:nvPicPr>
          <p:cNvPr id="422" name="Google Shape;422;p67"/>
          <p:cNvPicPr preferRelativeResize="0"/>
          <p:nvPr/>
        </p:nvPicPr>
        <p:blipFill>
          <a:blip r:embed="rId3">
            <a:alphaModFix/>
          </a:blip>
          <a:stretch>
            <a:fillRect/>
          </a:stretch>
        </p:blipFill>
        <p:spPr>
          <a:xfrm>
            <a:off x="96400" y="945075"/>
            <a:ext cx="8951199" cy="36316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pic>
        <p:nvPicPr>
          <p:cNvPr id="427" name="Google Shape;427;p68"/>
          <p:cNvPicPr preferRelativeResize="0"/>
          <p:nvPr/>
        </p:nvPicPr>
        <p:blipFill>
          <a:blip r:embed="rId3">
            <a:alphaModFix/>
          </a:blip>
          <a:stretch>
            <a:fillRect/>
          </a:stretch>
        </p:blipFill>
        <p:spPr>
          <a:xfrm>
            <a:off x="152400" y="152400"/>
            <a:ext cx="8886450" cy="36046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pic>
        <p:nvPicPr>
          <p:cNvPr id="432" name="Google Shape;432;p69"/>
          <p:cNvPicPr preferRelativeResize="0"/>
          <p:nvPr/>
        </p:nvPicPr>
        <p:blipFill>
          <a:blip r:embed="rId3">
            <a:alphaModFix/>
          </a:blip>
          <a:stretch>
            <a:fillRect/>
          </a:stretch>
        </p:blipFill>
        <p:spPr>
          <a:xfrm>
            <a:off x="152400" y="152400"/>
            <a:ext cx="8628726" cy="44513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pic>
        <p:nvPicPr>
          <p:cNvPr id="437" name="Google Shape;437;p70"/>
          <p:cNvPicPr preferRelativeResize="0"/>
          <p:nvPr/>
        </p:nvPicPr>
        <p:blipFill>
          <a:blip r:embed="rId3">
            <a:alphaModFix/>
          </a:blip>
          <a:stretch>
            <a:fillRect/>
          </a:stretch>
        </p:blipFill>
        <p:spPr>
          <a:xfrm>
            <a:off x="1053988" y="82025"/>
            <a:ext cx="7036025" cy="48722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pic>
        <p:nvPicPr>
          <p:cNvPr id="442" name="Google Shape;442;p71"/>
          <p:cNvPicPr preferRelativeResize="0"/>
          <p:nvPr/>
        </p:nvPicPr>
        <p:blipFill>
          <a:blip r:embed="rId3">
            <a:alphaModFix/>
          </a:blip>
          <a:stretch>
            <a:fillRect/>
          </a:stretch>
        </p:blipFill>
        <p:spPr>
          <a:xfrm>
            <a:off x="100563" y="1188300"/>
            <a:ext cx="8942875" cy="2163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id="168" name="Google Shape;168;p18"/>
          <p:cNvPicPr preferRelativeResize="0"/>
          <p:nvPr/>
        </p:nvPicPr>
        <p:blipFill>
          <a:blip r:embed="rId3">
            <a:alphaModFix/>
          </a:blip>
          <a:stretch>
            <a:fillRect/>
          </a:stretch>
        </p:blipFill>
        <p:spPr>
          <a:xfrm>
            <a:off x="-189900" y="1323425"/>
            <a:ext cx="11141001" cy="15417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pic>
        <p:nvPicPr>
          <p:cNvPr id="447" name="Google Shape;447;p72"/>
          <p:cNvPicPr preferRelativeResize="0"/>
          <p:nvPr/>
        </p:nvPicPr>
        <p:blipFill>
          <a:blip r:embed="rId3">
            <a:alphaModFix/>
          </a:blip>
          <a:stretch>
            <a:fillRect/>
          </a:stretch>
        </p:blipFill>
        <p:spPr>
          <a:xfrm>
            <a:off x="104813" y="999125"/>
            <a:ext cx="8934375" cy="33253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pic>
        <p:nvPicPr>
          <p:cNvPr id="452" name="Google Shape;452;p73"/>
          <p:cNvPicPr preferRelativeResize="0"/>
          <p:nvPr/>
        </p:nvPicPr>
        <p:blipFill>
          <a:blip r:embed="rId3">
            <a:alphaModFix/>
          </a:blip>
          <a:stretch>
            <a:fillRect/>
          </a:stretch>
        </p:blipFill>
        <p:spPr>
          <a:xfrm>
            <a:off x="0" y="1180163"/>
            <a:ext cx="9035225" cy="27831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pic>
        <p:nvPicPr>
          <p:cNvPr id="457" name="Google Shape;457;p74"/>
          <p:cNvPicPr preferRelativeResize="0"/>
          <p:nvPr/>
        </p:nvPicPr>
        <p:blipFill>
          <a:blip r:embed="rId3">
            <a:alphaModFix/>
          </a:blip>
          <a:stretch>
            <a:fillRect/>
          </a:stretch>
        </p:blipFill>
        <p:spPr>
          <a:xfrm>
            <a:off x="197450" y="972125"/>
            <a:ext cx="8991600" cy="33718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pic>
        <p:nvPicPr>
          <p:cNvPr id="462" name="Google Shape;462;p75"/>
          <p:cNvPicPr preferRelativeResize="0"/>
          <p:nvPr/>
        </p:nvPicPr>
        <p:blipFill>
          <a:blip r:embed="rId3">
            <a:alphaModFix/>
          </a:blip>
          <a:stretch>
            <a:fillRect/>
          </a:stretch>
        </p:blipFill>
        <p:spPr>
          <a:xfrm>
            <a:off x="130350" y="1035175"/>
            <a:ext cx="8883300" cy="29380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pic>
        <p:nvPicPr>
          <p:cNvPr id="467" name="Google Shape;467;p76"/>
          <p:cNvPicPr preferRelativeResize="0"/>
          <p:nvPr/>
        </p:nvPicPr>
        <p:blipFill>
          <a:blip r:embed="rId3">
            <a:alphaModFix/>
          </a:blip>
          <a:stretch>
            <a:fillRect/>
          </a:stretch>
        </p:blipFill>
        <p:spPr>
          <a:xfrm>
            <a:off x="114688" y="746925"/>
            <a:ext cx="8914625" cy="38117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pic>
        <p:nvPicPr>
          <p:cNvPr id="472" name="Google Shape;472;p77"/>
          <p:cNvPicPr preferRelativeResize="0"/>
          <p:nvPr/>
        </p:nvPicPr>
        <p:blipFill>
          <a:blip r:embed="rId3">
            <a:alphaModFix/>
          </a:blip>
          <a:stretch>
            <a:fillRect/>
          </a:stretch>
        </p:blipFill>
        <p:spPr>
          <a:xfrm>
            <a:off x="1288188" y="134188"/>
            <a:ext cx="6567625" cy="487512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pic>
        <p:nvPicPr>
          <p:cNvPr id="477" name="Google Shape;477;p78"/>
          <p:cNvPicPr preferRelativeResize="0"/>
          <p:nvPr/>
        </p:nvPicPr>
        <p:blipFill>
          <a:blip r:embed="rId3">
            <a:alphaModFix/>
          </a:blip>
          <a:stretch>
            <a:fillRect/>
          </a:stretch>
        </p:blipFill>
        <p:spPr>
          <a:xfrm>
            <a:off x="1999813" y="152400"/>
            <a:ext cx="5144375" cy="494375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79"/>
          <p:cNvSpPr txBox="1"/>
          <p:nvPr>
            <p:ph type="title"/>
          </p:nvPr>
        </p:nvSpPr>
        <p:spPr>
          <a:xfrm>
            <a:off x="1297500" y="393750"/>
            <a:ext cx="7038900" cy="39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Como já temos o scrollview nossa tela já responde bem </a:t>
            </a:r>
            <a:r>
              <a:rPr lang="en"/>
              <a:t>às</a:t>
            </a:r>
            <a:r>
              <a:rPr lang="en"/>
              <a:t> alterações.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8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Links úteis</a:t>
            </a:r>
            <a:endParaRPr/>
          </a:p>
        </p:txBody>
      </p:sp>
      <p:sp>
        <p:nvSpPr>
          <p:cNvPr id="488" name="Google Shape;488;p80"/>
          <p:cNvSpPr txBox="1"/>
          <p:nvPr>
            <p:ph idx="1" type="body"/>
          </p:nvPr>
        </p:nvSpPr>
        <p:spPr>
          <a:xfrm>
            <a:off x="1297500" y="857950"/>
            <a:ext cx="7038900" cy="362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Diferença entre window e screen</a:t>
            </a:r>
            <a:endParaRPr/>
          </a:p>
          <a:p>
            <a:pPr indent="0" lvl="0" marL="0" rtl="0" algn="l">
              <a:spcBef>
                <a:spcPts val="1600"/>
              </a:spcBef>
              <a:spcAft>
                <a:spcPts val="0"/>
              </a:spcAft>
              <a:buNone/>
            </a:pPr>
            <a:r>
              <a:rPr lang="en" sz="1100" u="sng">
                <a:solidFill>
                  <a:schemeClr val="hlink"/>
                </a:solidFill>
                <a:latin typeface="Arial"/>
                <a:ea typeface="Arial"/>
                <a:cs typeface="Arial"/>
                <a:sym typeface="Arial"/>
                <a:hlinkClick r:id="rId3"/>
              </a:rPr>
              <a:t>https://stackoverflow.com/questions/44978804/whats-the-difference-between-window-and-screen-in-the-dimensions-api/44979327</a:t>
            </a:r>
            <a:endParaRPr/>
          </a:p>
          <a:p>
            <a:pPr indent="0" lvl="0" marL="0" rtl="0" algn="l">
              <a:spcBef>
                <a:spcPts val="1600"/>
              </a:spcBef>
              <a:spcAft>
                <a:spcPts val="0"/>
              </a:spcAft>
              <a:buNone/>
            </a:pPr>
            <a:r>
              <a:rPr lang="en"/>
              <a:t>Operador ternário</a:t>
            </a:r>
            <a:endParaRPr/>
          </a:p>
          <a:p>
            <a:pPr indent="0" lvl="0" marL="0" rtl="0" algn="l">
              <a:spcBef>
                <a:spcPts val="1600"/>
              </a:spcBef>
              <a:spcAft>
                <a:spcPts val="0"/>
              </a:spcAft>
              <a:buNone/>
            </a:pPr>
            <a:r>
              <a:rPr lang="en" sz="1100" u="sng">
                <a:solidFill>
                  <a:schemeClr val="hlink"/>
                </a:solidFill>
                <a:latin typeface="Arial"/>
                <a:ea typeface="Arial"/>
                <a:cs typeface="Arial"/>
                <a:sym typeface="Arial"/>
                <a:hlinkClick r:id="rId4"/>
              </a:rPr>
              <a:t>https://developer.mozilla.org/pt-BR/docs/Web/JavaScript/Reference/Operators/Operador_Condicional</a:t>
            </a:r>
            <a:endParaRPr/>
          </a:p>
          <a:p>
            <a:pPr indent="0" lvl="0" marL="0" rtl="0" algn="l">
              <a:spcBef>
                <a:spcPts val="1600"/>
              </a:spcBef>
              <a:spcAft>
                <a:spcPts val="0"/>
              </a:spcAft>
              <a:buNone/>
            </a:pPr>
            <a:r>
              <a:rPr lang="en"/>
              <a:t>Dimension API</a:t>
            </a:r>
            <a:endParaRPr/>
          </a:p>
          <a:p>
            <a:pPr indent="0" lvl="0" marL="0" rtl="0" algn="l">
              <a:spcBef>
                <a:spcPts val="1600"/>
              </a:spcBef>
              <a:spcAft>
                <a:spcPts val="0"/>
              </a:spcAft>
              <a:buNone/>
            </a:pPr>
            <a:r>
              <a:rPr lang="en" sz="1350">
                <a:solidFill>
                  <a:srgbClr val="007791"/>
                </a:solidFill>
                <a:highlight>
                  <a:srgbClr val="FFFFFF"/>
                </a:highlight>
                <a:uFill>
                  <a:noFill/>
                </a:uFill>
                <a:latin typeface="Arial"/>
                <a:ea typeface="Arial"/>
                <a:cs typeface="Arial"/>
                <a:sym typeface="Arial"/>
                <a:hlinkClick r:id="rId5"/>
              </a:rPr>
              <a:t>https://facebook.github.io/react-native/docs/dimensions#docsNav</a:t>
            </a:r>
            <a:endParaRPr/>
          </a:p>
          <a:p>
            <a:pPr indent="0" lvl="0" marL="0" rtl="0" algn="l">
              <a:spcBef>
                <a:spcPts val="1600"/>
              </a:spcBef>
              <a:spcAft>
                <a:spcPts val="0"/>
              </a:spcAft>
              <a:buNone/>
            </a:pPr>
            <a:r>
              <a:rPr lang="en" sz="1350">
                <a:solidFill>
                  <a:srgbClr val="29303B"/>
                </a:solidFill>
                <a:highlight>
                  <a:srgbClr val="FFFFFF"/>
                </a:highlight>
                <a:latin typeface="Arial"/>
                <a:ea typeface="Arial"/>
                <a:cs typeface="Arial"/>
                <a:sym typeface="Arial"/>
              </a:rPr>
              <a:t>Platform-specific Code - Official Docs: </a:t>
            </a:r>
            <a:r>
              <a:rPr lang="en" sz="1350">
                <a:solidFill>
                  <a:srgbClr val="007791"/>
                </a:solidFill>
                <a:highlight>
                  <a:srgbClr val="FFFFFF"/>
                </a:highlight>
                <a:uFill>
                  <a:noFill/>
                </a:uFill>
                <a:latin typeface="Arial"/>
                <a:ea typeface="Arial"/>
                <a:cs typeface="Arial"/>
                <a:sym typeface="Arial"/>
                <a:hlinkClick r:id="rId6"/>
              </a:rPr>
              <a:t>https://facebook.github.io/react-native/docs/platform-specific-code</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Google Shape;173;p19"/>
          <p:cNvPicPr preferRelativeResize="0"/>
          <p:nvPr/>
        </p:nvPicPr>
        <p:blipFill>
          <a:blip r:embed="rId3">
            <a:alphaModFix/>
          </a:blip>
          <a:stretch>
            <a:fillRect/>
          </a:stretch>
        </p:blipFill>
        <p:spPr>
          <a:xfrm>
            <a:off x="860088" y="1791850"/>
            <a:ext cx="7423825" cy="1379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35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Vamos agora verificar o que podemos fazer na tela de gameScreen.js,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Vamos utilizar o Dimensions para verificar o tamanho da tela.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pic>
        <p:nvPicPr>
          <p:cNvPr id="183" name="Google Shape;183;p21"/>
          <p:cNvPicPr preferRelativeResize="0"/>
          <p:nvPr/>
        </p:nvPicPr>
        <p:blipFill>
          <a:blip r:embed="rId3">
            <a:alphaModFix/>
          </a:blip>
          <a:stretch>
            <a:fillRect/>
          </a:stretch>
        </p:blipFill>
        <p:spPr>
          <a:xfrm>
            <a:off x="1109475" y="1307850"/>
            <a:ext cx="7414951" cy="3566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