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fe64f2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fe64f2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5a3ee47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5a3ee47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a3ee474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a3ee474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a3ee474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a3ee474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5a3ee474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5a3ee474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5a3ee474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5a3ee474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a3ee474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5a3ee474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a3ee474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a3ee474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5a3ee474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5a3ee474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a3ee474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a3ee474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a3ee474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5a3ee474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fe64f2e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fe64f2e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a3ee474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a3ee474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5a3ee4746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5a3ee4746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a3ee4746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5a3ee4746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5a3ee474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5a3ee474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3ee474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3ee474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5a3ee4746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5a3ee474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a3ee4746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a3ee4746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5a3ee4746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5a3ee4746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5a3ee4746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5a3ee4746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5a3ee4746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5a3ee4746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a3ee4746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a3ee4746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5a3ee4746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5a3ee4746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5a3ee4746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5a3ee4746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5a3ee4746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5a3ee4746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5a3ee4746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5a3ee4746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5a3ee4746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5a3ee4746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5a3ee4746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5a3ee4746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5a3ee4746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5a3ee4746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5a3ee4746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5a3ee4746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5a3ee4746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5a3ee4746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5a3ee4746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5a3ee4746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3fe64f2e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3fe64f2e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5a3ee4746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5a3ee4746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5a3ee4746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5a3ee4746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5a3ee4746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5a3ee4746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5a3ee4746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5a3ee4746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5a3ee4746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5a3ee4746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3fe64f2e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3fe64f2e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5a3ee474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5a3ee474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fe64f2e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fe64f2e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fe64f2e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fe64f2e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fe64f2e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fe64f2e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fe64f2e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fe64f2e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fe64f2e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fe64f2e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5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ocs.expo.io/versions/v34.0.0/workflow/debugging/" TargetMode="External"/><Relationship Id="rId4" Type="http://schemas.openxmlformats.org/officeDocument/2006/relationships/hyperlink" Target="https://developers.google.com/web/tools/chrome-devtools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tableless.com.br/explorando-metodo-bind-em-javascript/" TargetMode="External"/><Relationship Id="rId4" Type="http://schemas.openxmlformats.org/officeDocument/2006/relationships/hyperlink" Target="https://facebook.github.io/react-native/docs/handling-touches" TargetMode="External"/><Relationship Id="rId5" Type="http://schemas.openxmlformats.org/officeDocument/2006/relationships/hyperlink" Target="https://developer.mozilla.org/pt-BR/docs/Web/JavaScript/Reference/Global_Objects/Array/filtro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facebook.github.io/react-native/docs/flatlist#keyextractor" TargetMode="External"/><Relationship Id="rId4" Type="http://schemas.openxmlformats.org/officeDocument/2006/relationships/hyperlink" Target="https://developer.android.com/studio/debug/dev-opt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Principal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remover itens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Primeiro iremos alterar o app.js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13" y="130100"/>
            <a:ext cx="8462174" cy="48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01750"/>
            <a:ext cx="8991601" cy="29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512713"/>
            <a:ext cx="8820150" cy="41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50" y="1296338"/>
            <a:ext cx="7393700" cy="25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vamos alterar nossos  componentes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Começando pelo GoalInput.js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8" y="1149075"/>
            <a:ext cx="8868625" cy="28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5" y="986038"/>
            <a:ext cx="8869501" cy="31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00" y="244138"/>
            <a:ext cx="5853600" cy="46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último nosso GoalItem.js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63" y="116525"/>
            <a:ext cx="7874675" cy="49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75" y="1017600"/>
            <a:ext cx="8610600" cy="31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63" y="713988"/>
            <a:ext cx="6000875" cy="37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1297500" y="393750"/>
            <a:ext cx="70389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Finalizando nosso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Só iremos alterar nosso app.js e nosso InputGoals.js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Primeiro o App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75" y="76200"/>
            <a:ext cx="838504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88" y="1561875"/>
            <a:ext cx="8915625" cy="22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3050" cy="45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450" y="1208613"/>
            <a:ext cx="6127100" cy="27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retoques finais em nosso InputGoals.js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0" y="1017600"/>
            <a:ext cx="8785950" cy="31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13" y="970263"/>
            <a:ext cx="8933974" cy="32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63" y="723313"/>
            <a:ext cx="8861875" cy="36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/>
          <p:nvPr/>
        </p:nvSpPr>
        <p:spPr>
          <a:xfrm>
            <a:off x="599550" y="1535675"/>
            <a:ext cx="7647000" cy="48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8" y="1070188"/>
            <a:ext cx="8931026" cy="30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750"/>
            <a:ext cx="8814425" cy="32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5" y="804550"/>
            <a:ext cx="8903949" cy="36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4"/>
          <p:cNvSpPr txBox="1"/>
          <p:nvPr/>
        </p:nvSpPr>
        <p:spPr>
          <a:xfrm>
            <a:off x="3471050" y="978225"/>
            <a:ext cx="1230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organizando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1213375" y="109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Debugar</a:t>
            </a:r>
            <a:endParaRPr/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50" y="762375"/>
            <a:ext cx="7767950" cy="41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594175"/>
            <a:ext cx="71247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fazer um teste debug</a:t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1297500" y="1567550"/>
            <a:ext cx="7038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Vamos remover um </a:t>
            </a:r>
            <a:r>
              <a:rPr lang="en"/>
              <a:t>parênteses</a:t>
            </a:r>
            <a:r>
              <a:rPr lang="en"/>
              <a:t> em app.js</a:t>
            </a:r>
            <a:endParaRPr/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0850"/>
            <a:ext cx="8991599" cy="99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725" y="3497836"/>
            <a:ext cx="41719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638" y="341725"/>
            <a:ext cx="5348725" cy="4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1265950" y="241925"/>
            <a:ext cx="70389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Apesar descrever a linha correta do erro,  ele informar que é um erro de “,”,  mas sabemos que é um erro de “)” que removemos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Outro tipo de erro seria um erro de lógica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Fazemos uma verificação do tamanho da string, e se não passarmos a string em InputGoals.js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913" y="1371600"/>
            <a:ext cx="38766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513" y="3601925"/>
            <a:ext cx="29813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1500" y="3601925"/>
            <a:ext cx="3535621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475" y="811875"/>
            <a:ext cx="3813050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agora a alguns erros mais específicos</a:t>
            </a:r>
            <a:endParaRPr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Imagine que na nossa função que remove um item , realmente irá remover o item ao invés de refazer a  lista, seria necessário identificar este item.</a:t>
            </a:r>
            <a:endParaRPr/>
          </a:p>
        </p:txBody>
      </p:sp>
      <p:pic>
        <p:nvPicPr>
          <p:cNvPr id="337" name="Google Shape;3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45138"/>
            <a:ext cx="45339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9575" y="3793475"/>
            <a:ext cx="39624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32500"/>
            <a:ext cx="8991599" cy="304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1297500" y="410225"/>
            <a:ext cx="7038900" cy="4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logs podem ser vistos também no terminal do VS Code, na opção node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Ex: </a:t>
            </a:r>
            <a:endParaRPr/>
          </a:p>
        </p:txBody>
      </p:sp>
      <p:pic>
        <p:nvPicPr>
          <p:cNvPr id="344" name="Google Shape;3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1573800"/>
            <a:ext cx="60102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idx="1" type="body"/>
          </p:nvPr>
        </p:nvSpPr>
        <p:spPr>
          <a:xfrm>
            <a:off x="1297500" y="262950"/>
            <a:ext cx="7038900" cy="4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Agora conseguimos acompanhar se adicionaros dois itens e depois remover o primeiro Item </a:t>
            </a:r>
            <a:endParaRPr/>
          </a:p>
        </p:txBody>
      </p:sp>
      <p:pic>
        <p:nvPicPr>
          <p:cNvPr id="350" name="Google Shape;3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13" y="898713"/>
            <a:ext cx="48101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utilizar o CTRl +M no android</a:t>
            </a:r>
            <a:endParaRPr/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Alguns emuladores na configuração vem com a opção Send Keyboard shortchuts to “Virtual Device”</a:t>
            </a:r>
            <a:endParaRPr/>
          </a:p>
        </p:txBody>
      </p:sp>
      <p:pic>
        <p:nvPicPr>
          <p:cNvPr id="357" name="Google Shape;3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900" y="2571750"/>
            <a:ext cx="47815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1297500" y="252450"/>
            <a:ext cx="70389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 permitir o ctrl +m a opção deve ser “Emulator controls (default)”</a:t>
            </a:r>
            <a:endParaRPr/>
          </a:p>
        </p:txBody>
      </p:sp>
      <p:pic>
        <p:nvPicPr>
          <p:cNvPr id="363" name="Google Shape;36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841113"/>
            <a:ext cx="69723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debugger</a:t>
            </a:r>
            <a:endParaRPr/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779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https://docs.expo.io/versions/v34.0.0/workflow/debugging/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2930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50">
                <a:solidFill>
                  <a:srgbClr val="00779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https://developers.google.com/web/tools/chrome-devtools/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</a:t>
            </a:r>
            <a:endParaRPr/>
          </a:p>
        </p:txBody>
      </p:sp>
      <p:sp>
        <p:nvSpPr>
          <p:cNvPr id="375" name="Google Shape;375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java </a:t>
            </a:r>
            <a:r>
              <a:rPr lang="en"/>
              <a:t>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https://tableless.com.br/explorando-metodo-bind-em-javascript/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Touchables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https://facebook.github.io/react-native/docs/handling-touches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https://developer.mozilla.org/pt-BR/docs/Web/JavaScript/Reference/Global_Objects/Array/filtro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/>
          <p:nvPr>
            <p:ph idx="1" type="body"/>
          </p:nvPr>
        </p:nvSpPr>
        <p:spPr>
          <a:xfrm>
            <a:off x="1244900" y="168300"/>
            <a:ext cx="7038900" cy="4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https://facebook.github.io/react-native/docs/flatlist#keyextractor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https://developer.android.com/studio/debug/dev-options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GoalItem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81850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250" y="299675"/>
            <a:ext cx="7111500" cy="44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GoalInput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44275" cy="31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3" y="1107588"/>
            <a:ext cx="8905475" cy="29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188" y="0"/>
            <a:ext cx="628163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