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bc3cf1c6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bc3cf1c6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bc3cf1c6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bc3cf1c6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bc3cf1c6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bc3cf1c6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bc3cf1c6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bc3cf1c6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bc3cf1c68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bc3cf1c6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bc3cf1c68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bc3cf1c6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bc3cf1c68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bc3cf1c6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bc3cf1c6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bc3cf1c6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bc3cf1c6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bc3cf1c6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bc3cf1c68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bc3cf1c68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bc3cf1c68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bc3cf1c68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bc3cf1c6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bc3cf1c6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bc3cf1c6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bc3cf1c6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youtube.com/watch?v=Yp_8glzM3-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28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Exportar aplicativos do Expo para React Native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1297500" y="393750"/>
            <a:ext cx="7038900" cy="25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Sempre</a:t>
            </a:r>
            <a:r>
              <a:rPr lang="en"/>
              <a:t> iremos escolher a primeira opção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highlight>
                  <a:srgbClr val="CC0000"/>
                </a:highlight>
              </a:rPr>
              <a:t>Bare: I'd like a bare React Native project.</a:t>
            </a:r>
            <a:endParaRPr i="1">
              <a:highlight>
                <a:srgbClr val="CC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highlight>
                <a:srgbClr val="CC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Depois ele irá pedir um nome para nossa tela principal</a:t>
            </a:r>
            <a:endParaRPr i="1">
              <a:highlight>
                <a:srgbClr val="CC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highlight>
                <a:srgbClr val="CC0000"/>
              </a:highlight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30950"/>
            <a:ext cx="8844225" cy="5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1297500" y="393750"/>
            <a:ext cx="7038900" cy="13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Selecione um nome ou use o padrão.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último como será o nome do projeto EX: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00" y="1921625"/>
            <a:ext cx="8943800" cy="6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 vai dar erro? Sim muitos provavelmente</a:t>
            </a:r>
            <a:endParaRPr/>
          </a:p>
        </p:txBody>
      </p:sp>
      <p:pic>
        <p:nvPicPr>
          <p:cNvPr id="196" name="Google Shape;1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00" y="1190000"/>
            <a:ext cx="8821749" cy="29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1297500" y="393750"/>
            <a:ext cx="70389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Será necessário corrigir as dependências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Refazer os mapas.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1297500" y="393750"/>
            <a:ext cx="7038900" cy="46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úteis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Ejetando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https://www.youtube.com/watch?v=Yp_8glzM3-g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Primeiro vamos navegar até o arquivo package.json e remover todas as </a:t>
            </a:r>
            <a:r>
              <a:rPr lang="en"/>
              <a:t>referências</a:t>
            </a:r>
            <a:r>
              <a:rPr lang="en"/>
              <a:t> ao expo.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Depois removemos as pasta .Expo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conteúdo do arquivo babel.config.js  também deve ser alterado Esse conteúdo pode ser alterado conforme próximo slide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675" y="332575"/>
            <a:ext cx="5053200" cy="146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0550" y="3283450"/>
            <a:ext cx="3877450" cy="1225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15"/>
          <p:cNvCxnSpPr>
            <a:endCxn id="145" idx="0"/>
          </p:cNvCxnSpPr>
          <p:nvPr/>
        </p:nvCxnSpPr>
        <p:spPr>
          <a:xfrm flipH="1">
            <a:off x="4129275" y="1802350"/>
            <a:ext cx="32400" cy="148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Adicione o seguinte conteúdo ao seu arquivo packge.json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"scripts": {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"start": "react-native start",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"android": "react-native run-android",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"ios": "react-native run-ios"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"dependencies": {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"react": "^16.8.3",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"react-native": "^0.59.1"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"devDependencies": {},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"private": true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build.gradlew altere conforme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37724" cy="493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74799" cy="49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Primeiro iremos navegar até a pasta do nosso projeto.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1297500" y="1567550"/>
            <a:ext cx="7038900" cy="8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nosso </a:t>
            </a:r>
            <a:r>
              <a:rPr lang="en"/>
              <a:t>diretório</a:t>
            </a:r>
            <a:r>
              <a:rPr lang="en"/>
              <a:t> principal iremos utilizar o comando: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npm run eject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Obs: Também existe o comando expo eject, porém é mais recomendado usar o npm.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75" y="79525"/>
            <a:ext cx="8936626" cy="479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