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5143500" cx="9144000"/>
  <p:notesSz cx="6858000" cy="9144000"/>
  <p:embeddedFontLst>
    <p:embeddedFont>
      <p:font typeface="Montserrat"/>
      <p:regular r:id="rId68"/>
      <p:bold r:id="rId69"/>
      <p:italic r:id="rId70"/>
      <p:boldItalic r:id="rId71"/>
    </p:embeddedFont>
    <p:embeddedFont>
      <p:font typeface="Lato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Lato-bold.fntdata"/><Relationship Id="rId72" Type="http://schemas.openxmlformats.org/officeDocument/2006/relationships/font" Target="fonts/Lato-regular.fntdata"/><Relationship Id="rId31" Type="http://schemas.openxmlformats.org/officeDocument/2006/relationships/slide" Target="slides/slide26.xml"/><Relationship Id="rId75" Type="http://schemas.openxmlformats.org/officeDocument/2006/relationships/font" Target="fonts/Lato-boldItalic.fntdata"/><Relationship Id="rId30" Type="http://schemas.openxmlformats.org/officeDocument/2006/relationships/slide" Target="slides/slide25.xml"/><Relationship Id="rId74" Type="http://schemas.openxmlformats.org/officeDocument/2006/relationships/font" Target="fonts/Lato-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Montserrat-boldItalic.fntdata"/><Relationship Id="rId70" Type="http://schemas.openxmlformats.org/officeDocument/2006/relationships/font" Target="fonts/Montserra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c52c0cf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c52c0cf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c52c0cf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bc52c0cf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c52c0cf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bc52c0cf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bc52c0cf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bc52c0cf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bc52c0cf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bc52c0cf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bc52c0cf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bc52c0cf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c52c0cf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bc52c0cf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bc52c0cf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bc52c0cf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bc52c0cf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bc52c0cf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bc52c0cf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bc52c0cf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c52c0c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c52c0c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bc52c0c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bc52c0c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bc52c0cf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bc52c0cf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bc52c0cf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bc52c0cf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bc52c0cf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bc52c0cf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bc52c0cf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bc52c0cf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bc52c0cf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bc52c0cf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bc52c0cf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bc52c0cf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bc52c0cf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bc52c0cf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c52c0cf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bc52c0cf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bc52c0cfb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bc52c0cfb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c52c0c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bc52c0c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bc52c0cfb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bc52c0cf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bc52c0cfb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bc52c0cfb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c52c0cfb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c52c0cf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bc52c0cfb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bc52c0cfb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bc52c0cfb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bc52c0cfb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bc52c0cfb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bc52c0cfb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bc52c0cfb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bc52c0cfb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bc52c0cfb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bc52c0cfb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bc52c0cfb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bc52c0cfb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bc52c0cfb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bc52c0cfb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c52c0c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bc52c0c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bc52c0cf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bc52c0cf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bc52c0cfb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bc52c0cfb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bc52c0cfb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bc52c0cfb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bc52c0cfb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bc52c0cfb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bc52c0cfb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bc52c0cfb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bc52c0cfb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bc52c0cfb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bc52c0cfb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bc52c0cfb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bc52c0cfb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6bc52c0cfb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bc52c0cfb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6bc52c0cfb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bc52c0cfb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bc52c0cfb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c52c0c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bc52c0c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bc52c0cfb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bc52c0cfb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bc52c0cfb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6bc52c0cfb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bc52c0cfb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bc52c0cfb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6bc52c0cfb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6bc52c0cfb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bc52c0cfb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bc52c0cfb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bc52c0cfb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bc52c0cfb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bc52c0cfb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6bc52c0cfb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6bc52c0cfb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6bc52c0cfb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bc52c0cfb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bc52c0cfb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6bc52c0cfb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6bc52c0cfb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c52c0cf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c52c0cf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bc52c0cfb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6bc52c0cfb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bc34305b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bc34305b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bc52c0c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bc52c0c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c52c0cf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c52c0cf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c52c0c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c52c0c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c52c0cf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bc52c0cf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xpo.io/@halfling/rn-complete-guide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gicons.abiro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loud.google.com/maps-platform/?apis=maps,route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expo.io/versions/latest/workflow/configuration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ocs.expo.io/versions/v34.0.0/distribution/uploading-apps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facebook.github.io/react-native/docs/signed-apk-android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www.homemmaquina.com.br/como-publicar-um-app-no-google-play/" TargetMode="External"/><Relationship Id="rId4" Type="http://schemas.openxmlformats.org/officeDocument/2006/relationships/hyperlink" Target="https://play.google.com/apps/publish/signup/" TargetMode="External"/><Relationship Id="rId5" Type="http://schemas.openxmlformats.org/officeDocument/2006/relationships/hyperlink" Target="https://docs.expo.io/versions/latest/workflow/publishing/" TargetMode="External"/><Relationship Id="rId6" Type="http://schemas.openxmlformats.org/officeDocument/2006/relationships/hyperlink" Target="https://docs.expo.io/versions/v34.0.0/guides/app-icons/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docs.expo.io/versions/v34.0.0/guides/splash-screens/" TargetMode="External"/><Relationship Id="rId4" Type="http://schemas.openxmlformats.org/officeDocument/2006/relationships/hyperlink" Target="https://docs.expo.io/versions/latest/guides/configuring-ota-updates/" TargetMode="External"/><Relationship Id="rId5" Type="http://schemas.openxmlformats.org/officeDocument/2006/relationships/hyperlink" Target="https://docs.expo.io/versions/latest/distribution/building-standalone-app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Publicando o App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Publicamos no site do Expo, mas quemquer isso ?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https://expo.io/@halfling/rn-complete-guide</a:t>
            </a:r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850" y="1775525"/>
            <a:ext cx="69342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1297500" y="393750"/>
            <a:ext cx="7038900" cy="19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Isso será útil para nos auxiliar na publicação final por exemplo podemos ver que nosso app está sem descrição.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3" y="2170950"/>
            <a:ext cx="81438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850" y="1253050"/>
            <a:ext cx="4250300" cy="23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1297500" y="393750"/>
            <a:ext cx="7038900" cy="4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criar nossos ícones e imagens existem diversos padrões de tamanho da imagem e ETC.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Porém também existem site para fazer esse trabalho por nós , por exemplo o que segue.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favor acessem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https://pgicons.abiro.com/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1297500" y="393750"/>
            <a:ext cx="7038900" cy="17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Coloque seus arquivos de ícone e Splash na pasta assets substituindo os padrões do Expo</a:t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825" y="1486275"/>
            <a:ext cx="5791100" cy="34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queira renomear a imagem lembre-se de importa-la corretamente no app.json</a:t>
            </a:r>
            <a:endParaRPr/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400" y="1694450"/>
            <a:ext cx="6191200" cy="30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o projeto novamente para testar </a:t>
            </a:r>
            <a:endParaRPr/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525" y="1460250"/>
            <a:ext cx="4558850" cy="34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1297500" y="393750"/>
            <a:ext cx="7038900" cy="3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assetBundlePatterns: Essa Tag informar sobre os dados que iremos realizar download exceto.  Devemos sempre lembrar que caso formos upar nossas imagens, se a internet cair ficaremos sem imagens.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1270475" y="177575"/>
            <a:ext cx="7038900" cy="15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Nesse caso estamos informando que iremos upar exceto tudo. Caso fossemos restringem apenas a pasta assets seria a segunda imagem 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00" y="2577700"/>
            <a:ext cx="4028550" cy="22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6900" y="3014587"/>
            <a:ext cx="4996875" cy="13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configurações de Update, podem ser </a:t>
            </a:r>
            <a:r>
              <a:rPr lang="en"/>
              <a:t>parametrizadas</a:t>
            </a:r>
            <a:r>
              <a:rPr lang="en"/>
              <a:t> para que não haja risco do sistema abrir enquanto procura por atualizações, mas isso </a:t>
            </a:r>
            <a:r>
              <a:rPr lang="en"/>
              <a:t>sacrifica</a:t>
            </a:r>
            <a:r>
              <a:rPr lang="en"/>
              <a:t> </a:t>
            </a:r>
            <a:r>
              <a:rPr lang="en"/>
              <a:t>desempenho</a:t>
            </a:r>
            <a:endParaRPr/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2435200"/>
            <a:ext cx="6433325" cy="16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45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Antes de publicar seu app: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Teste o máximo possível e em diferentes versões do android, em celulares reais, tudo que for possível.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Defina um nome do projeto, um identificador único.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Defina uma imagem e uma tela de carregamento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Build e Deploy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1297500" y="393750"/>
            <a:ext cx="7038900" cy="19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Permissões do aplicativo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Aplicativos podem depender de permissões dadas pelo usuário, como por exemplo para utilizar a câmera.</a:t>
            </a:r>
            <a:endParaRPr/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413" y="2697925"/>
            <a:ext cx="6507075" cy="17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 em caso da utilização do google maps que verifica sua chave do google</a:t>
            </a:r>
            <a:endParaRPr/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8" y="1424150"/>
            <a:ext cx="8681024" cy="18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solicitar permissões aos nossos usuários iremos utilizar “permissions”: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1297500" y="393750"/>
            <a:ext cx="7038900" cy="46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"permissions": [ "ACCESS_COARSE_LOCATION", "ACCESS_FINE_LOCATION", "CAMERA", "MANAGE_DOCUMENTS", "READ_CONTACTS", "READ_CALENDAR", "WRITE_CALENDAR", "READ_EXTERNAL_STORAGE", "READ_PHONE_STATE", "RECORD_AUDIO", "USE_FINGERPRINT", "VIBRATE", "WAKE_LOCK", "WRITE_EXTERNAL_STORAGE", "com.anddoes.launcher.permission.UPDATE_COUNT", "com.android.launcher.permission.INSTALL_SHORTCUT", "com.google.android.c2dm.permission.RECEIVE", "com.google.android.gms.permission.ACTIVITY_RECOGNITION", "com.google.android.providers.gsf.permission.READ_GSERVICES", "com.htc.launcher.permission.READ_SETTINGS", "com.htc.launcher.permission.UPDATE_SHORTCUT", "com.majeur.launcher.permission.UPDATE_BADGE", "com.sec.android.provider.badge.permission.READ", "com.sec.android.provider.badge.permission.WRITE", "com.sonyericsson.home.permission.BROADCAST_BADGE" ],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1297500" y="393750"/>
            <a:ext cx="7038900" cy="46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Não recomendamos isso pois, imagine quando usuário baixar seu aplicativo e </a:t>
            </a:r>
            <a:r>
              <a:rPr lang="en"/>
              <a:t>solicitar permissões a tudo, lista de chamadas, pasta de imagens, com certeza os usuários ficariam incomodados em fornecer permissões que não estão ligadas às funções do app.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1297500" y="393750"/>
            <a:ext cx="70389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solicitar por exemplo apenas as permissões para usar a câmera e salvar dados, além do google maps.</a:t>
            </a:r>
            <a:endParaRPr/>
          </a:p>
        </p:txBody>
      </p:sp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050" y="2029950"/>
            <a:ext cx="6777800" cy="23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1297500" y="393750"/>
            <a:ext cx="7038900" cy="4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Pequena pausa na publicação para falar de apis do google,  apis são a forma mais fácil de usar um serviço que já existe e está estabelecido, o google através do google maps platform oferece dois serviços , o maps que permite ver um local atravś do street view e também o routes que permite calcular rota entre dois pontos.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1297500" y="393750"/>
            <a:ext cx="7038900" cy="45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utilizar é preciso acessar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https://cloud.google.com/maps-platform/?apis=maps,routes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necessário fazer o cadastro que provavelmente utilize seu Gmail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Será necessário cadastrar seu cartão de crédito, você terá um ano para usar gratuitamente ou até exceder o valor de 300 dólares.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API que precisaremos para Android é a Maps SDK for Android</a:t>
            </a:r>
            <a:endParaRPr/>
          </a:p>
        </p:txBody>
      </p:sp>
      <p:pic>
        <p:nvPicPr>
          <p:cNvPr id="283" name="Google Shape;2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00" y="1532450"/>
            <a:ext cx="6516125" cy="33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275" y="233363"/>
            <a:ext cx="412432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44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publicação iremos começar pelo nosso app.json segue a documentação com os parâmetros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https://docs.expo.io/versions/latest/workflow/configuration/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5" y="287725"/>
            <a:ext cx="8839201" cy="4458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9213"/>
            <a:ext cx="8839200" cy="396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1297500" y="393750"/>
            <a:ext cx="70389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Também será necessário preencher o package, sendo que está é sua identificação única na google play</a:t>
            </a:r>
            <a:endParaRPr/>
          </a:p>
        </p:txBody>
      </p:sp>
      <p:pic>
        <p:nvPicPr>
          <p:cNvPr id="304" name="Google Shape;3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525" y="2526425"/>
            <a:ext cx="5938950" cy="14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type="title"/>
          </p:nvPr>
        </p:nvSpPr>
        <p:spPr>
          <a:xfrm>
            <a:off x="1297500" y="393750"/>
            <a:ext cx="7038900" cy="13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IOS também é necessário a chave do google maps  e package da apple store, assim como a versão</a:t>
            </a:r>
            <a:endParaRPr/>
          </a:p>
        </p:txBody>
      </p:sp>
      <p:pic>
        <p:nvPicPr>
          <p:cNvPr id="310" name="Google Shape;3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813" y="2434800"/>
            <a:ext cx="7466275" cy="15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versão no android será controlada pela versionCode</a:t>
            </a:r>
            <a:endParaRPr/>
          </a:p>
        </p:txBody>
      </p:sp>
      <p:pic>
        <p:nvPicPr>
          <p:cNvPr id="316" name="Google Shape;3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763" y="1586575"/>
            <a:ext cx="5910375" cy="16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type="title"/>
          </p:nvPr>
        </p:nvSpPr>
        <p:spPr>
          <a:xfrm>
            <a:off x="1297500" y="393750"/>
            <a:ext cx="7038900" cy="17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forma correta de representar as informações do android será substituindo os “-” por “_”,  enquanto nossas apis ficaram dentro do objeto config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75" y="1975900"/>
            <a:ext cx="5582044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Objeto config para API's</a:t>
            </a:r>
            <a:endParaRPr/>
          </a:p>
        </p:txBody>
      </p:sp>
      <p:pic>
        <p:nvPicPr>
          <p:cNvPr id="328" name="Google Shape;32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6906950" cy="25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8"/>
          <p:cNvSpPr/>
          <p:nvPr/>
        </p:nvSpPr>
        <p:spPr>
          <a:xfrm>
            <a:off x="4648200" y="3468750"/>
            <a:ext cx="522600" cy="27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9"/>
          <p:cNvSpPr txBox="1"/>
          <p:nvPr>
            <p:ph type="title"/>
          </p:nvPr>
        </p:nvSpPr>
        <p:spPr>
          <a:xfrm>
            <a:off x="1297500" y="393750"/>
            <a:ext cx="7038900" cy="3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diferença entre publish e build é que, publish irá subir nosso projeto para um servidor do expo onde ele poderá ser acessado e testado, enquanto build realmente irá gerar os arquivos que iremos subir para as lojas. As publicações serão importantes, pois ao usarmos updates</a:t>
            </a:r>
            <a:r>
              <a:rPr lang="en"/>
              <a:t> over-the-air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/>
          <p:nvPr>
            <p:ph type="title"/>
          </p:nvPr>
        </p:nvSpPr>
        <p:spPr>
          <a:xfrm>
            <a:off x="1297500" y="393750"/>
            <a:ext cx="7038900" cy="4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construir nosso arquivo que irá para play store iremos executar o  comando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 build:android -t app-bundle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Esse é o comando recomendado pelo google. 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/>
          <p:nvPr>
            <p:ph type="title"/>
          </p:nvPr>
        </p:nvSpPr>
        <p:spPr>
          <a:xfrm>
            <a:off x="1297500" y="393750"/>
            <a:ext cx="70389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 buildar a aplicação será gerada uma chave,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Essa chave é muito , muito, muito importante pois sem ela no futuro você não conseguirá fazer upgrade ou qualquer alteração no seu app. O expo lhe </a:t>
            </a:r>
            <a:r>
              <a:rPr lang="en"/>
              <a:t>dá</a:t>
            </a:r>
            <a:r>
              <a:rPr lang="en"/>
              <a:t> duas opções, que ele gerencie a chave para você, ou que você utilize sua própria chave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288" y="432125"/>
            <a:ext cx="4729425" cy="35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0" y="1463063"/>
            <a:ext cx="8882775" cy="22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1297500" y="393750"/>
            <a:ext cx="7038900" cy="15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Demora muito , pois estamos usando servidores do expo compartilhados,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 levar de minutos a horas.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/>
          <p:nvPr>
            <p:ph type="title"/>
          </p:nvPr>
        </p:nvSpPr>
        <p:spPr>
          <a:xfrm>
            <a:off x="1297500" y="393750"/>
            <a:ext cx="7038900" cy="13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possível acompanhar a geração através da sua conta no expo com o login que você criou </a:t>
            </a:r>
            <a:r>
              <a:rPr lang="en"/>
              <a:t>anteriormente</a:t>
            </a:r>
            <a:r>
              <a:rPr lang="en"/>
              <a:t>. O link you can monitor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875" y="1721250"/>
            <a:ext cx="6620151" cy="31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"/>
          <p:cNvSpPr txBox="1"/>
          <p:nvPr>
            <p:ph type="title"/>
          </p:nvPr>
        </p:nvSpPr>
        <p:spPr>
          <a:xfrm>
            <a:off x="1297500" y="393750"/>
            <a:ext cx="7038900" cy="46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aplicações IOS, nesta etapa já será necessária uma conta paga na Apple Developer, para rodar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Build:ios</a:t>
            </a:r>
            <a:endParaRPr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Será necessário logar com seu id da sua conta apple. 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/>
          <p:nvPr>
            <p:ph type="title"/>
          </p:nvPr>
        </p:nvSpPr>
        <p:spPr>
          <a:xfrm>
            <a:off x="1297500" y="393750"/>
            <a:ext cx="7038900" cy="46605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Após a execução do build no android devemos executar o comando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</a:t>
            </a:r>
            <a:r>
              <a:rPr lang="en">
                <a:solidFill>
                  <a:srgbClr val="FF0000"/>
                </a:solidFill>
              </a:rPr>
              <a:t>xpo fetch:android:keystore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Esse comando irá realizar download do arquivo com a chave que o Expo gerou, você deve armazenar este arquivo com muita responsabilidade, pois sem ele você perde acesso ao seu app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7"/>
          <p:cNvSpPr txBox="1"/>
          <p:nvPr>
            <p:ph type="title"/>
          </p:nvPr>
        </p:nvSpPr>
        <p:spPr>
          <a:xfrm>
            <a:off x="1297500" y="393750"/>
            <a:ext cx="7038900" cy="45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 do aplicativo para as lojas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https://docs.expo.io/versions/v34.0.0/distribution/uploading-apps/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 upload:android</a:t>
            </a:r>
            <a:r>
              <a:rPr lang="en"/>
              <a:t> </a:t>
            </a:r>
            <a:r>
              <a:rPr lang="en" sz="1400"/>
              <a:t>ou </a:t>
            </a:r>
            <a:r>
              <a:rPr lang="en"/>
              <a:t>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 upload:ios</a:t>
            </a:r>
            <a:endParaRPr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8"/>
          <p:cNvSpPr txBox="1"/>
          <p:nvPr>
            <p:ph type="title"/>
          </p:nvPr>
        </p:nvSpPr>
        <p:spPr>
          <a:xfrm>
            <a:off x="1297500" y="317550"/>
            <a:ext cx="7038900" cy="45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Publicar app sem ser pelo Expo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https://facebook.github.io/react-native/docs/signed-apk-android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Geração da chave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keytool -genkeypair -v -keystore my-upload-key.keystore -alias my-key-alias -keyalg RSA -keysize 2048 -validity 10000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Mova a chave gerada para dentro da pasta app dentro da sua pasta android</a:t>
            </a:r>
            <a:endParaRPr/>
          </a:p>
        </p:txBody>
      </p:sp>
      <p:pic>
        <p:nvPicPr>
          <p:cNvPr id="386" name="Google Shape;38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300" y="1460250"/>
            <a:ext cx="3072550" cy="31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 txBox="1"/>
          <p:nvPr>
            <p:ph type="title"/>
          </p:nvPr>
        </p:nvSpPr>
        <p:spPr>
          <a:xfrm>
            <a:off x="1297500" y="8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Edite o arquivo gradle.properties dentro da pasta android. Substitua os * por sua chave</a:t>
            </a:r>
            <a:endParaRPr/>
          </a:p>
        </p:txBody>
      </p:sp>
      <p:pic>
        <p:nvPicPr>
          <p:cNvPr id="392" name="Google Shape;39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588" y="1235075"/>
            <a:ext cx="5666825" cy="38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"/>
          <p:cNvSpPr txBox="1"/>
          <p:nvPr>
            <p:ph type="title"/>
          </p:nvPr>
        </p:nvSpPr>
        <p:spPr>
          <a:xfrm>
            <a:off x="1297500" y="393750"/>
            <a:ext cx="7038900" cy="29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Depois vá até a pasta android no arquivo build.gradle e </a:t>
            </a:r>
            <a:r>
              <a:rPr lang="en"/>
              <a:t>ADICIONE</a:t>
            </a:r>
            <a:r>
              <a:rPr lang="en"/>
              <a:t> , não sobrescreva nem altere nada, apenas acrescente a informação que falta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233838"/>
            <a:ext cx="5334000" cy="46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00" y="199575"/>
            <a:ext cx="5486676" cy="47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Navegue até a pasta  e gera o aab</a:t>
            </a:r>
            <a:endParaRPr/>
          </a:p>
        </p:txBody>
      </p:sp>
      <p:pic>
        <p:nvPicPr>
          <p:cNvPr id="408" name="Google Shape;40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625" y="1144975"/>
            <a:ext cx="5481725" cy="18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4"/>
          <p:cNvSpPr txBox="1"/>
          <p:nvPr>
            <p:ph type="title"/>
          </p:nvPr>
        </p:nvSpPr>
        <p:spPr>
          <a:xfrm>
            <a:off x="693750" y="393750"/>
            <a:ext cx="7642500" cy="43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arquivo gerado ficará 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app&gt;build&gt;generated&gt;outputs&gt;bundle&gt;release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painel da google play você irá adicionar seu projeto.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5817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325" y="728925"/>
            <a:ext cx="68580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400" y="1260375"/>
            <a:ext cx="43719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125" y="602800"/>
            <a:ext cx="3703125" cy="38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5" y="1420575"/>
            <a:ext cx="9105351" cy="16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150" y="1332450"/>
            <a:ext cx="3818025" cy="14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800" y="2008038"/>
            <a:ext cx="3100425" cy="11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1297500" y="393750"/>
            <a:ext cx="7038900" cy="3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publicar iremos usar o comando.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 publish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3"/>
          <p:cNvSpPr txBox="1"/>
          <p:nvPr>
            <p:ph type="title"/>
          </p:nvPr>
        </p:nvSpPr>
        <p:spPr>
          <a:xfrm>
            <a:off x="1297500" y="393750"/>
            <a:ext cx="70389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úteis</a:t>
            </a:r>
            <a:endParaRPr/>
          </a:p>
        </p:txBody>
      </p:sp>
      <p:sp>
        <p:nvSpPr>
          <p:cNvPr id="458" name="Google Shape;458;p73"/>
          <p:cNvSpPr txBox="1"/>
          <p:nvPr>
            <p:ph idx="1" type="body"/>
          </p:nvPr>
        </p:nvSpPr>
        <p:spPr>
          <a:xfrm>
            <a:off x="1252400" y="908225"/>
            <a:ext cx="7038900" cy="3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Guia para publicar o 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https://www.homemmaquina.com.br/como-publicar-um-app-no-google-play/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Google play Console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https://play.google.com/apps/publish/signup/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Documentação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https://docs.expo.io/versions/latest/workflow/publishing/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Documentação ícones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https://docs.expo.io/versions/v34.0.0/guides/app-icons/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4"/>
          <p:cNvSpPr txBox="1"/>
          <p:nvPr>
            <p:ph idx="1" type="body"/>
          </p:nvPr>
        </p:nvSpPr>
        <p:spPr>
          <a:xfrm>
            <a:off x="1216425" y="257050"/>
            <a:ext cx="7038900" cy="4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Documentação Splash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https://docs.expo.io/versions/v34.0.0/guides/splash-screens/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https://docs.expo.io/versions/latest/guides/configuring-ota-updates/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Expo Building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https://docs.expo.io/versions/latest/distribution/building-standalone-apps/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63" y="216525"/>
            <a:ext cx="8008874" cy="471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297500" y="393750"/>
            <a:ext cx="70389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melhorar nosso desempenho temos sempre que rodar antes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 optimize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publicar pelo expo é necessário criar uma conta.</a:t>
            </a:r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75" y="2063775"/>
            <a:ext cx="8474450" cy="14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