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EC3E20-F049-4FCE-898E-B0D47A997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/>
              <a:t>“Hard clicker”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58EB6B-BE6F-4AD3-A92B-1DCC7E6DF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100" y="6172200"/>
            <a:ext cx="9448800" cy="685800"/>
          </a:xfrm>
        </p:spPr>
        <p:txBody>
          <a:bodyPr/>
          <a:lstStyle/>
          <a:p>
            <a:r>
              <a:rPr lang="ru-RU" dirty="0"/>
              <a:t>(</a:t>
            </a:r>
            <a:r>
              <a:rPr lang="en-US" dirty="0"/>
              <a:t>Aka </a:t>
            </a:r>
            <a:r>
              <a:rPr lang="ru-RU" dirty="0"/>
              <a:t>будущее </a:t>
            </a:r>
            <a:r>
              <a:rPr lang="ru-RU" dirty="0" err="1"/>
              <a:t>игропрома</a:t>
            </a:r>
            <a:r>
              <a:rPr lang="ru-RU" dirty="0"/>
              <a:t>)</a:t>
            </a:r>
            <a:r>
              <a:rPr lang="en-US" dirty="0"/>
              <a:t> by Mikhail </a:t>
            </a:r>
            <a:r>
              <a:rPr lang="en-US" dirty="0" err="1"/>
              <a:t>Kuzmin</a:t>
            </a:r>
            <a:r>
              <a:rPr lang="en-US" dirty="0"/>
              <a:t> and Denis </a:t>
            </a:r>
            <a:r>
              <a:rPr lang="en-US" dirty="0" err="1"/>
              <a:t>Orlov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57952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594EF-EA7A-47E4-B9E9-9B98B019E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73200" y="639315"/>
            <a:ext cx="8610600" cy="1293028"/>
          </a:xfrm>
        </p:spPr>
        <p:txBody>
          <a:bodyPr/>
          <a:lstStyle/>
          <a:p>
            <a:r>
              <a:rPr lang="ru-RU" dirty="0"/>
              <a:t>Цели: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948EDC-C58C-43BA-B83F-4E2EEFBB1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4000" dirty="0"/>
              <a:t>Научиться работать с </a:t>
            </a:r>
            <a:r>
              <a:rPr lang="en-US" sz="4000" dirty="0" err="1"/>
              <a:t>Pyqt</a:t>
            </a:r>
            <a:r>
              <a:rPr lang="ru-RU" sz="4000" dirty="0"/>
              <a:t>5</a:t>
            </a:r>
          </a:p>
          <a:p>
            <a:r>
              <a:rPr lang="ru-RU" sz="4000" dirty="0"/>
              <a:t>Создать программу для весёлого времяпрепровождения</a:t>
            </a:r>
            <a:endParaRPr lang="en-US" sz="4000" dirty="0"/>
          </a:p>
          <a:p>
            <a:r>
              <a:rPr lang="ru-RU" sz="4000" dirty="0"/>
              <a:t>Поднять российский </a:t>
            </a:r>
          </a:p>
          <a:p>
            <a:pPr marL="0" indent="0">
              <a:buNone/>
            </a:pPr>
            <a:r>
              <a:rPr lang="ru-RU" sz="4000" dirty="0"/>
              <a:t>  </a:t>
            </a:r>
            <a:r>
              <a:rPr lang="ru-RU" sz="4000" dirty="0" err="1"/>
              <a:t>геймдев</a:t>
            </a:r>
            <a:r>
              <a:rPr lang="ru-RU" sz="4000" dirty="0"/>
              <a:t> с колен</a:t>
            </a:r>
          </a:p>
        </p:txBody>
      </p:sp>
      <p:pic>
        <p:nvPicPr>
          <p:cNvPr id="1026" name="Picture 2" descr="ÐÐ°ÑÑÐ¸Ð½ÐºÐ¸ Ð¿Ð¾ Ð·Ð°Ð¿ÑÐ¾ÑÑ ÑÐµÐ»Ñ">
            <a:extLst>
              <a:ext uri="{FF2B5EF4-FFF2-40B4-BE49-F238E27FC236}">
                <a16:creationId xmlns:a16="http://schemas.microsoft.com/office/drawing/2014/main" id="{2372264E-F6BC-4599-B2F0-475016DDC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0" y="3685922"/>
            <a:ext cx="3949700" cy="233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81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F97F5-DFD4-4C55-9194-6754FD85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Мы использовали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F0115A-D62F-4CD6-86D4-948AE991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6985000" cy="2936240"/>
          </a:xfrm>
        </p:spPr>
        <p:txBody>
          <a:bodyPr>
            <a:normAutofit/>
          </a:bodyPr>
          <a:lstStyle/>
          <a:p>
            <a:r>
              <a:rPr lang="en-US" sz="4000" dirty="0" err="1"/>
              <a:t>Pyqt</a:t>
            </a:r>
            <a:r>
              <a:rPr lang="en-US" sz="4000" dirty="0"/>
              <a:t> Designer</a:t>
            </a:r>
          </a:p>
          <a:p>
            <a:r>
              <a:rPr lang="en-US" sz="4000" dirty="0" err="1"/>
              <a:t>Pyqt</a:t>
            </a:r>
            <a:endParaRPr lang="en-US" sz="4000" dirty="0"/>
          </a:p>
          <a:p>
            <a:r>
              <a:rPr lang="ru-RU" sz="4000" dirty="0"/>
              <a:t>Полностью оригинальный</a:t>
            </a:r>
          </a:p>
          <a:p>
            <a:pPr marL="0" indent="0">
              <a:buNone/>
            </a:pPr>
            <a:r>
              <a:rPr lang="ru-RU" sz="4000" dirty="0"/>
              <a:t>  графический дизайн</a:t>
            </a:r>
          </a:p>
        </p:txBody>
      </p:sp>
      <p:pic>
        <p:nvPicPr>
          <p:cNvPr id="2052" name="Picture 4" descr="ÐÐ°ÑÑÐ¸Ð½ÐºÐ¸ Ð¿Ð¾ Ð·Ð°Ð¿ÑÐ¾ÑÑ Ð¸ÑÐ¿Ð¾Ð»ÑÐ·Ð¾Ð²Ð°Ð½Ð¸Ðµ">
            <a:extLst>
              <a:ext uri="{FF2B5EF4-FFF2-40B4-BE49-F238E27FC236}">
                <a16:creationId xmlns:a16="http://schemas.microsoft.com/office/drawing/2014/main" id="{A7D1D9ED-6A1E-4ED7-9854-2AC09950B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1" y="2057401"/>
            <a:ext cx="3251199" cy="293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7477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BF1400-6458-4DA9-B974-DE514471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0" y="508000"/>
            <a:ext cx="9105900" cy="1549401"/>
          </a:xfrm>
        </p:spPr>
        <p:txBody>
          <a:bodyPr>
            <a:noAutofit/>
          </a:bodyPr>
          <a:lstStyle/>
          <a:p>
            <a:r>
              <a:rPr lang="ru-RU" sz="5400" dirty="0"/>
              <a:t>Особенности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383F48-4D6B-4086-B829-7297C4742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059940"/>
          </a:xfrm>
        </p:spPr>
        <p:txBody>
          <a:bodyPr>
            <a:normAutofit/>
          </a:bodyPr>
          <a:lstStyle/>
          <a:p>
            <a:r>
              <a:rPr lang="ru-RU" sz="4000" dirty="0"/>
              <a:t>Бесконечный креатив и любовь в каждом пикселе оформления</a:t>
            </a:r>
          </a:p>
          <a:p>
            <a:r>
              <a:rPr lang="ru-RU" sz="4000" dirty="0"/>
              <a:t>Сильный код</a:t>
            </a:r>
          </a:p>
          <a:p>
            <a:pPr marL="0" indent="0">
              <a:buNone/>
            </a:pPr>
            <a:endParaRPr lang="ru-RU" sz="4000" dirty="0"/>
          </a:p>
        </p:txBody>
      </p:sp>
      <p:pic>
        <p:nvPicPr>
          <p:cNvPr id="3074" name="Picture 2" descr="ÐÐ°ÑÑÐ¸Ð½ÐºÐ¸ Ð¿Ð¾ Ð·Ð°Ð¿ÑÐ¾ÑÑ Ð¾ÑÐ¾Ð±ÐµÐ½Ð½Ð¾ÑÑÐ¸">
            <a:extLst>
              <a:ext uri="{FF2B5EF4-FFF2-40B4-BE49-F238E27FC236}">
                <a16:creationId xmlns:a16="http://schemas.microsoft.com/office/drawing/2014/main" id="{0BACD78A-1D0B-40DD-BCF8-2385EBB5A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00" y="3517900"/>
            <a:ext cx="5422900" cy="29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4010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9453A-0E64-4281-9A79-D7DBE942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600" y="764373"/>
            <a:ext cx="10007600" cy="1293028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Выводы и возможности улучшения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2525A9-3645-438A-813A-44479FB7C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111500"/>
            <a:ext cx="10820400" cy="3107185"/>
          </a:xfrm>
        </p:spPr>
        <p:txBody>
          <a:bodyPr>
            <a:normAutofit/>
          </a:bodyPr>
          <a:lstStyle/>
          <a:p>
            <a:r>
              <a:rPr lang="ru-RU" sz="4000" dirty="0"/>
              <a:t>Проект прекрасен, и работает абсолютно так, как мы предполагали</a:t>
            </a:r>
            <a:r>
              <a:rPr lang="en-US" sz="4000" dirty="0"/>
              <a:t>, </a:t>
            </a:r>
            <a:r>
              <a:rPr lang="ru-RU" sz="4000" dirty="0"/>
              <a:t>некоторые не самые важные функции мы планируем ввести в последующих обновлениях(возможно)</a:t>
            </a:r>
          </a:p>
          <a:p>
            <a:endParaRPr lang="ru-RU" sz="4000" dirty="0"/>
          </a:p>
        </p:txBody>
      </p:sp>
      <p:pic>
        <p:nvPicPr>
          <p:cNvPr id="4098" name="Picture 2" descr="ÐÐ°ÑÑÐ¸Ð½ÐºÐ¸ Ð¿Ð¾ Ð·Ð°Ð¿ÑÐ¾ÑÑ Ð²ÑÐ²Ð¾Ð´Ñ">
            <a:extLst>
              <a:ext uri="{FF2B5EF4-FFF2-40B4-BE49-F238E27FC236}">
                <a16:creationId xmlns:a16="http://schemas.microsoft.com/office/drawing/2014/main" id="{D406FBB4-A528-4B3D-AB4C-FEC51E5A7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560146"/>
            <a:ext cx="2192337" cy="233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8189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103AE-51A1-4CC5-831C-B6155A7D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530" y="1284258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ru-RU" sz="10700" dirty="0"/>
              <a:t>Спасибо за внимание</a:t>
            </a:r>
            <a:r>
              <a:rPr lang="ru-RU" sz="9800" dirty="0"/>
              <a:t>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20FF2-8EB8-45A1-9DDB-B4856279BEB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506199" y="5956300"/>
            <a:ext cx="45719" cy="137327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pic>
        <p:nvPicPr>
          <p:cNvPr id="5122" name="Picture 2" descr="ÐÐ°ÑÑÐ¸Ð½ÐºÐ¸ Ð¿Ð¾ Ð·Ð°Ð¿ÑÐ¾ÑÑ ÑÐ¶ÑÐ¼ÐµÐ½">
            <a:extLst>
              <a:ext uri="{FF2B5EF4-FFF2-40B4-BE49-F238E27FC236}">
                <a16:creationId xmlns:a16="http://schemas.microsoft.com/office/drawing/2014/main" id="{29174161-6222-4239-B589-264B20B7A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857" y="3221373"/>
            <a:ext cx="3586628" cy="303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5168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53</TotalTime>
  <Words>90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След самолета</vt:lpstr>
      <vt:lpstr>Проект “Hard clicker”</vt:lpstr>
      <vt:lpstr>Цели:</vt:lpstr>
      <vt:lpstr>Мы использовали</vt:lpstr>
      <vt:lpstr>Особенности программы</vt:lpstr>
      <vt:lpstr>Выводы и возможности улучшения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“Hard clicker”</dc:title>
  <dc:creator>Михаил Михаил</dc:creator>
  <cp:lastModifiedBy>Михаил Михаил</cp:lastModifiedBy>
  <cp:revision>5</cp:revision>
  <dcterms:created xsi:type="dcterms:W3CDTF">2019-01-31T19:40:15Z</dcterms:created>
  <dcterms:modified xsi:type="dcterms:W3CDTF">2019-01-31T20:34:07Z</dcterms:modified>
</cp:coreProperties>
</file>