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pseudo3d-racer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300000" y="4925160"/>
            <a:ext cx="3635280" cy="65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latin typeface="Arial"/>
              </a:rPr>
              <a:t>Масгутов Михаил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0000" y="3420000"/>
            <a:ext cx="936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2000" spc="-1" strike="noStrike">
                <a:latin typeface="Arial"/>
              </a:rPr>
              <a:t>Вид сверху, из рендера p1 и p2 получаем пару координат начала, ширины, и высоты на экране, если их соединить то получается обычный 4х-угольник, который можно спокойно скормить pygame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700000" y="180000"/>
            <a:ext cx="4680000" cy="361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Плюсы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7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перемещать объекты по всем 3м осям, т.е не  меняя ничего внутри рендера можно сделать (с оговоркой далее) повороты, движение по дороге и холмы.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Единый подход для всех объектов — идеально слаживается с принципами ООП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Минусы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7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Много крайних случаев, которые приходится обрабатывать вручную (а что если объект сзади камеры, если камера в конце трассы и нужно отрисовать начало, если один объект перекрывает другой, если игрок(проекция экрана) уже закончила трассу, а камера пока еще в пути и т.д), их дебаг занимает почти все время разработки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Минусы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7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Сложность работы со спрайтами — в данной реализации никак нельзя сделать препятствие спрайт, насколько я понял спрайт нужно разбивать на горизонтальные полоски для корректной отрисовки но сделать это  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720" y="1080000"/>
            <a:ext cx="9071280" cy="459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Тема проекции 3д объектов на 2д плоскость оказалась очень интересной, тему для проекта я явно выбрал не очень — по факту все что я делал с pygame это отрисовка четырехугольников, что я мог сделать в том же tkinter 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Проект все таки остался полусырым — некрасивая генерация дороги, отсутствие спрайтов, баги связанные с алгоритмом художника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Идея(откуда украдено)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7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 старых кнопочных телефонах в разделе с </a:t>
            </a:r>
            <a:r>
              <a:rPr b="0" lang="ru-RU" sz="3200" spc="-1" strike="noStrike">
                <a:latin typeface="Arial"/>
              </a:rPr>
              <a:t>играми обязательно должна была лежать </a:t>
            </a:r>
            <a:r>
              <a:rPr b="0" lang="ru-RU" sz="3200" spc="-1" strike="noStrike">
                <a:latin typeface="Arial"/>
              </a:rPr>
              <a:t>пиратская «гонка» - псевдо трехмерная </a:t>
            </a:r>
            <a:r>
              <a:rPr b="0" lang="ru-RU" sz="3200" spc="-1" strike="noStrike">
                <a:latin typeface="Arial"/>
              </a:rPr>
              <a:t>игра, в которой нужно было на время </a:t>
            </a:r>
            <a:r>
              <a:rPr b="0" lang="ru-RU" sz="3200" spc="-1" strike="noStrike">
                <a:latin typeface="Arial"/>
              </a:rPr>
              <a:t>проехать несколько кругов трассы, стараясь </a:t>
            </a:r>
            <a:r>
              <a:rPr b="0" lang="ru-RU" sz="3200" spc="-1" strike="noStrike">
                <a:latin typeface="Arial"/>
              </a:rPr>
              <a:t>объезжать препятствия и вписываясь в </a:t>
            </a:r>
            <a:r>
              <a:rPr b="0" lang="ru-RU" sz="3200" spc="-1" strike="noStrike">
                <a:latin typeface="Arial"/>
              </a:rPr>
              <a:t>повороты.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Все эти пиратские игры «заимствовали» </a:t>
            </a:r>
            <a:r>
              <a:rPr b="0" lang="ru-RU" sz="3200" spc="-1" strike="noStrike">
                <a:latin typeface="Arial"/>
              </a:rPr>
              <a:t>идею бестселлера среди игр для автоматов </a:t>
            </a:r>
            <a:r>
              <a:rPr b="0" lang="ru-RU" sz="3200" spc="-1" strike="noStrike">
                <a:latin typeface="Arial"/>
              </a:rPr>
              <a:t>1986 OutRun(я тоже позаимствовал оттуда </a:t>
            </a:r>
            <a:r>
              <a:rPr b="0" lang="ru-RU" sz="3200" spc="-1" strike="noStrike">
                <a:latin typeface="Arial"/>
              </a:rPr>
              <a:t>все текстуры и цвета) 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700000" y="4927320"/>
            <a:ext cx="5939640" cy="6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Скриншот </a:t>
            </a:r>
            <a:r>
              <a:rPr b="0" lang="ru-RU" sz="3200" spc="-1" strike="noStrike">
                <a:latin typeface="Arial"/>
              </a:rPr>
              <a:t>оригинальной игры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980000" y="342000"/>
            <a:ext cx="6299640" cy="44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880000" y="4745160"/>
            <a:ext cx="467964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Мой скриншот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804400" y="74160"/>
            <a:ext cx="4395240" cy="455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latin typeface="Arial"/>
              </a:rPr>
              <a:t>Принцип работы</a:t>
            </a:r>
            <a:br/>
            <a:endParaRPr b="0" lang="ru-RU" sz="36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80000" y="1080000"/>
            <a:ext cx="972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 работе над игрой я столкнулся с проблемой — мне нужна проекция 3д изображения, а pygame не 3д движок. Так что необходимо проецировать вручную.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этого существует «геометрия» - проекция работает при помощи подобия треугольников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800000" y="4860000"/>
            <a:ext cx="59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Я не хочу долго объяснять, так что вот картинка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0000" y="720000"/>
            <a:ext cx="7206480" cy="361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Все равно объясню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7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При работе с 3д графикой у нас есть само реальное положение тела в 3д пространстве, экран и камера. Все размеры подобны → существует коэффициент scale, с помощью которого мы можем узнать размеры объекта на экране.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504000" y="7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Среди входных данных у нас есть положение объекта и положение камеры. Но для проекции нужно положение экрана — для этого нужна константа dist, определяющая расстояние по оси z от камеры до экрана. В зависимости от ее значения меняется в первую очередь FOV — область видимости игрока.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504000" y="720000"/>
            <a:ext cx="90712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Тогда coef = dist/расстояние от камеры(не </a:t>
            </a:r>
            <a:r>
              <a:rPr b="0" lang="ru-RU" sz="3200" spc="-1" strike="noStrike">
                <a:latin typeface="Arial"/>
              </a:rPr>
              <a:t>экрана) до объекта 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Но у дороги нет высоты(она плоская), если </a:t>
            </a:r>
            <a:r>
              <a:rPr b="0" lang="ru-RU" sz="3200" spc="-1" strike="noStrike">
                <a:latin typeface="Arial"/>
              </a:rPr>
              <a:t>просто отрисовывать как есть то получатся </a:t>
            </a:r>
            <a:r>
              <a:rPr b="0" lang="ru-RU" sz="3200" spc="-1" strike="noStrike">
                <a:latin typeface="Arial"/>
              </a:rPr>
              <a:t>линии разной ширины, для отрисовки дороги </a:t>
            </a:r>
            <a:r>
              <a:rPr b="0" lang="ru-RU" sz="3200" spc="-1" strike="noStrike">
                <a:latin typeface="Arial"/>
              </a:rPr>
              <a:t>нужно схитрить и отрисовывать связку из </a:t>
            </a:r>
            <a:r>
              <a:rPr b="0" lang="ru-RU" sz="3200" spc="-1" strike="noStrike">
                <a:latin typeface="Arial"/>
              </a:rPr>
              <a:t>начала дороги и её конца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2022-01-24T13:12:11Z</dcterms:created>
  <dc:creator/>
  <dc:description/>
  <dc:language>ru-RU</dc:language>
  <cp:lastModifiedBy/>
  <dcterms:modified xsi:type="dcterms:W3CDTF">2022-01-24T16:03:39Z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