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 id="2147483663" r:id="rId3"/>
  </p:sldMasterIdLst>
  <p:notesMasterIdLst>
    <p:notesMasterId r:id="rId34"/>
  </p:notesMasterIdLst>
  <p:handoutMasterIdLst>
    <p:handoutMasterId r:id="rId35"/>
  </p:handoutMasterIdLst>
  <p:sldIdLst>
    <p:sldId id="256" r:id="rId4"/>
    <p:sldId id="281" r:id="rId5"/>
    <p:sldId id="257" r:id="rId6"/>
    <p:sldId id="280" r:id="rId7"/>
    <p:sldId id="279" r:id="rId8"/>
    <p:sldId id="282" r:id="rId9"/>
    <p:sldId id="283" r:id="rId10"/>
    <p:sldId id="284" r:id="rId11"/>
    <p:sldId id="285" r:id="rId12"/>
    <p:sldId id="286" r:id="rId13"/>
    <p:sldId id="287" r:id="rId14"/>
    <p:sldId id="28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7" r:id="rId29"/>
    <p:sldId id="272" r:id="rId30"/>
    <p:sldId id="273" r:id="rId31"/>
    <p:sldId id="274" r:id="rId32"/>
    <p:sldId id="275" r:id="rId3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60"/>
  </p:normalViewPr>
  <p:slideViewPr>
    <p:cSldViewPr snapToGrid="0">
      <p:cViewPr varScale="1">
        <p:scale>
          <a:sx n="116" d="100"/>
          <a:sy n="116" d="100"/>
        </p:scale>
        <p:origin x="518" y="77"/>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8" d="100"/>
          <a:sy n="88" d="100"/>
        </p:scale>
        <p:origin x="2964" y="66"/>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4/27/2019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4/27/2019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07082933"/>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2158670304"/>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42482412"/>
      </p:ext>
    </p:extLst>
  </p:cSld>
  <p:clrMapOvr>
    <a:masterClrMapping/>
  </p:clrMapOvr>
  <p:extLst mod="1">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51066786"/>
      </p:ext>
    </p:extLst>
  </p:cSld>
  <p:clrMapOvr>
    <a:masterClrMapping/>
  </p:clrMapOvr>
  <p:extLst mod="1">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2992641235"/>
      </p:ext>
    </p:extLst>
  </p:cSld>
  <p:clrMapOvr>
    <a:masterClrMapping/>
  </p:clrMapOvr>
  <p:extLst mod="1">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411192"/>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00131049"/>
      </p:ext>
    </p:extLst>
  </p:cSld>
  <p:clrMapOvr>
    <a:masterClrMapping/>
  </p:clrMapOvr>
  <p:extLst mod="1">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08217697"/>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dirty="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a:t>
            </a:r>
            <a:br>
              <a:rPr lang="en-US" dirty="0" smtClean="0"/>
            </a:br>
            <a:r>
              <a:rPr lang="en-US" dirty="0" smtClean="0"/>
              <a:t>Patterns</a:t>
            </a:r>
            <a:endParaRPr lang="en-US" dirty="0"/>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33196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sz="quarter" idx="10"/>
          </p:nvPr>
        </p:nvSpPr>
        <p:spPr/>
        <p:txBody>
          <a:bodyPr/>
          <a:lstStyle/>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2000" dirty="0" smtClean="0"/>
              <a:t>Structural </a:t>
            </a:r>
            <a:r>
              <a:rPr lang="en-US" sz="2000" dirty="0"/>
              <a:t>patterns are concerned with how classes and objects are composed </a:t>
            </a:r>
            <a:r>
              <a:rPr lang="en-US" sz="2000" dirty="0" smtClean="0"/>
              <a:t>to</a:t>
            </a:r>
          </a:p>
          <a:p>
            <a:pPr marL="0" indent="0">
              <a:buNone/>
            </a:pPr>
            <a:r>
              <a:rPr lang="en-US" sz="2000" dirty="0" smtClean="0"/>
              <a:t>form larger </a:t>
            </a:r>
            <a:r>
              <a:rPr lang="en-US" sz="2000" dirty="0"/>
              <a:t>structures. Structural class patterns use inheritance to </a:t>
            </a:r>
            <a:r>
              <a:rPr lang="en-US" sz="2000" dirty="0" smtClean="0"/>
              <a:t>compose</a:t>
            </a:r>
          </a:p>
          <a:p>
            <a:pPr marL="0" indent="0">
              <a:buNone/>
            </a:pPr>
            <a:r>
              <a:rPr lang="en-US" sz="2000" dirty="0" smtClean="0"/>
              <a:t>interfaces </a:t>
            </a:r>
            <a:r>
              <a:rPr lang="en-US" sz="2000" dirty="0"/>
              <a:t>or </a:t>
            </a:r>
            <a:r>
              <a:rPr lang="en-US" sz="2000" dirty="0" smtClean="0"/>
              <a:t>implementations</a:t>
            </a:r>
            <a:r>
              <a:rPr lang="en-US" sz="2000" dirty="0"/>
              <a:t>. Structural object patterns describe ways </a:t>
            </a:r>
            <a:r>
              <a:rPr lang="en-US" sz="2000" dirty="0" smtClean="0"/>
              <a:t>to</a:t>
            </a:r>
          </a:p>
          <a:p>
            <a:pPr marL="0" indent="0">
              <a:buNone/>
            </a:pPr>
            <a:r>
              <a:rPr lang="en-US" sz="2000" dirty="0" smtClean="0"/>
              <a:t>compose </a:t>
            </a:r>
            <a:r>
              <a:rPr lang="en-US" sz="2000" dirty="0"/>
              <a:t>objects to realize </a:t>
            </a:r>
            <a:r>
              <a:rPr lang="en-US" sz="2000" dirty="0" smtClean="0"/>
              <a:t>new </a:t>
            </a:r>
            <a:r>
              <a:rPr lang="en-US" sz="2000" dirty="0"/>
              <a:t>functionality.</a:t>
            </a:r>
            <a:endParaRPr lang="en-US" sz="2000" dirty="0"/>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3166088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a:t>
            </a:r>
            <a:endParaRPr lang="en-US" dirty="0"/>
          </a:p>
        </p:txBody>
      </p:sp>
      <p:sp>
        <p:nvSpPr>
          <p:cNvPr id="3" name="Content Placeholder 2"/>
          <p:cNvSpPr>
            <a:spLocks noGrp="1"/>
          </p:cNvSpPr>
          <p:nvPr>
            <p:ph sz="quarter" idx="10"/>
          </p:nvPr>
        </p:nvSpPr>
        <p:spPr/>
        <p:txBody>
          <a:bodyPr/>
          <a:lstStyle/>
          <a:p>
            <a:pPr marL="0" indent="0">
              <a:buNone/>
            </a:pPr>
            <a:endParaRPr lang="en-US" sz="2800" dirty="0" smtClean="0"/>
          </a:p>
          <a:p>
            <a:pPr marL="0" indent="0">
              <a:buNone/>
            </a:pPr>
            <a:endParaRPr lang="en-US" sz="2800" dirty="0"/>
          </a:p>
          <a:p>
            <a:pPr marL="0" indent="0">
              <a:buNone/>
            </a:pPr>
            <a:endParaRPr lang="en-US" sz="2800" dirty="0" smtClean="0"/>
          </a:p>
          <a:p>
            <a:pPr marL="0" indent="0">
              <a:buNone/>
            </a:pPr>
            <a:r>
              <a:rPr lang="en-US" sz="2400" dirty="0"/>
              <a:t>Provide a uniﬁed interface to a set of interfaces in a </a:t>
            </a:r>
            <a:r>
              <a:rPr lang="en-US" sz="2400" dirty="0" smtClean="0"/>
              <a:t>subsystem</a:t>
            </a:r>
            <a:r>
              <a:rPr lang="en-US" sz="2400" dirty="0"/>
              <a:t>. </a:t>
            </a:r>
            <a:endParaRPr lang="en-US" sz="2400" dirty="0" smtClean="0"/>
          </a:p>
          <a:p>
            <a:pPr marL="0" indent="0">
              <a:buNone/>
            </a:pPr>
            <a:r>
              <a:rPr lang="en-US" sz="2400" dirty="0" smtClean="0"/>
              <a:t>Facade </a:t>
            </a:r>
            <a:r>
              <a:rPr lang="en-US" sz="2400" dirty="0"/>
              <a:t>deﬁnes a higher-level interface that </a:t>
            </a:r>
            <a:r>
              <a:rPr lang="en-US" sz="2400" dirty="0" smtClean="0"/>
              <a:t>makes </a:t>
            </a:r>
            <a:r>
              <a:rPr lang="en-US" sz="2400" dirty="0"/>
              <a:t>the subsystem </a:t>
            </a:r>
            <a:endParaRPr lang="en-US" sz="2400" dirty="0" smtClean="0"/>
          </a:p>
          <a:p>
            <a:pPr marL="0" indent="0">
              <a:buNone/>
            </a:pPr>
            <a:r>
              <a:rPr lang="en-US" sz="2400" dirty="0" smtClean="0"/>
              <a:t>easier </a:t>
            </a:r>
            <a:r>
              <a:rPr lang="en-US" sz="2400" dirty="0"/>
              <a:t>to use.</a:t>
            </a:r>
            <a:endParaRPr lang="en-US" sz="2400" dirty="0"/>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659184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sz="quarter" idx="10"/>
          </p:nvPr>
        </p:nvSpPr>
        <p:spPr/>
        <p:txBody>
          <a:bodyPr/>
          <a:lstStyle/>
          <a:p>
            <a:pPr marL="0" indent="0">
              <a:buNone/>
            </a:pPr>
            <a:endParaRPr lang="en-US" sz="2800" dirty="0" smtClean="0"/>
          </a:p>
          <a:p>
            <a:pPr marL="0" indent="0">
              <a:buNone/>
            </a:pPr>
            <a:endParaRPr lang="en-US" sz="2800" dirty="0"/>
          </a:p>
          <a:p>
            <a:pPr marL="0" indent="0">
              <a:buNone/>
            </a:pPr>
            <a:endParaRPr lang="en-US" sz="2800" dirty="0" smtClean="0"/>
          </a:p>
          <a:p>
            <a:pPr marL="0" indent="0">
              <a:buNone/>
            </a:pPr>
            <a:r>
              <a:rPr lang="en-US" sz="2400" dirty="0"/>
              <a:t>Structuring a system into subsystems helps reduce complexity. A </a:t>
            </a:r>
            <a:endParaRPr lang="en-US" sz="2400" dirty="0" smtClean="0"/>
          </a:p>
          <a:p>
            <a:pPr marL="0" indent="0">
              <a:buNone/>
            </a:pPr>
            <a:r>
              <a:rPr lang="en-US" sz="2400" dirty="0" smtClean="0"/>
              <a:t>common </a:t>
            </a:r>
            <a:r>
              <a:rPr lang="en-US" sz="2400" dirty="0"/>
              <a:t>design goal is to minimize the communication and </a:t>
            </a:r>
            <a:endParaRPr lang="en-US" sz="2400" dirty="0" smtClean="0"/>
          </a:p>
          <a:p>
            <a:pPr marL="0" indent="0">
              <a:buNone/>
            </a:pPr>
            <a:r>
              <a:rPr lang="en-US" sz="2400" dirty="0" smtClean="0"/>
              <a:t>dependencies </a:t>
            </a:r>
            <a:r>
              <a:rPr lang="en-US" sz="2400" dirty="0"/>
              <a:t>between subsystems. One way to achieve this goal is </a:t>
            </a:r>
            <a:endParaRPr lang="en-US" sz="2400" dirty="0" smtClean="0"/>
          </a:p>
          <a:p>
            <a:pPr marL="0" indent="0">
              <a:buNone/>
            </a:pPr>
            <a:r>
              <a:rPr lang="en-US" sz="2400" dirty="0" smtClean="0"/>
              <a:t>to </a:t>
            </a:r>
            <a:r>
              <a:rPr lang="en-US" sz="2400" dirty="0"/>
              <a:t>introduce a facade object that provides a single, simpliﬁed </a:t>
            </a:r>
            <a:endParaRPr lang="en-US" sz="2400" dirty="0" smtClean="0"/>
          </a:p>
          <a:p>
            <a:pPr marL="0" indent="0">
              <a:buNone/>
            </a:pPr>
            <a:r>
              <a:rPr lang="en-US" sz="2400" dirty="0" smtClean="0"/>
              <a:t>interface </a:t>
            </a:r>
            <a:r>
              <a:rPr lang="en-US" sz="2400" dirty="0"/>
              <a:t>to the more general facilities of a subsystem.</a:t>
            </a:r>
            <a:endParaRPr lang="en-US" sz="2400" dirty="0"/>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2488781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sz="quarter" idx="10"/>
          </p:nvPr>
        </p:nvSpPr>
        <p:spPr/>
        <p:txBody>
          <a:bodyPr/>
          <a:lstStyle/>
          <a:p>
            <a:endParaRPr lang="en-US"/>
          </a:p>
        </p:txBody>
      </p:sp>
      <p:sp>
        <p:nvSpPr>
          <p:cNvPr id="9" name="Content Placeholder 8"/>
          <p:cNvSpPr>
            <a:spLocks noGrp="1"/>
          </p:cNvSpPr>
          <p:nvPr>
            <p:ph sz="quarter" idx="11"/>
          </p:nvPr>
        </p:nvSpPr>
        <p:spPr/>
        <p:txBody>
          <a:bodyPr/>
          <a:lstStyle/>
          <a:p>
            <a:endParaRPr lang="en-US"/>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13</a:t>
            </a:fld>
            <a:endParaRPr lang="en-US" dirty="0"/>
          </a:p>
        </p:txBody>
      </p:sp>
    </p:spTree>
    <p:extLst>
      <p:ext uri="{BB962C8B-B14F-4D97-AF65-F5344CB8AC3E}">
        <p14:creationId xmlns:p14="http://schemas.microsoft.com/office/powerpoint/2010/main" val="1741000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0"/>
          </p:nvPr>
        </p:nvSpPr>
        <p:spPr/>
        <p:txBody>
          <a:bodyPr/>
          <a:lstStyle/>
          <a:p>
            <a:endParaRPr lang="en-US"/>
          </a:p>
        </p:txBody>
      </p:sp>
      <p:sp>
        <p:nvSpPr>
          <p:cNvPr id="9" name="Text Placeholder 8"/>
          <p:cNvSpPr>
            <a:spLocks noGrp="1"/>
          </p:cNvSpPr>
          <p:nvPr>
            <p:ph type="body" sz="quarter" idx="11"/>
          </p:nvPr>
        </p:nvSpPr>
        <p:spPr/>
        <p:txBody>
          <a:bodyPr/>
          <a:lstStyle/>
          <a:p>
            <a:endParaRPr lang="en-US"/>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14</a:t>
            </a:fld>
            <a:endParaRPr lang="en-US" dirty="0"/>
          </a:p>
        </p:txBody>
      </p:sp>
    </p:spTree>
    <p:extLst>
      <p:ext uri="{BB962C8B-B14F-4D97-AF65-F5344CB8AC3E}">
        <p14:creationId xmlns:p14="http://schemas.microsoft.com/office/powerpoint/2010/main" val="2383520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0"/>
          </p:nvPr>
        </p:nvSpPr>
        <p:spPr/>
        <p:txBody>
          <a:bodyPr/>
          <a:lstStyle/>
          <a:p>
            <a:endParaRPr lang="en-US"/>
          </a:p>
        </p:txBody>
      </p:sp>
      <p:sp>
        <p:nvSpPr>
          <p:cNvPr id="11" name="Text Placeholder 10"/>
          <p:cNvSpPr>
            <a:spLocks noGrp="1"/>
          </p:cNvSpPr>
          <p:nvPr>
            <p:ph type="body" sz="quarter" idx="11"/>
          </p:nvPr>
        </p:nvSpPr>
        <p:spPr/>
        <p:txBody>
          <a:bodyPr/>
          <a:lstStyle/>
          <a:p>
            <a:endParaRPr lang="en-US"/>
          </a:p>
        </p:txBody>
      </p:sp>
      <p:sp>
        <p:nvSpPr>
          <p:cNvPr id="12" name="Content Placeholder 11"/>
          <p:cNvSpPr>
            <a:spLocks noGrp="1"/>
          </p:cNvSpPr>
          <p:nvPr>
            <p:ph sz="quarter" idx="12"/>
          </p:nvPr>
        </p:nvSpPr>
        <p:spPr/>
        <p:txBody>
          <a:bodyPr/>
          <a:lstStyle/>
          <a:p>
            <a:endParaRPr lang="en-US"/>
          </a:p>
        </p:txBody>
      </p:sp>
      <p:sp>
        <p:nvSpPr>
          <p:cNvPr id="13" name="Text Placeholder 12"/>
          <p:cNvSpPr>
            <a:spLocks noGrp="1"/>
          </p:cNvSpPr>
          <p:nvPr>
            <p:ph type="body" sz="quarter" idx="13"/>
          </p:nvPr>
        </p:nvSpPr>
        <p:spPr/>
        <p:txBody>
          <a:bodyPr/>
          <a:lstStyle/>
          <a:p>
            <a:endParaRPr lang="en-US"/>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15</a:t>
            </a:fld>
            <a:endParaRPr lang="en-US" dirty="0"/>
          </a:p>
        </p:txBody>
      </p:sp>
    </p:spTree>
    <p:extLst>
      <p:ext uri="{BB962C8B-B14F-4D97-AF65-F5344CB8AC3E}">
        <p14:creationId xmlns:p14="http://schemas.microsoft.com/office/powerpoint/2010/main" val="45426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0"/>
          </p:nvPr>
        </p:nvSpPr>
        <p:spPr/>
        <p:txBody>
          <a:bodyPr/>
          <a:lstStyle/>
          <a:p>
            <a:endParaRPr lang="en-US"/>
          </a:p>
        </p:txBody>
      </p:sp>
      <p:sp>
        <p:nvSpPr>
          <p:cNvPr id="5" name="Picture Placeholder 4"/>
          <p:cNvSpPr>
            <a:spLocks noGrp="1"/>
          </p:cNvSpPr>
          <p:nvPr>
            <p:ph type="pic" sz="quarter" idx="11"/>
          </p:nvPr>
        </p:nvSpPr>
        <p:spPr/>
      </p:sp>
      <p:sp>
        <p:nvSpPr>
          <p:cNvPr id="7" name="Slide Number Placeholder 6">
            <a:extLst>
              <a:ext uri="{FF2B5EF4-FFF2-40B4-BE49-F238E27FC236}">
                <a16:creationId xmlns:a16="http://schemas.microsoft.com/office/drawing/2014/main" id="{82727CB5-094D-B940-A7AF-F67F1ED37934}"/>
              </a:ext>
            </a:extLst>
          </p:cNvPr>
          <p:cNvSpPr>
            <a:spLocks noGrp="1"/>
          </p:cNvSpPr>
          <p:nvPr>
            <p:ph type="sldNum" sz="quarter" idx="4"/>
          </p:nvPr>
        </p:nvSpPr>
        <p:spPr/>
        <p:txBody>
          <a:bodyPr/>
          <a:lstStyle/>
          <a:p>
            <a:fld id="{3A707DD9-E92B-45E8-BE0A-E6B2EDF345EB}" type="slidenum">
              <a:rPr lang="en-US" smtClean="0"/>
              <a:pPr/>
              <a:t>16</a:t>
            </a:fld>
            <a:endParaRPr lang="en-US" dirty="0"/>
          </a:p>
        </p:txBody>
      </p:sp>
    </p:spTree>
    <p:extLst>
      <p:ext uri="{BB962C8B-B14F-4D97-AF65-F5344CB8AC3E}">
        <p14:creationId xmlns:p14="http://schemas.microsoft.com/office/powerpoint/2010/main" val="1758515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0"/>
          </p:nvPr>
        </p:nvSpPr>
        <p:spPr/>
        <p:txBody>
          <a:bodyPr/>
          <a:lstStyle/>
          <a:p>
            <a:endParaRPr lang="en-US"/>
          </a:p>
        </p:txBody>
      </p:sp>
      <p:sp>
        <p:nvSpPr>
          <p:cNvPr id="10" name="Picture Placeholder 9"/>
          <p:cNvSpPr>
            <a:spLocks noGrp="1"/>
          </p:cNvSpPr>
          <p:nvPr>
            <p:ph type="pic" sz="quarter" idx="11"/>
          </p:nvPr>
        </p:nvSpPr>
        <p:spPr/>
      </p:sp>
      <p:sp>
        <p:nvSpPr>
          <p:cNvPr id="11" name="Text Placeholder 10"/>
          <p:cNvSpPr>
            <a:spLocks noGrp="1"/>
          </p:cNvSpPr>
          <p:nvPr>
            <p:ph type="body" sz="quarter" idx="12"/>
          </p:nvPr>
        </p:nvSpPr>
        <p:spPr/>
        <p:txBody>
          <a:bodyPr/>
          <a:lstStyle/>
          <a:p>
            <a:endParaRPr lang="en-US"/>
          </a:p>
        </p:txBody>
      </p:sp>
      <p:sp>
        <p:nvSpPr>
          <p:cNvPr id="5" name="Slide Number Placeholder 4">
            <a:extLst>
              <a:ext uri="{FF2B5EF4-FFF2-40B4-BE49-F238E27FC236}">
                <a16:creationId xmlns:a16="http://schemas.microsoft.com/office/drawing/2014/main" id="{67800160-BC63-054B-87DD-D877764D4BC8}"/>
              </a:ext>
            </a:extLst>
          </p:cNvPr>
          <p:cNvSpPr>
            <a:spLocks noGrp="1"/>
          </p:cNvSpPr>
          <p:nvPr>
            <p:ph type="sldNum" sz="quarter" idx="4"/>
          </p:nvPr>
        </p:nvSpPr>
        <p:spPr/>
        <p:txBody>
          <a:bodyPr/>
          <a:lstStyle/>
          <a:p>
            <a:fld id="{3A707DD9-E92B-45E8-BE0A-E6B2EDF345EB}" type="slidenum">
              <a:rPr lang="en-US" smtClean="0"/>
              <a:pPr/>
              <a:t>17</a:t>
            </a:fld>
            <a:endParaRPr lang="en-US" dirty="0"/>
          </a:p>
        </p:txBody>
      </p:sp>
    </p:spTree>
    <p:extLst>
      <p:ext uri="{BB962C8B-B14F-4D97-AF65-F5344CB8AC3E}">
        <p14:creationId xmlns:p14="http://schemas.microsoft.com/office/powerpoint/2010/main" val="3499599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Picture Placeholder 3"/>
          <p:cNvSpPr>
            <a:spLocks noGrp="1"/>
          </p:cNvSpPr>
          <p:nvPr>
            <p:ph type="pic" sz="quarter" idx="11"/>
          </p:nvPr>
        </p:nvSpPr>
        <p:spPr/>
      </p:sp>
      <p:sp>
        <p:nvSpPr>
          <p:cNvPr id="5" name="Text Placeholder 4"/>
          <p:cNvSpPr>
            <a:spLocks noGrp="1"/>
          </p:cNvSpPr>
          <p:nvPr>
            <p:ph type="body" sz="quarter" idx="12"/>
          </p:nvPr>
        </p:nvSpPr>
        <p:spPr/>
        <p:txBody>
          <a:bodyPr/>
          <a:lstStyle/>
          <a:p>
            <a:endParaRPr lang="en-US"/>
          </a:p>
        </p:txBody>
      </p:sp>
      <p:sp>
        <p:nvSpPr>
          <p:cNvPr id="21" name="Text Placeholder 20"/>
          <p:cNvSpPr>
            <a:spLocks noGrp="1"/>
          </p:cNvSpPr>
          <p:nvPr>
            <p:ph type="body" sz="quarter" idx="13"/>
          </p:nvPr>
        </p:nvSpPr>
        <p:spPr/>
        <p:txBody>
          <a:bodyPr/>
          <a:lstStyle/>
          <a:p>
            <a:endParaRPr lang="en-US"/>
          </a:p>
        </p:txBody>
      </p:sp>
      <p:sp>
        <p:nvSpPr>
          <p:cNvPr id="22" name="Text Placeholder 21"/>
          <p:cNvSpPr>
            <a:spLocks noGrp="1"/>
          </p:cNvSpPr>
          <p:nvPr>
            <p:ph type="body" sz="quarter" idx="14"/>
          </p:nvPr>
        </p:nvSpPr>
        <p:spPr/>
        <p:txBody>
          <a:bodyPr/>
          <a:lstStyle/>
          <a:p>
            <a:endParaRPr lang="en-US"/>
          </a:p>
        </p:txBody>
      </p:sp>
      <p:sp>
        <p:nvSpPr>
          <p:cNvPr id="23" name="Text Placeholder 22"/>
          <p:cNvSpPr>
            <a:spLocks noGrp="1"/>
          </p:cNvSpPr>
          <p:nvPr>
            <p:ph type="body" sz="quarter" idx="15"/>
          </p:nvPr>
        </p:nvSpPr>
        <p:spPr/>
        <p:txBody>
          <a:bodyPr/>
          <a:lstStyle/>
          <a:p>
            <a:endParaRPr lang="en-US"/>
          </a:p>
        </p:txBody>
      </p:sp>
      <p:sp>
        <p:nvSpPr>
          <p:cNvPr id="24" name="Text Placeholder 23"/>
          <p:cNvSpPr>
            <a:spLocks noGrp="1"/>
          </p:cNvSpPr>
          <p:nvPr>
            <p:ph type="body" sz="quarter" idx="16"/>
          </p:nvPr>
        </p:nvSpPr>
        <p:spPr/>
        <p:txBody>
          <a:bodyPr/>
          <a:lstStyle/>
          <a:p>
            <a:endParaRPr lang="en-US"/>
          </a:p>
        </p:txBody>
      </p:sp>
      <p:sp>
        <p:nvSpPr>
          <p:cNvPr id="25" name="Text Placeholder 24"/>
          <p:cNvSpPr>
            <a:spLocks noGrp="1"/>
          </p:cNvSpPr>
          <p:nvPr>
            <p:ph type="body" sz="quarter" idx="17"/>
          </p:nvPr>
        </p:nvSpPr>
        <p:spPr/>
        <p:txBody>
          <a:bodyPr/>
          <a:lstStyle/>
          <a:p>
            <a:endParaRPr lang="en-US"/>
          </a:p>
        </p:txBody>
      </p:sp>
      <p:sp>
        <p:nvSpPr>
          <p:cNvPr id="26" name="Text Placeholder 25"/>
          <p:cNvSpPr>
            <a:spLocks noGrp="1"/>
          </p:cNvSpPr>
          <p:nvPr>
            <p:ph type="body" sz="quarter" idx="18"/>
          </p:nvPr>
        </p:nvSpPr>
        <p:spPr/>
        <p:txBody>
          <a:bodyPr/>
          <a:lstStyle/>
          <a:p>
            <a:endParaRPr lang="en-US"/>
          </a:p>
        </p:txBody>
      </p:sp>
      <p:sp>
        <p:nvSpPr>
          <p:cNvPr id="27" name="Text Placeholder 26"/>
          <p:cNvSpPr>
            <a:spLocks noGrp="1"/>
          </p:cNvSpPr>
          <p:nvPr>
            <p:ph type="body" sz="quarter" idx="19"/>
          </p:nvPr>
        </p:nvSpPr>
        <p:spPr/>
        <p:txBody>
          <a:bodyPr/>
          <a:lstStyle/>
          <a:p>
            <a:endParaRPr lang="en-US"/>
          </a:p>
        </p:txBody>
      </p:sp>
      <p:sp>
        <p:nvSpPr>
          <p:cNvPr id="28" name="Text Placeholder 27"/>
          <p:cNvSpPr>
            <a:spLocks noGrp="1"/>
          </p:cNvSpPr>
          <p:nvPr>
            <p:ph type="body" sz="quarter" idx="20"/>
          </p:nvPr>
        </p:nvSpPr>
        <p:spPr/>
        <p:txBody>
          <a:bodyPr/>
          <a:lstStyle/>
          <a:p>
            <a:endParaRPr lang="en-US"/>
          </a:p>
        </p:txBody>
      </p:sp>
      <p:sp>
        <p:nvSpPr>
          <p:cNvPr id="29" name="Text Placeholder 28"/>
          <p:cNvSpPr>
            <a:spLocks noGrp="1"/>
          </p:cNvSpPr>
          <p:nvPr>
            <p:ph type="body" sz="quarter" idx="21"/>
          </p:nvPr>
        </p:nvSpPr>
        <p:spPr/>
        <p:txBody>
          <a:bodyPr/>
          <a:lstStyle/>
          <a:p>
            <a:endParaRPr lang="en-US"/>
          </a:p>
        </p:txBody>
      </p:sp>
      <p:sp>
        <p:nvSpPr>
          <p:cNvPr id="30" name="Text Placeholder 29"/>
          <p:cNvSpPr>
            <a:spLocks noGrp="1"/>
          </p:cNvSpPr>
          <p:nvPr>
            <p:ph type="body" sz="quarter" idx="22"/>
          </p:nvPr>
        </p:nvSpPr>
        <p:spPr/>
        <p:txBody>
          <a:bodyPr/>
          <a:lstStyle/>
          <a:p>
            <a:endParaRPr lang="en-US"/>
          </a:p>
        </p:txBody>
      </p:sp>
      <p:sp>
        <p:nvSpPr>
          <p:cNvPr id="31" name="Text Placeholder 30"/>
          <p:cNvSpPr>
            <a:spLocks noGrp="1"/>
          </p:cNvSpPr>
          <p:nvPr>
            <p:ph type="body" sz="quarter" idx="23"/>
          </p:nvPr>
        </p:nvSpPr>
        <p:spPr/>
        <p:txBody>
          <a:bodyPr/>
          <a:lstStyle/>
          <a:p>
            <a:endParaRPr lang="en-US"/>
          </a:p>
        </p:txBody>
      </p:sp>
      <p:sp>
        <p:nvSpPr>
          <p:cNvPr id="6" name="Slide Number Placeholder 5">
            <a:extLst>
              <a:ext uri="{FF2B5EF4-FFF2-40B4-BE49-F238E27FC236}">
                <a16:creationId xmlns:a16="http://schemas.microsoft.com/office/drawing/2014/main" id="{EB11C89A-3E1B-FF47-B76F-3E8ED7756FCF}"/>
              </a:ext>
            </a:extLst>
          </p:cNvPr>
          <p:cNvSpPr>
            <a:spLocks noGrp="1"/>
          </p:cNvSpPr>
          <p:nvPr>
            <p:ph type="sldNum" sz="quarter" idx="4"/>
          </p:nvPr>
        </p:nvSpPr>
        <p:spPr/>
        <p:txBody>
          <a:bodyPr/>
          <a:lstStyle/>
          <a:p>
            <a:fld id="{3A707DD9-E92B-45E8-BE0A-E6B2EDF345EB}" type="slidenum">
              <a:rPr lang="en-US" smtClean="0"/>
              <a:pPr/>
              <a:t>18</a:t>
            </a:fld>
            <a:endParaRPr lang="en-US" dirty="0"/>
          </a:p>
        </p:txBody>
      </p:sp>
    </p:spTree>
    <p:extLst>
      <p:ext uri="{BB962C8B-B14F-4D97-AF65-F5344CB8AC3E}">
        <p14:creationId xmlns:p14="http://schemas.microsoft.com/office/powerpoint/2010/main" val="3568211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16" name="Slide Number Placeholder 15">
            <a:extLst>
              <a:ext uri="{FF2B5EF4-FFF2-40B4-BE49-F238E27FC236}">
                <a16:creationId xmlns:a16="http://schemas.microsoft.com/office/drawing/2014/main" id="{4EC5A070-E99C-6143-B73A-CC95BE86F528}"/>
              </a:ext>
            </a:extLst>
          </p:cNvPr>
          <p:cNvSpPr>
            <a:spLocks noGrp="1"/>
          </p:cNvSpPr>
          <p:nvPr>
            <p:ph type="sldNum" sz="quarter" idx="4"/>
          </p:nvPr>
        </p:nvSpPr>
        <p:spPr/>
        <p:txBody>
          <a:bodyPr/>
          <a:lstStyle/>
          <a:p>
            <a:fld id="{3A707DD9-E92B-45E8-BE0A-E6B2EDF345EB}" type="slidenum">
              <a:rPr lang="en-US" smtClean="0"/>
              <a:pPr/>
              <a:t>19</a:t>
            </a:fld>
            <a:endParaRPr lang="en-US" dirty="0"/>
          </a:p>
        </p:txBody>
      </p:sp>
      <p:sp>
        <p:nvSpPr>
          <p:cNvPr id="6" name="Text Placeholder 5"/>
          <p:cNvSpPr>
            <a:spLocks noGrp="1"/>
          </p:cNvSpPr>
          <p:nvPr>
            <p:ph type="body" sz="quarter" idx="15"/>
          </p:nvPr>
        </p:nvSpPr>
        <p:spPr/>
        <p:txBody>
          <a:bodyPr/>
          <a:lstStyle/>
          <a:p>
            <a:endParaRPr lang="en-US"/>
          </a:p>
        </p:txBody>
      </p:sp>
      <p:sp>
        <p:nvSpPr>
          <p:cNvPr id="5" name="Picture Placeholder 4"/>
          <p:cNvSpPr>
            <a:spLocks noGrp="1"/>
          </p:cNvSpPr>
          <p:nvPr>
            <p:ph type="pic" sz="quarter" idx="14"/>
          </p:nvPr>
        </p:nvSpPr>
        <p:spPr/>
      </p:sp>
    </p:spTree>
    <p:extLst>
      <p:ext uri="{BB962C8B-B14F-4D97-AF65-F5344CB8AC3E}">
        <p14:creationId xmlns:p14="http://schemas.microsoft.com/office/powerpoint/2010/main" val="302312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a:t>
            </a:r>
            <a:br>
              <a:rPr lang="en-US" dirty="0" smtClean="0"/>
            </a:br>
            <a:r>
              <a:rPr lang="en-US" dirty="0" smtClean="0"/>
              <a:t>Patterns</a:t>
            </a:r>
            <a:endParaRPr lang="en-US" dirty="0"/>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
        <p:nvSpPr>
          <p:cNvPr id="2" name="Text Placeholder 1"/>
          <p:cNvSpPr>
            <a:spLocks noGrp="1"/>
          </p:cNvSpPr>
          <p:nvPr>
            <p:ph type="body" sz="quarter" idx="11"/>
          </p:nvPr>
        </p:nvSpPr>
        <p:spPr/>
        <p:txBody>
          <a:bodyPr/>
          <a:lstStyle/>
          <a:p>
            <a:r>
              <a:rPr lang="en-US" dirty="0" smtClean="0"/>
              <a:t>Introduction</a:t>
            </a:r>
            <a:endParaRPr lang="en-US" dirty="0"/>
          </a:p>
        </p:txBody>
      </p:sp>
    </p:spTree>
    <p:extLst>
      <p:ext uri="{BB962C8B-B14F-4D97-AF65-F5344CB8AC3E}">
        <p14:creationId xmlns:p14="http://schemas.microsoft.com/office/powerpoint/2010/main" val="4294241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Picture Placeholder 5"/>
          <p:cNvSpPr>
            <a:spLocks noGrp="1"/>
          </p:cNvSpPr>
          <p:nvPr>
            <p:ph type="pic" sz="quarter" idx="14"/>
          </p:nvPr>
        </p:nvSpPr>
        <p:spPr/>
      </p:sp>
      <p:sp>
        <p:nvSpPr>
          <p:cNvPr id="11" name="Text Placeholder 10"/>
          <p:cNvSpPr>
            <a:spLocks noGrp="1"/>
          </p:cNvSpPr>
          <p:nvPr>
            <p:ph type="body" sz="quarter" idx="15"/>
          </p:nvPr>
        </p:nvSpPr>
        <p:spPr/>
        <p:txBody>
          <a:bodyPr/>
          <a:lstStyle/>
          <a:p>
            <a:endParaRPr lang="en-US"/>
          </a:p>
        </p:txBody>
      </p:sp>
      <p:sp>
        <p:nvSpPr>
          <p:cNvPr id="4" name="Slide Number Placeholder 3">
            <a:extLst>
              <a:ext uri="{FF2B5EF4-FFF2-40B4-BE49-F238E27FC236}">
                <a16:creationId xmlns:a16="http://schemas.microsoft.com/office/drawing/2014/main" id="{CAD771C0-F829-7149-B81C-0B9C21F15936}"/>
              </a:ext>
            </a:extLst>
          </p:cNvPr>
          <p:cNvSpPr>
            <a:spLocks noGrp="1"/>
          </p:cNvSpPr>
          <p:nvPr>
            <p:ph type="sldNum" sz="quarter" idx="4"/>
          </p:nvPr>
        </p:nvSpPr>
        <p:spPr/>
        <p:txBody>
          <a:bodyPr/>
          <a:lstStyle/>
          <a:p>
            <a:fld id="{3A707DD9-E92B-45E8-BE0A-E6B2EDF345EB}" type="slidenum">
              <a:rPr lang="en-US" smtClean="0"/>
              <a:pPr/>
              <a:t>20</a:t>
            </a:fld>
            <a:endParaRPr lang="en-US" dirty="0"/>
          </a:p>
        </p:txBody>
      </p:sp>
    </p:spTree>
    <p:extLst>
      <p:ext uri="{BB962C8B-B14F-4D97-AF65-F5344CB8AC3E}">
        <p14:creationId xmlns:p14="http://schemas.microsoft.com/office/powerpoint/2010/main" val="972541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0"/>
          </p:nvPr>
        </p:nvSpPr>
        <p:spPr/>
        <p:txBody>
          <a:bodyPr/>
          <a:lstStyle/>
          <a:p>
            <a:endParaRPr lang="en-US"/>
          </a:p>
        </p:txBody>
      </p:sp>
      <p:sp>
        <p:nvSpPr>
          <p:cNvPr id="6" name="Slide Number Placeholder 5">
            <a:extLst>
              <a:ext uri="{FF2B5EF4-FFF2-40B4-BE49-F238E27FC236}">
                <a16:creationId xmlns:a16="http://schemas.microsoft.com/office/drawing/2014/main" id="{FCA44C15-9EEF-5141-AFEA-8C8C2A1AEB36}"/>
              </a:ext>
            </a:extLst>
          </p:cNvPr>
          <p:cNvSpPr>
            <a:spLocks noGrp="1"/>
          </p:cNvSpPr>
          <p:nvPr>
            <p:ph type="sldNum" sz="quarter" idx="4"/>
          </p:nvPr>
        </p:nvSpPr>
        <p:spPr/>
        <p:txBody>
          <a:bodyPr/>
          <a:lstStyle/>
          <a:p>
            <a:fld id="{3A707DD9-E92B-45E8-BE0A-E6B2EDF345EB}" type="slidenum">
              <a:rPr lang="en-US" smtClean="0"/>
              <a:pPr/>
              <a:t>21</a:t>
            </a:fld>
            <a:endParaRPr lang="en-US" dirty="0"/>
          </a:p>
        </p:txBody>
      </p:sp>
    </p:spTree>
    <p:extLst>
      <p:ext uri="{BB962C8B-B14F-4D97-AF65-F5344CB8AC3E}">
        <p14:creationId xmlns:p14="http://schemas.microsoft.com/office/powerpoint/2010/main" val="3401797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6"/>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6" name="Text Placeholder 5"/>
          <p:cNvSpPr>
            <a:spLocks noGrp="1"/>
          </p:cNvSpPr>
          <p:nvPr>
            <p:ph type="body" sz="quarter" idx="12"/>
          </p:nvPr>
        </p:nvSpPr>
        <p:spPr/>
        <p:txBody>
          <a:bodyPr/>
          <a:lstStyle/>
          <a:p>
            <a:endParaRPr lang="en-US"/>
          </a:p>
        </p:txBody>
      </p:sp>
      <p:sp>
        <p:nvSpPr>
          <p:cNvPr id="4" name="Slide Number Placeholder 3">
            <a:extLst>
              <a:ext uri="{FF2B5EF4-FFF2-40B4-BE49-F238E27FC236}">
                <a16:creationId xmlns:a16="http://schemas.microsoft.com/office/drawing/2014/main" id="{5CAD3D4B-614D-8845-BDC7-BFBDEFC5BEC3}"/>
              </a:ext>
            </a:extLst>
          </p:cNvPr>
          <p:cNvSpPr>
            <a:spLocks noGrp="1"/>
          </p:cNvSpPr>
          <p:nvPr>
            <p:ph type="sldNum" sz="quarter" idx="4"/>
          </p:nvPr>
        </p:nvSpPr>
        <p:spPr/>
        <p:txBody>
          <a:bodyPr/>
          <a:lstStyle/>
          <a:p>
            <a:fld id="{3A707DD9-E92B-45E8-BE0A-E6B2EDF345EB}" type="slidenum">
              <a:rPr lang="en-US" smtClean="0"/>
              <a:pPr/>
              <a:t>22</a:t>
            </a:fld>
            <a:endParaRPr lang="en-US" dirty="0"/>
          </a:p>
        </p:txBody>
      </p:sp>
      <p:sp>
        <p:nvSpPr>
          <p:cNvPr id="8" name="Content Placeholder 7"/>
          <p:cNvSpPr>
            <a:spLocks noGrp="1"/>
          </p:cNvSpPr>
          <p:nvPr>
            <p:ph sz="quarter" idx="17"/>
          </p:nvPr>
        </p:nvSpPr>
        <p:spPr/>
        <p:txBody>
          <a:bodyPr/>
          <a:lstStyle/>
          <a:p>
            <a:endParaRPr lang="en-US"/>
          </a:p>
        </p:txBody>
      </p:sp>
      <p:sp>
        <p:nvSpPr>
          <p:cNvPr id="9" name="Content Placeholder 8"/>
          <p:cNvSpPr>
            <a:spLocks noGrp="1"/>
          </p:cNvSpPr>
          <p:nvPr>
            <p:ph sz="quarter" idx="18"/>
          </p:nvPr>
        </p:nvSpPr>
        <p:spPr/>
        <p:txBody>
          <a:bodyPr/>
          <a:lstStyle/>
          <a:p>
            <a:endParaRPr lang="en-US"/>
          </a:p>
        </p:txBody>
      </p:sp>
    </p:spTree>
    <p:extLst>
      <p:ext uri="{BB962C8B-B14F-4D97-AF65-F5344CB8AC3E}">
        <p14:creationId xmlns:p14="http://schemas.microsoft.com/office/powerpoint/2010/main" val="1366484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EE242FE-397E-B24B-9BF6-C1D241790A8C}"/>
              </a:ext>
            </a:extLst>
          </p:cNvPr>
          <p:cNvSpPr>
            <a:spLocks noGrp="1"/>
          </p:cNvSpPr>
          <p:nvPr>
            <p:ph type="body"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F6F5CD8A-D8EB-5F48-A66F-EC4909EEBF89}"/>
              </a:ext>
            </a:extLst>
          </p:cNvPr>
          <p:cNvSpPr>
            <a:spLocks noGrp="1"/>
          </p:cNvSpPr>
          <p:nvPr>
            <p:ph type="sldNum" sz="quarter" idx="4"/>
          </p:nvPr>
        </p:nvSpPr>
        <p:spPr/>
        <p:txBody>
          <a:bodyPr/>
          <a:lstStyle/>
          <a:p>
            <a:fld id="{3A707DD9-E92B-45E8-BE0A-E6B2EDF345EB}" type="slidenum">
              <a:rPr lang="en-US" smtClean="0"/>
              <a:pPr/>
              <a:t>23</a:t>
            </a:fld>
            <a:endParaRPr lang="en-US" dirty="0"/>
          </a:p>
        </p:txBody>
      </p:sp>
    </p:spTree>
    <p:extLst>
      <p:ext uri="{BB962C8B-B14F-4D97-AF65-F5344CB8AC3E}">
        <p14:creationId xmlns:p14="http://schemas.microsoft.com/office/powerpoint/2010/main" val="3390816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275389-5E44-E748-BC5C-0BA447743FAF}"/>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E3D0DB79-90AF-F04D-8589-25CCBFBF8B96}"/>
              </a:ext>
            </a:extLst>
          </p:cNvPr>
          <p:cNvSpPr>
            <a:spLocks noGrp="1"/>
          </p:cNvSpPr>
          <p:nvPr>
            <p:ph type="sldNum" sz="quarter" idx="4"/>
          </p:nvPr>
        </p:nvSpPr>
        <p:spPr/>
        <p:txBody>
          <a:bodyPr/>
          <a:lstStyle/>
          <a:p>
            <a:fld id="{3A707DD9-E92B-45E8-BE0A-E6B2EDF345EB}" type="slidenum">
              <a:rPr lang="en-US" smtClean="0"/>
              <a:pPr/>
              <a:t>24</a:t>
            </a:fld>
            <a:endParaRPr lang="en-US" dirty="0"/>
          </a:p>
        </p:txBody>
      </p:sp>
    </p:spTree>
    <p:extLst>
      <p:ext uri="{BB962C8B-B14F-4D97-AF65-F5344CB8AC3E}">
        <p14:creationId xmlns:p14="http://schemas.microsoft.com/office/powerpoint/2010/main" val="1017595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6EA3AA-6BA8-1E40-8C5F-C94BB7D22261}"/>
              </a:ext>
            </a:extLst>
          </p:cNvPr>
          <p:cNvSpPr>
            <a:spLocks noGrp="1"/>
          </p:cNvSpPr>
          <p:nvPr>
            <p:ph type="sldNum" sz="quarter" idx="4"/>
          </p:nvPr>
        </p:nvSpPr>
        <p:spPr/>
        <p:txBody>
          <a:bodyPr/>
          <a:lstStyle/>
          <a:p>
            <a:fld id="{3A707DD9-E92B-45E8-BE0A-E6B2EDF345EB}" type="slidenum">
              <a:rPr lang="en-US" smtClean="0"/>
              <a:pPr/>
              <a:t>25</a:t>
            </a:fld>
            <a:endParaRPr lang="en-US" dirty="0"/>
          </a:p>
        </p:txBody>
      </p:sp>
    </p:spTree>
    <p:extLst>
      <p:ext uri="{BB962C8B-B14F-4D97-AF65-F5344CB8AC3E}">
        <p14:creationId xmlns:p14="http://schemas.microsoft.com/office/powerpoint/2010/main" val="246373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9D9CFC-E5C1-3A4E-BCB7-3E1CA8BCBCF4}"/>
              </a:ext>
            </a:extLst>
          </p:cNvPr>
          <p:cNvSpPr>
            <a:spLocks noGrp="1"/>
          </p:cNvSpPr>
          <p:nvPr>
            <p:ph type="title"/>
          </p:nvPr>
        </p:nvSpPr>
        <p:spPr/>
        <p:txBody>
          <a:bodyPr/>
          <a:lstStyle/>
          <a:p>
            <a:endParaRPr lang="en-US"/>
          </a:p>
        </p:txBody>
      </p:sp>
      <p:sp>
        <p:nvSpPr>
          <p:cNvPr id="2" name="Slide Number Placeholder 1">
            <a:extLst>
              <a:ext uri="{FF2B5EF4-FFF2-40B4-BE49-F238E27FC236}">
                <a16:creationId xmlns:a16="http://schemas.microsoft.com/office/drawing/2014/main" id="{11B382BE-028B-964F-9027-6A1A9DA2E6E7}"/>
              </a:ext>
            </a:extLst>
          </p:cNvPr>
          <p:cNvSpPr>
            <a:spLocks noGrp="1"/>
          </p:cNvSpPr>
          <p:nvPr>
            <p:ph type="sldNum" sz="quarter" idx="4"/>
          </p:nvPr>
        </p:nvSpPr>
        <p:spPr/>
        <p:txBody>
          <a:bodyPr/>
          <a:lstStyle/>
          <a:p>
            <a:fld id="{3A707DD9-E92B-45E8-BE0A-E6B2EDF345EB}" type="slidenum">
              <a:rPr lang="en-US" smtClean="0"/>
              <a:pPr/>
              <a:t>26</a:t>
            </a:fld>
            <a:endParaRPr lang="en-US" dirty="0"/>
          </a:p>
        </p:txBody>
      </p:sp>
      <p:sp>
        <p:nvSpPr>
          <p:cNvPr id="5" name="Picture Placeholder 4">
            <a:extLst>
              <a:ext uri="{FF2B5EF4-FFF2-40B4-BE49-F238E27FC236}">
                <a16:creationId xmlns:a16="http://schemas.microsoft.com/office/drawing/2014/main" id="{192CE039-5644-C647-B0F3-EEB85B25B94D}"/>
              </a:ext>
            </a:extLst>
          </p:cNvPr>
          <p:cNvSpPr>
            <a:spLocks noGrp="1"/>
          </p:cNvSpPr>
          <p:nvPr>
            <p:ph type="pic" sz="quarter" idx="11"/>
          </p:nvPr>
        </p:nvSpPr>
        <p:spPr/>
      </p:sp>
      <p:sp>
        <p:nvSpPr>
          <p:cNvPr id="6" name="Text Placeholder 5">
            <a:extLst>
              <a:ext uri="{FF2B5EF4-FFF2-40B4-BE49-F238E27FC236}">
                <a16:creationId xmlns:a16="http://schemas.microsoft.com/office/drawing/2014/main" id="{FFFE38C7-DF72-A64C-B9B6-DAE753CDED79}"/>
              </a:ext>
            </a:extLst>
          </p:cNvPr>
          <p:cNvSpPr>
            <a:spLocks noGrp="1"/>
          </p:cNvSpPr>
          <p:nvPr>
            <p:ph type="body" sz="quarter" idx="12"/>
          </p:nvPr>
        </p:nvSpPr>
        <p:spPr/>
        <p:txBody>
          <a:bodyPr/>
          <a:lstStyle/>
          <a:p>
            <a:endParaRPr lang="en-US"/>
          </a:p>
        </p:txBody>
      </p:sp>
      <p:sp>
        <p:nvSpPr>
          <p:cNvPr id="4" name="Content Placeholder 3">
            <a:extLst>
              <a:ext uri="{FF2B5EF4-FFF2-40B4-BE49-F238E27FC236}">
                <a16:creationId xmlns:a16="http://schemas.microsoft.com/office/drawing/2014/main" id="{01301C25-ACB8-2C40-9D88-31F5DECAB2AB}"/>
              </a:ext>
            </a:extLst>
          </p:cNvPr>
          <p:cNvSpPr>
            <a:spLocks noGrp="1"/>
          </p:cNvSpPr>
          <p:nvPr>
            <p:ph sz="quarter" idx="10"/>
          </p:nvPr>
        </p:nvSpPr>
        <p:spPr/>
        <p:txBody>
          <a:bodyPr/>
          <a:lstStyle/>
          <a:p>
            <a:endParaRPr lang="en-US"/>
          </a:p>
        </p:txBody>
      </p:sp>
      <p:sp>
        <p:nvSpPr>
          <p:cNvPr id="7" name="Text Placeholder 6">
            <a:extLst>
              <a:ext uri="{FF2B5EF4-FFF2-40B4-BE49-F238E27FC236}">
                <a16:creationId xmlns:a16="http://schemas.microsoft.com/office/drawing/2014/main" id="{E3B41482-A6D3-DC4F-A416-B9BFB23215D3}"/>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620209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27</a:t>
            </a:fld>
            <a:endParaRPr lang="en-US" dirty="0"/>
          </a:p>
        </p:txBody>
      </p:sp>
    </p:spTree>
    <p:extLst>
      <p:ext uri="{BB962C8B-B14F-4D97-AF65-F5344CB8AC3E}">
        <p14:creationId xmlns:p14="http://schemas.microsoft.com/office/powerpoint/2010/main" val="1440452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73324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61395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sz="quarter" idx="10"/>
          </p:nvPr>
        </p:nvSpPr>
        <p:spPr/>
        <p:txBody>
          <a:bodyPr/>
          <a:lstStyle/>
          <a:p>
            <a:pPr marL="0" indent="0">
              <a:buNone/>
            </a:pPr>
            <a:endParaRPr lang="en-US" sz="1800" dirty="0" smtClean="0"/>
          </a:p>
          <a:p>
            <a:pPr marL="0" indent="0">
              <a:buNone/>
            </a:pPr>
            <a:endParaRPr lang="en-US" sz="2000" dirty="0" smtClean="0"/>
          </a:p>
          <a:p>
            <a:pPr marL="0" indent="0">
              <a:buNone/>
            </a:pPr>
            <a:r>
              <a:rPr lang="en-US" sz="2000" dirty="0" smtClean="0"/>
              <a:t>In </a:t>
            </a:r>
            <a:r>
              <a:rPr lang="en-US" sz="2000" dirty="0"/>
              <a:t>software engineering, a software design pattern is a general, reusable </a:t>
            </a:r>
            <a:r>
              <a:rPr lang="en-US" sz="2000" dirty="0" smtClean="0"/>
              <a:t>solution</a:t>
            </a:r>
          </a:p>
          <a:p>
            <a:pPr marL="0" indent="0">
              <a:buNone/>
            </a:pPr>
            <a:r>
              <a:rPr lang="en-US" sz="2000" dirty="0" smtClean="0"/>
              <a:t>to </a:t>
            </a:r>
            <a:r>
              <a:rPr lang="en-US" sz="2000" dirty="0"/>
              <a:t>a </a:t>
            </a:r>
            <a:r>
              <a:rPr lang="en-US" sz="2000" dirty="0" smtClean="0"/>
              <a:t>commonly </a:t>
            </a:r>
            <a:r>
              <a:rPr lang="en-US" sz="2000" dirty="0"/>
              <a:t>occurring problem within a given context in software design.</a:t>
            </a:r>
            <a:endParaRPr lang="en-US" sz="2000" dirty="0"/>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37114914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87199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sz="quarter" idx="10"/>
          </p:nvPr>
        </p:nvSpPr>
        <p:spPr/>
        <p:txBody>
          <a:bodyPr/>
          <a:lstStyle/>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a:p>
          <a:p>
            <a:pPr marL="0" indent="0">
              <a:buNone/>
            </a:pPr>
            <a:r>
              <a:rPr lang="en-US" sz="1800" dirty="0" smtClean="0"/>
              <a:t>The </a:t>
            </a:r>
            <a:r>
              <a:rPr lang="en-US" sz="1800" dirty="0"/>
              <a:t>idea was introduced by the architect </a:t>
            </a:r>
            <a:r>
              <a:rPr lang="en-US" sz="1800" dirty="0">
                <a:solidFill>
                  <a:schemeClr val="accent3">
                    <a:lumMod val="75000"/>
                  </a:schemeClr>
                </a:solidFill>
              </a:rPr>
              <a:t>Christopher Alexander </a:t>
            </a:r>
            <a:r>
              <a:rPr lang="en-US" sz="1800" dirty="0"/>
              <a:t>and has been adapted for </a:t>
            </a:r>
            <a:endParaRPr lang="en-US" sz="1800" dirty="0" smtClean="0"/>
          </a:p>
          <a:p>
            <a:pPr marL="0" indent="0">
              <a:buNone/>
            </a:pPr>
            <a:r>
              <a:rPr lang="en-US" sz="1800" dirty="0" smtClean="0"/>
              <a:t>various </a:t>
            </a:r>
            <a:r>
              <a:rPr lang="en-US" sz="1800" dirty="0"/>
              <a:t>other disciplines, most notably computer science.</a:t>
            </a:r>
            <a:endParaRPr lang="en-US" sz="2000" dirty="0"/>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2685253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EE242FE-397E-B24B-9BF6-C1D241790A8C}"/>
              </a:ext>
            </a:extLst>
          </p:cNvPr>
          <p:cNvSpPr>
            <a:spLocks noGrp="1"/>
          </p:cNvSpPr>
          <p:nvPr>
            <p:ph type="body" sz="quarter" idx="10"/>
          </p:nvPr>
        </p:nvSpPr>
        <p:spPr/>
        <p:txBody>
          <a:bodyPr/>
          <a:lstStyle/>
          <a:p>
            <a:r>
              <a:rPr lang="en-US" dirty="0"/>
              <a:t>The elements of </a:t>
            </a:r>
            <a:r>
              <a:rPr lang="en-US" dirty="0" smtClean="0"/>
              <a:t>this (</a:t>
            </a:r>
            <a:r>
              <a:rPr lang="en-US" dirty="0" err="1" smtClean="0"/>
              <a:t>architechture</a:t>
            </a:r>
            <a:r>
              <a:rPr lang="en-US" dirty="0" smtClean="0"/>
              <a:t>) </a:t>
            </a:r>
            <a:r>
              <a:rPr lang="en-US" dirty="0"/>
              <a:t>language are entities called patterns. Each pattern describes a problem that occurs over and over again in our environment, and then describes the core of the solution to that problem, in such a way that you can use this solution a million times over, without ever doing it the same way twice. — Christopher Alexander</a:t>
            </a:r>
            <a:endParaRPr lang="en-US" dirty="0"/>
          </a:p>
        </p:txBody>
      </p:sp>
      <p:sp>
        <p:nvSpPr>
          <p:cNvPr id="6" name="Slide Number Placeholder 5">
            <a:extLst>
              <a:ext uri="{FF2B5EF4-FFF2-40B4-BE49-F238E27FC236}">
                <a16:creationId xmlns:a16="http://schemas.microsoft.com/office/drawing/2014/main" id="{F6F5CD8A-D8EB-5F48-A66F-EC4909EEBF89}"/>
              </a:ext>
            </a:extLst>
          </p:cNvPr>
          <p:cNvSpPr>
            <a:spLocks noGrp="1"/>
          </p:cNvSpPr>
          <p:nvPr>
            <p:ph type="sldNum" sz="quarter" idx="4"/>
          </p:nvPr>
        </p:nvSpPr>
        <p:spPr/>
        <p:txBody>
          <a:bodyPr/>
          <a:lstStyle/>
          <a:p>
            <a:fld id="{3A707DD9-E92B-45E8-BE0A-E6B2EDF345EB}" type="slidenum">
              <a:rPr lang="en-US" smtClean="0"/>
              <a:pPr/>
              <a:t>5</a:t>
            </a:fld>
            <a:endParaRPr lang="en-US" dirty="0"/>
          </a:p>
        </p:txBody>
      </p:sp>
    </p:spTree>
    <p:extLst>
      <p:ext uri="{BB962C8B-B14F-4D97-AF65-F5344CB8AC3E}">
        <p14:creationId xmlns:p14="http://schemas.microsoft.com/office/powerpoint/2010/main" val="288939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EE242FE-397E-B24B-9BF6-C1D241790A8C}"/>
              </a:ext>
            </a:extLst>
          </p:cNvPr>
          <p:cNvSpPr>
            <a:spLocks noGrp="1"/>
          </p:cNvSpPr>
          <p:nvPr>
            <p:ph type="body" sz="quarter" idx="10"/>
          </p:nvPr>
        </p:nvSpPr>
        <p:spPr/>
        <p:txBody>
          <a:bodyPr/>
          <a:lstStyle/>
          <a:p>
            <a:r>
              <a:rPr lang="en-US" dirty="0"/>
              <a:t>Christopher Alexander is the architect who ﬁrst studied patterns in buildings and communications and developed "pattern language" for generating them. His work has inspired us time and again. There are many ways in which our work is like Alexander’s. Both are based on observing existing systems and looking for patterns in them. Both have templates for describing patterns. Both rely on natural language and lots of examples to described patterns rather than formal languages, and both give rationales for each pattern. — Design Patterns.— </a:t>
            </a:r>
            <a:r>
              <a:rPr lang="en-US" dirty="0" err="1" smtClean="0"/>
              <a:t>GoF</a:t>
            </a:r>
            <a:endParaRPr lang="en-US" dirty="0"/>
          </a:p>
        </p:txBody>
      </p:sp>
      <p:sp>
        <p:nvSpPr>
          <p:cNvPr id="6" name="Slide Number Placeholder 5">
            <a:extLst>
              <a:ext uri="{FF2B5EF4-FFF2-40B4-BE49-F238E27FC236}">
                <a16:creationId xmlns:a16="http://schemas.microsoft.com/office/drawing/2014/main" id="{F6F5CD8A-D8EB-5F48-A66F-EC4909EEBF89}"/>
              </a:ext>
            </a:extLst>
          </p:cNvPr>
          <p:cNvSpPr>
            <a:spLocks noGrp="1"/>
          </p:cNvSpPr>
          <p:nvPr>
            <p:ph type="sldNum" sz="quarter" idx="4"/>
          </p:nvPr>
        </p:nvSpPr>
        <p:spPr/>
        <p:txBody>
          <a:bodyPr/>
          <a:lstStyle/>
          <a:p>
            <a:fld id="{3A707DD9-E92B-45E8-BE0A-E6B2EDF345EB}" type="slidenum">
              <a:rPr lang="en-US" smtClean="0"/>
              <a:pPr/>
              <a:t>6</a:t>
            </a:fld>
            <a:endParaRPr lang="en-US" dirty="0"/>
          </a:p>
        </p:txBody>
      </p:sp>
    </p:spTree>
    <p:extLst>
      <p:ext uri="{BB962C8B-B14F-4D97-AF65-F5344CB8AC3E}">
        <p14:creationId xmlns:p14="http://schemas.microsoft.com/office/powerpoint/2010/main" val="178720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do I need to study patterns</a:t>
            </a:r>
            <a:endParaRPr lang="en-US" dirty="0"/>
          </a:p>
        </p:txBody>
      </p:sp>
      <p:sp>
        <p:nvSpPr>
          <p:cNvPr id="4" name="Content Placeholder 3"/>
          <p:cNvSpPr>
            <a:spLocks noGrp="1"/>
          </p:cNvSpPr>
          <p:nvPr>
            <p:ph sz="quarter" idx="10"/>
          </p:nvPr>
        </p:nvSpPr>
        <p:spPr/>
        <p:txBody>
          <a:bodyPr/>
          <a:lstStyle/>
          <a:p>
            <a:r>
              <a:rPr lang="en-US" dirty="0"/>
              <a:t>Reusability; </a:t>
            </a:r>
            <a:endParaRPr lang="en-US" dirty="0" smtClean="0"/>
          </a:p>
          <a:p>
            <a:r>
              <a:rPr lang="en-US" dirty="0" smtClean="0"/>
              <a:t>The </a:t>
            </a:r>
            <a:r>
              <a:rPr lang="en-US" dirty="0"/>
              <a:t>use of common terminology; </a:t>
            </a:r>
            <a:endParaRPr lang="en-US" dirty="0" smtClean="0"/>
          </a:p>
          <a:p>
            <a:r>
              <a:rPr lang="en-US" dirty="0" smtClean="0"/>
              <a:t>Design </a:t>
            </a:r>
            <a:r>
              <a:rPr lang="en-US" dirty="0"/>
              <a:t>patterns provide us with an abstract, high-level view of both the problem and the whole process of object-oriented </a:t>
            </a:r>
            <a:r>
              <a:rPr lang="en-US" dirty="0" smtClean="0"/>
              <a:t>development;</a:t>
            </a:r>
          </a:p>
          <a:p>
            <a:r>
              <a:rPr lang="en-US" dirty="0" smtClean="0"/>
              <a:t>Design </a:t>
            </a:r>
            <a:r>
              <a:rPr lang="en-US" dirty="0"/>
              <a:t>patterns allow a developer or a group of developers to ﬁnd design solutions for complex problems without creating a cumbersome class inheritance hierarchy.</a:t>
            </a:r>
            <a:endParaRPr lang="en-US" dirty="0"/>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7</a:t>
            </a:fld>
            <a:endParaRPr lang="en-US" dirty="0"/>
          </a:p>
        </p:txBody>
      </p:sp>
    </p:spTree>
    <p:extLst>
      <p:ext uri="{BB962C8B-B14F-4D97-AF65-F5344CB8AC3E}">
        <p14:creationId xmlns:p14="http://schemas.microsoft.com/office/powerpoint/2010/main" val="2461041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Other advantages</a:t>
            </a:r>
          </a:p>
        </p:txBody>
      </p:sp>
      <p:sp>
        <p:nvSpPr>
          <p:cNvPr id="4" name="Content Placeholder 3"/>
          <p:cNvSpPr>
            <a:spLocks noGrp="1"/>
          </p:cNvSpPr>
          <p:nvPr>
            <p:ph sz="quarter" idx="10"/>
          </p:nvPr>
        </p:nvSpPr>
        <p:spPr/>
        <p:txBody>
          <a:bodyPr/>
          <a:lstStyle/>
          <a:p>
            <a:r>
              <a:rPr lang="en-US" dirty="0"/>
              <a:t>Eﬃciency improvement of single developers and whole group of </a:t>
            </a:r>
            <a:r>
              <a:rPr lang="en-US" dirty="0" smtClean="0"/>
              <a:t>developers;</a:t>
            </a:r>
          </a:p>
          <a:p>
            <a:r>
              <a:rPr lang="en-US" dirty="0" smtClean="0"/>
              <a:t>The </a:t>
            </a:r>
            <a:r>
              <a:rPr lang="en-US" dirty="0"/>
              <a:t>use of many design patterns also allows you to create more modiﬁable and ﬂexible </a:t>
            </a:r>
            <a:r>
              <a:rPr lang="en-US" dirty="0" smtClean="0"/>
              <a:t>software;</a:t>
            </a:r>
          </a:p>
          <a:p>
            <a:r>
              <a:rPr lang="en-US" dirty="0" smtClean="0"/>
              <a:t>Properly </a:t>
            </a:r>
            <a:r>
              <a:rPr lang="en-US" dirty="0"/>
              <a:t>studied design patterns greatly assist in a common understanding of the basic principles of object-oriented </a:t>
            </a:r>
            <a:r>
              <a:rPr lang="en-US" dirty="0" smtClean="0"/>
              <a:t>design.</a:t>
            </a:r>
            <a:endParaRPr lang="en-US" dirty="0"/>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8</a:t>
            </a:fld>
            <a:endParaRPr lang="en-US" dirty="0"/>
          </a:p>
        </p:txBody>
      </p:sp>
    </p:spTree>
    <p:extLst>
      <p:ext uri="{BB962C8B-B14F-4D97-AF65-F5344CB8AC3E}">
        <p14:creationId xmlns:p14="http://schemas.microsoft.com/office/powerpoint/2010/main" val="1774626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a:t>
            </a:r>
            <a:br>
              <a:rPr lang="en-US" dirty="0" smtClean="0"/>
            </a:br>
            <a:r>
              <a:rPr lang="en-US" dirty="0" smtClean="0"/>
              <a:t>Patterns</a:t>
            </a:r>
            <a:endParaRPr lang="en-US" dirty="0"/>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dirty="0" smtClean="0"/>
              <a:t>Structural Patterns</a:t>
            </a:r>
            <a:endParaRPr lang="en-US" dirty="0"/>
          </a:p>
        </p:txBody>
      </p:sp>
    </p:spTree>
    <p:extLst>
      <p:ext uri="{BB962C8B-B14F-4D97-AF65-F5344CB8AC3E}">
        <p14:creationId xmlns:p14="http://schemas.microsoft.com/office/powerpoint/2010/main" val="2655076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Covers</Template>
  <TotalTime>128</TotalTime>
  <Words>541</Words>
  <Application>Microsoft Office PowerPoint</Application>
  <PresentationFormat>On-screen Show (16:9)</PresentationFormat>
  <Paragraphs>79</Paragraphs>
  <Slides>30</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30</vt:i4>
      </vt:variant>
    </vt:vector>
  </HeadingPairs>
  <TitlesOfParts>
    <vt:vector size="37" baseType="lpstr">
      <vt:lpstr>Arial</vt:lpstr>
      <vt:lpstr>Calibri</vt:lpstr>
      <vt:lpstr>Calibri Light</vt:lpstr>
      <vt:lpstr>Oswald DemiBold</vt:lpstr>
      <vt:lpstr>Covers</vt:lpstr>
      <vt:lpstr>General</vt:lpstr>
      <vt:lpstr>Breakers</vt:lpstr>
      <vt:lpstr>Design Patterns</vt:lpstr>
      <vt:lpstr>Design Patterns</vt:lpstr>
      <vt:lpstr>Definition</vt:lpstr>
      <vt:lpstr>Roots</vt:lpstr>
      <vt:lpstr>PowerPoint Presentation</vt:lpstr>
      <vt:lpstr>PowerPoint Presentation</vt:lpstr>
      <vt:lpstr>Why do I need to study patterns</vt:lpstr>
      <vt:lpstr>Other advantages</vt:lpstr>
      <vt:lpstr>Design Patterns</vt:lpstr>
      <vt:lpstr>Definition</vt:lpstr>
      <vt:lpstr>Intent</vt:lpstr>
      <vt:lpstr>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Denis Ponizovkin</cp:lastModifiedBy>
  <cp:revision>15</cp:revision>
  <dcterms:created xsi:type="dcterms:W3CDTF">2018-01-26T19:23:30Z</dcterms:created>
  <dcterms:modified xsi:type="dcterms:W3CDTF">2019-04-27T06:36:46Z</dcterms:modified>
</cp:coreProperties>
</file>