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676" r:id="rId2"/>
    <p:sldMasterId id="2147483663" r:id="rId3"/>
  </p:sldMasterIdLst>
  <p:notesMasterIdLst>
    <p:notesMasterId r:id="rId43"/>
  </p:notesMasterIdLst>
  <p:handoutMasterIdLst>
    <p:handoutMasterId r:id="rId44"/>
  </p:handoutMasterIdLst>
  <p:sldIdLst>
    <p:sldId id="256" r:id="rId4"/>
    <p:sldId id="281" r:id="rId5"/>
    <p:sldId id="257" r:id="rId6"/>
    <p:sldId id="280" r:id="rId7"/>
    <p:sldId id="279" r:id="rId8"/>
    <p:sldId id="282" r:id="rId9"/>
    <p:sldId id="283" r:id="rId10"/>
    <p:sldId id="284" r:id="rId11"/>
    <p:sldId id="289" r:id="rId12"/>
    <p:sldId id="290" r:id="rId13"/>
    <p:sldId id="291" r:id="rId14"/>
    <p:sldId id="292" r:id="rId15"/>
    <p:sldId id="293" r:id="rId16"/>
    <p:sldId id="285" r:id="rId17"/>
    <p:sldId id="286" r:id="rId18"/>
    <p:sldId id="297" r:id="rId19"/>
    <p:sldId id="287" r:id="rId20"/>
    <p:sldId id="288" r:id="rId21"/>
    <p:sldId id="295" r:id="rId22"/>
    <p:sldId id="296" r:id="rId23"/>
    <p:sldId id="298" r:id="rId24"/>
    <p:sldId id="299" r:id="rId25"/>
    <p:sldId id="300" r:id="rId26"/>
    <p:sldId id="301" r:id="rId27"/>
    <p:sldId id="302" r:id="rId28"/>
    <p:sldId id="303" r:id="rId29"/>
    <p:sldId id="304" r:id="rId30"/>
    <p:sldId id="305" r:id="rId31"/>
    <p:sldId id="306" r:id="rId32"/>
    <p:sldId id="307" r:id="rId33"/>
    <p:sldId id="308" r:id="rId34"/>
    <p:sldId id="309" r:id="rId35"/>
    <p:sldId id="311" r:id="rId36"/>
    <p:sldId id="312" r:id="rId37"/>
    <p:sldId id="313" r:id="rId38"/>
    <p:sldId id="314" r:id="rId39"/>
    <p:sldId id="318" r:id="rId40"/>
    <p:sldId id="315" r:id="rId41"/>
    <p:sldId id="317" r:id="rId42"/>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736" userDrawn="1">
          <p15:clr>
            <a:srgbClr val="A4A3A4"/>
          </p15:clr>
        </p15:guide>
        <p15:guide id="2" pos="1477"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3C41"/>
    <a:srgbClr val="FEFEFE"/>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52" autoAdjust="0"/>
    <p:restoredTop sz="94660"/>
  </p:normalViewPr>
  <p:slideViewPr>
    <p:cSldViewPr snapToGrid="0">
      <p:cViewPr varScale="1">
        <p:scale>
          <a:sx n="116" d="100"/>
          <a:sy n="116" d="100"/>
        </p:scale>
        <p:origin x="518" y="77"/>
      </p:cViewPr>
      <p:guideLst/>
    </p:cSldViewPr>
  </p:slideViewPr>
  <p:notesTextViewPr>
    <p:cViewPr>
      <p:scale>
        <a:sx n="3" d="2"/>
        <a:sy n="3" d="2"/>
      </p:scale>
      <p:origin x="0" y="0"/>
    </p:cViewPr>
  </p:notesTextViewPr>
  <p:sorterViewPr>
    <p:cViewPr>
      <p:scale>
        <a:sx n="100" d="100"/>
        <a:sy n="100" d="100"/>
      </p:scale>
      <p:origin x="0" y="0"/>
    </p:cViewPr>
  </p:sorterViewPr>
  <p:notesViewPr>
    <p:cSldViewPr snapToGrid="0" showGuides="1">
      <p:cViewPr varScale="1">
        <p:scale>
          <a:sx n="88" d="100"/>
          <a:sy n="88" d="100"/>
        </p:scale>
        <p:origin x="2964" y="66"/>
      </p:cViewPr>
      <p:guideLst>
        <p:guide orient="horz" pos="2736"/>
        <p:guide pos="1477"/>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theme" Target="theme/theme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handoutMaster" Target="handoutMasters/handout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viewProps" Target="viewProps.xml"/><Relationship Id="rId20" Type="http://schemas.openxmlformats.org/officeDocument/2006/relationships/slide" Target="slides/slide17.xml"/><Relationship Id="rId41"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FDC14FC-A894-4869-A797-1EC82735D106}" type="datetimeFigureOut">
              <a:rPr lang="en-US" smtClean="0"/>
              <a:t>5/1/2019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CD33E97-F2BE-44DB-A57D-0C85E2CBF508}" type="slidenum">
              <a:rPr lang="en-US" smtClean="0"/>
              <a:t>‹#›</a:t>
            </a:fld>
            <a:endParaRPr lang="en-US"/>
          </a:p>
        </p:txBody>
      </p:sp>
    </p:spTree>
    <p:extLst>
      <p:ext uri="{BB962C8B-B14F-4D97-AF65-F5344CB8AC3E}">
        <p14:creationId xmlns:p14="http://schemas.microsoft.com/office/powerpoint/2010/main" val="29677781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F99C05-63F9-4248-8E20-3ACD9DF9DE7F}" type="datetimeFigureOut">
              <a:rPr lang="en-US" smtClean="0"/>
              <a:t>5/1/2019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74FABB-6DBE-47C4-B626-20167906F475}" type="slidenum">
              <a:rPr lang="en-US" smtClean="0"/>
              <a:t>‹#›</a:t>
            </a:fld>
            <a:endParaRPr lang="en-US"/>
          </a:p>
        </p:txBody>
      </p:sp>
    </p:spTree>
    <p:extLst>
      <p:ext uri="{BB962C8B-B14F-4D97-AF65-F5344CB8AC3E}">
        <p14:creationId xmlns:p14="http://schemas.microsoft.com/office/powerpoint/2010/main" val="4274864021"/>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31466" y="1412416"/>
            <a:ext cx="4315968" cy="1421928"/>
          </a:xfrm>
        </p:spPr>
        <p:txBody>
          <a:bodyPr/>
          <a:lstStyle>
            <a:lvl1pPr>
              <a:defRPr>
                <a:solidFill>
                  <a:schemeClr val="bg1"/>
                </a:solidFill>
              </a:defRPr>
            </a:lvl1pPr>
          </a:lstStyle>
          <a:p>
            <a:r>
              <a:rPr lang="en-US" dirty="0"/>
              <a:t>Please add title here</a:t>
            </a:r>
          </a:p>
        </p:txBody>
      </p:sp>
      <p:sp>
        <p:nvSpPr>
          <p:cNvPr id="3" name="Date Placeholder 2"/>
          <p:cNvSpPr>
            <a:spLocks noGrp="1"/>
          </p:cNvSpPr>
          <p:nvPr>
            <p:ph type="dt" sz="half" idx="10"/>
          </p:nvPr>
        </p:nvSpPr>
        <p:spPr/>
        <p:txBody>
          <a:bodyPr tIns="0" anchor="ctr" anchorCtr="0"/>
          <a:lstStyle>
            <a:lvl1pPr>
              <a:defRPr cap="all" baseline="0">
                <a:solidFill>
                  <a:schemeClr val="bg1"/>
                </a:solidFill>
              </a:defRPr>
            </a:lvl1pPr>
          </a:lstStyle>
          <a:p>
            <a:r>
              <a:rPr lang="en-US" dirty="0"/>
              <a:t>DATE OR VENUE</a:t>
            </a:r>
          </a:p>
        </p:txBody>
      </p:sp>
      <p:sp>
        <p:nvSpPr>
          <p:cNvPr id="7" name="Text Placeholder 6"/>
          <p:cNvSpPr>
            <a:spLocks noGrp="1"/>
          </p:cNvSpPr>
          <p:nvPr>
            <p:ph type="body" sz="quarter" idx="11" hasCustomPrompt="1"/>
          </p:nvPr>
        </p:nvSpPr>
        <p:spPr>
          <a:xfrm>
            <a:off x="531466" y="3049747"/>
            <a:ext cx="4315968" cy="313932"/>
          </a:xfrm>
          <a:prstGeom prst="rect">
            <a:avLst/>
          </a:prstGeom>
        </p:spPr>
        <p:txBody>
          <a:bodyPr wrap="square" lIns="0" tIns="0" rIns="0" bIns="0" anchor="ctr">
            <a:noAutofit/>
          </a:bodyPr>
          <a:lstStyle>
            <a:lvl1pPr>
              <a:defRPr>
                <a:solidFill>
                  <a:schemeClr val="bg1"/>
                </a:solidFill>
                <a:latin typeface="+mn-lt"/>
              </a:defRPr>
            </a:lvl1pPr>
            <a:lvl2pPr>
              <a:defRPr>
                <a:solidFill>
                  <a:schemeClr val="bg1"/>
                </a:solidFill>
                <a:latin typeface="+mn-lt"/>
              </a:defRPr>
            </a:lvl2pPr>
            <a:lvl3pPr>
              <a:defRPr>
                <a:solidFill>
                  <a:schemeClr val="bg1"/>
                </a:solidFill>
                <a:latin typeface="+mn-lt"/>
              </a:defRPr>
            </a:lvl3pPr>
            <a:lvl4pPr>
              <a:defRPr>
                <a:solidFill>
                  <a:schemeClr val="bg1"/>
                </a:solidFill>
                <a:latin typeface="+mn-lt"/>
              </a:defRPr>
            </a:lvl4pPr>
            <a:lvl5pPr>
              <a:defRPr>
                <a:solidFill>
                  <a:schemeClr val="bg1"/>
                </a:solidFill>
                <a:latin typeface="+mn-lt"/>
              </a:defRPr>
            </a:lvl5pPr>
          </a:lstStyle>
          <a:p>
            <a:pPr lvl="0"/>
            <a:r>
              <a:rPr lang="en-US" dirty="0"/>
              <a:t>Please add subtitle here</a:t>
            </a:r>
          </a:p>
        </p:txBody>
      </p:sp>
      <p:pic>
        <p:nvPicPr>
          <p:cNvPr id="5" name="Picture Placeholder 6"/>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5333937" y="0"/>
            <a:ext cx="3810000" cy="5143500"/>
          </a:xfrm>
          <a:prstGeom prst="rect">
            <a:avLst/>
          </a:prstGeom>
        </p:spPr>
      </p:pic>
      <p:sp>
        <p:nvSpPr>
          <p:cNvPr id="6" name="Rectangle 5"/>
          <p:cNvSpPr/>
          <p:nvPr userDrawn="1"/>
        </p:nvSpPr>
        <p:spPr>
          <a:xfrm>
            <a:off x="5333937" y="0"/>
            <a:ext cx="3810000" cy="5143500"/>
          </a:xfrm>
          <a:prstGeom prst="rect">
            <a:avLst/>
          </a:prstGeom>
          <a:solidFill>
            <a:srgbClr val="464547">
              <a:alpha val="15000"/>
            </a:srgbClr>
          </a:solidFill>
          <a:ln>
            <a:noFill/>
          </a:ln>
          <a:effectLst/>
        </p:spPr>
        <p:style>
          <a:lnRef idx="1">
            <a:schemeClr val="accent1"/>
          </a:lnRef>
          <a:fillRef idx="3">
            <a:schemeClr val="accent1"/>
          </a:fillRef>
          <a:effectRef idx="2">
            <a:schemeClr val="accent1"/>
          </a:effectRef>
          <a:fontRef idx="minor">
            <a:schemeClr val="lt1"/>
          </a:fontRef>
        </p:style>
        <p:txBody>
          <a:bodyPr lIns="91434" tIns="45717" rIns="91434" bIns="45717" rtlCol="0" anchor="ctr"/>
          <a:lstStyle/>
          <a:p>
            <a:pPr algn="ctr"/>
            <a:endParaRPr lang="en-US"/>
          </a:p>
        </p:txBody>
      </p:sp>
      <p:pic>
        <p:nvPicPr>
          <p:cNvPr id="8" name="Picture 7"/>
          <p:cNvPicPr>
            <a:picLocks noChangeAspect="1"/>
          </p:cNvPicPr>
          <p:nvPr userDrawn="1"/>
        </p:nvPicPr>
        <p:blipFill rotWithShape="1">
          <a:blip r:embed="rId3" cstate="print">
            <a:extLst>
              <a:ext uri="{28A0092B-C50C-407E-A947-70E740481C1C}">
                <a14:useLocalDpi xmlns:a14="http://schemas.microsoft.com/office/drawing/2010/main" val="0"/>
              </a:ext>
            </a:extLst>
          </a:blip>
          <a:srcRect l="-1"/>
          <a:stretch/>
        </p:blipFill>
        <p:spPr>
          <a:xfrm rot="5400000">
            <a:off x="2767227" y="2306574"/>
            <a:ext cx="5143500" cy="530352"/>
          </a:xfrm>
          <a:prstGeom prst="rect">
            <a:avLst/>
          </a:prstGeom>
        </p:spPr>
      </p:pic>
      <p:pic>
        <p:nvPicPr>
          <p:cNvPr id="9" name="Picture 8"/>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rot="10800000" flipH="1" flipV="1">
            <a:off x="627880" y="511280"/>
            <a:ext cx="891284" cy="316033"/>
          </a:xfrm>
          <a:prstGeom prst="rect">
            <a:avLst/>
          </a:prstGeom>
        </p:spPr>
      </p:pic>
    </p:spTree>
    <p:extLst>
      <p:ext uri="{BB962C8B-B14F-4D97-AF65-F5344CB8AC3E}">
        <p14:creationId xmlns:p14="http://schemas.microsoft.com/office/powerpoint/2010/main" val="2653978089"/>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ist and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sp>
        <p:nvSpPr>
          <p:cNvPr id="9" name="Picture Placeholder 8"/>
          <p:cNvSpPr>
            <a:spLocks noGrp="1"/>
          </p:cNvSpPr>
          <p:nvPr>
            <p:ph type="pic" sz="quarter" idx="11" hasCustomPrompt="1"/>
          </p:nvPr>
        </p:nvSpPr>
        <p:spPr>
          <a:xfrm>
            <a:off x="5334000" y="0"/>
            <a:ext cx="3810000" cy="4819650"/>
          </a:xfrm>
        </p:spPr>
        <p:txBody>
          <a:bodyPr anchor="ctr">
            <a:normAutofit/>
          </a:bodyPr>
          <a:lstStyle>
            <a:lvl1pPr marL="0" indent="0" algn="ctr">
              <a:buNone/>
              <a:defRPr sz="1600"/>
            </a:lvl1pPr>
          </a:lstStyle>
          <a:p>
            <a:r>
              <a:rPr lang="en-US" dirty="0"/>
              <a:t>Please add picture here</a:t>
            </a:r>
          </a:p>
          <a:p>
            <a:endParaRPr lang="en-US" dirty="0"/>
          </a:p>
          <a:p>
            <a:endParaRPr lang="en-US" dirty="0"/>
          </a:p>
        </p:txBody>
      </p:sp>
      <p:cxnSp>
        <p:nvCxnSpPr>
          <p:cNvPr id="7" name="Straight Connector 6"/>
          <p:cNvCxnSpPr/>
          <p:nvPr userDrawn="1"/>
        </p:nvCxnSpPr>
        <p:spPr>
          <a:xfrm>
            <a:off x="294409" y="716437"/>
            <a:ext cx="4222029"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14" name="Text Placeholder 13"/>
          <p:cNvSpPr>
            <a:spLocks noGrp="1"/>
          </p:cNvSpPr>
          <p:nvPr>
            <p:ph type="body" sz="quarter" idx="12" hasCustomPrompt="1"/>
          </p:nvPr>
        </p:nvSpPr>
        <p:spPr>
          <a:xfrm>
            <a:off x="357188" y="1092491"/>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dirty="0"/>
              <a:t>#</a:t>
            </a:r>
          </a:p>
        </p:txBody>
      </p:sp>
      <p:sp>
        <p:nvSpPr>
          <p:cNvPr id="20" name="Text Placeholder 19"/>
          <p:cNvSpPr>
            <a:spLocks noGrp="1"/>
          </p:cNvSpPr>
          <p:nvPr>
            <p:ph type="body" sz="quarter" idx="13" hasCustomPrompt="1"/>
          </p:nvPr>
        </p:nvSpPr>
        <p:spPr>
          <a:xfrm>
            <a:off x="710972" y="1092491"/>
            <a:ext cx="3632428" cy="356616"/>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dirty="0"/>
              <a:t>Please put section one title here</a:t>
            </a:r>
          </a:p>
        </p:txBody>
      </p:sp>
      <p:sp>
        <p:nvSpPr>
          <p:cNvPr id="21" name="Text Placeholder 13"/>
          <p:cNvSpPr>
            <a:spLocks noGrp="1"/>
          </p:cNvSpPr>
          <p:nvPr>
            <p:ph type="body" sz="quarter" idx="14" hasCustomPrompt="1"/>
          </p:nvPr>
        </p:nvSpPr>
        <p:spPr>
          <a:xfrm>
            <a:off x="357188" y="4120134"/>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dirty="0"/>
              <a:t>#</a:t>
            </a:r>
          </a:p>
        </p:txBody>
      </p:sp>
      <p:sp>
        <p:nvSpPr>
          <p:cNvPr id="22" name="Text Placeholder 13"/>
          <p:cNvSpPr>
            <a:spLocks noGrp="1"/>
          </p:cNvSpPr>
          <p:nvPr>
            <p:ph type="body" sz="quarter" idx="15" hasCustomPrompt="1"/>
          </p:nvPr>
        </p:nvSpPr>
        <p:spPr>
          <a:xfrm>
            <a:off x="357188" y="1698020"/>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dirty="0"/>
              <a:t>#</a:t>
            </a:r>
          </a:p>
        </p:txBody>
      </p:sp>
      <p:sp>
        <p:nvSpPr>
          <p:cNvPr id="23" name="Text Placeholder 13"/>
          <p:cNvSpPr>
            <a:spLocks noGrp="1"/>
          </p:cNvSpPr>
          <p:nvPr>
            <p:ph type="body" sz="quarter" idx="16" hasCustomPrompt="1"/>
          </p:nvPr>
        </p:nvSpPr>
        <p:spPr>
          <a:xfrm>
            <a:off x="357188" y="2303549"/>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dirty="0"/>
              <a:t>#</a:t>
            </a:r>
          </a:p>
        </p:txBody>
      </p:sp>
      <p:sp>
        <p:nvSpPr>
          <p:cNvPr id="24" name="Text Placeholder 13"/>
          <p:cNvSpPr>
            <a:spLocks noGrp="1"/>
          </p:cNvSpPr>
          <p:nvPr>
            <p:ph type="body" sz="quarter" idx="17" hasCustomPrompt="1"/>
          </p:nvPr>
        </p:nvSpPr>
        <p:spPr>
          <a:xfrm>
            <a:off x="357188" y="2909078"/>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dirty="0"/>
              <a:t>#</a:t>
            </a:r>
          </a:p>
        </p:txBody>
      </p:sp>
      <p:sp>
        <p:nvSpPr>
          <p:cNvPr id="25" name="Text Placeholder 13"/>
          <p:cNvSpPr>
            <a:spLocks noGrp="1"/>
          </p:cNvSpPr>
          <p:nvPr>
            <p:ph type="body" sz="quarter" idx="18" hasCustomPrompt="1"/>
          </p:nvPr>
        </p:nvSpPr>
        <p:spPr>
          <a:xfrm>
            <a:off x="357188" y="3514607"/>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dirty="0"/>
              <a:t>#</a:t>
            </a:r>
          </a:p>
        </p:txBody>
      </p:sp>
      <p:sp>
        <p:nvSpPr>
          <p:cNvPr id="26" name="Text Placeholder 19"/>
          <p:cNvSpPr>
            <a:spLocks noGrp="1"/>
          </p:cNvSpPr>
          <p:nvPr>
            <p:ph type="body" sz="quarter" idx="19" hasCustomPrompt="1"/>
          </p:nvPr>
        </p:nvSpPr>
        <p:spPr>
          <a:xfrm>
            <a:off x="710972" y="1697608"/>
            <a:ext cx="3632428" cy="356616"/>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dirty="0"/>
              <a:t>Please put section TWO title here</a:t>
            </a:r>
          </a:p>
        </p:txBody>
      </p:sp>
      <p:sp>
        <p:nvSpPr>
          <p:cNvPr id="27" name="Text Placeholder 19"/>
          <p:cNvSpPr>
            <a:spLocks noGrp="1"/>
          </p:cNvSpPr>
          <p:nvPr>
            <p:ph type="body" sz="quarter" idx="20" hasCustomPrompt="1"/>
          </p:nvPr>
        </p:nvSpPr>
        <p:spPr>
          <a:xfrm>
            <a:off x="710972" y="2302725"/>
            <a:ext cx="3632428" cy="356616"/>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dirty="0"/>
              <a:t>Please put section THREE title here</a:t>
            </a:r>
          </a:p>
        </p:txBody>
      </p:sp>
      <p:sp>
        <p:nvSpPr>
          <p:cNvPr id="28" name="Text Placeholder 19"/>
          <p:cNvSpPr>
            <a:spLocks noGrp="1"/>
          </p:cNvSpPr>
          <p:nvPr>
            <p:ph type="body" sz="quarter" idx="21" hasCustomPrompt="1"/>
          </p:nvPr>
        </p:nvSpPr>
        <p:spPr>
          <a:xfrm>
            <a:off x="710972" y="2907842"/>
            <a:ext cx="3632428" cy="356616"/>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dirty="0"/>
              <a:t>…</a:t>
            </a:r>
          </a:p>
        </p:txBody>
      </p:sp>
      <p:sp>
        <p:nvSpPr>
          <p:cNvPr id="29" name="Text Placeholder 19"/>
          <p:cNvSpPr>
            <a:spLocks noGrp="1"/>
          </p:cNvSpPr>
          <p:nvPr>
            <p:ph type="body" sz="quarter" idx="22" hasCustomPrompt="1"/>
          </p:nvPr>
        </p:nvSpPr>
        <p:spPr>
          <a:xfrm>
            <a:off x="710972" y="3512959"/>
            <a:ext cx="3632428" cy="356616"/>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dirty="0"/>
              <a:t>And delete</a:t>
            </a:r>
          </a:p>
        </p:txBody>
      </p:sp>
      <p:sp>
        <p:nvSpPr>
          <p:cNvPr id="30" name="Text Placeholder 19"/>
          <p:cNvSpPr>
            <a:spLocks noGrp="1"/>
          </p:cNvSpPr>
          <p:nvPr>
            <p:ph type="body" sz="quarter" idx="23" hasCustomPrompt="1"/>
          </p:nvPr>
        </p:nvSpPr>
        <p:spPr>
          <a:xfrm>
            <a:off x="710972" y="4118077"/>
            <a:ext cx="3632428" cy="356616"/>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dirty="0"/>
              <a:t>The extras</a:t>
            </a:r>
          </a:p>
        </p:txBody>
      </p:sp>
      <p:sp>
        <p:nvSpPr>
          <p:cNvPr id="33"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4007082933"/>
      </p:ext>
    </p:extLst>
  </p:cSld>
  <p:clrMapOvr>
    <a:masterClrMapping/>
  </p:clrMapOvr>
  <p:extLst mod="1">
    <p:ext uri="{DCECCB84-F9BA-43D5-87BE-67443E8EF086}">
      <p15:sldGuideLst xmlns:p15="http://schemas.microsoft.com/office/powerpoint/2012/main">
        <p15:guide id="1" pos="33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ersonal Profile - Right">
    <p:spTree>
      <p:nvGrpSpPr>
        <p:cNvPr id="1" name=""/>
        <p:cNvGrpSpPr/>
        <p:nvPr/>
      </p:nvGrpSpPr>
      <p:grpSpPr>
        <a:xfrm>
          <a:off x="0" y="0"/>
          <a:ext cx="0" cy="0"/>
          <a:chOff x="0" y="0"/>
          <a:chExt cx="0" cy="0"/>
        </a:xfrm>
      </p:grpSpPr>
      <p:sp>
        <p:nvSpPr>
          <p:cNvPr id="6" name="Content Placeholder 5"/>
          <p:cNvSpPr>
            <a:spLocks noGrp="1"/>
          </p:cNvSpPr>
          <p:nvPr>
            <p:ph sz="quarter" idx="10" hasCustomPrompt="1"/>
          </p:nvPr>
        </p:nvSpPr>
        <p:spPr>
          <a:xfrm>
            <a:off x="673894" y="1780394"/>
            <a:ext cx="3986211" cy="2696355"/>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endParaRPr lang="en-US" dirty="0"/>
          </a:p>
        </p:txBody>
      </p:sp>
      <p:sp>
        <p:nvSpPr>
          <p:cNvPr id="5" name="Text Placeholder 4"/>
          <p:cNvSpPr>
            <a:spLocks noGrp="1"/>
          </p:cNvSpPr>
          <p:nvPr>
            <p:ph type="body" sz="quarter" idx="12" hasCustomPrompt="1"/>
          </p:nvPr>
        </p:nvSpPr>
        <p:spPr>
          <a:xfrm>
            <a:off x="673893" y="1079500"/>
            <a:ext cx="3986212"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dirty="0"/>
              <a:t>Highlight goes here</a:t>
            </a:r>
          </a:p>
        </p:txBody>
      </p:sp>
      <p:sp>
        <p:nvSpPr>
          <p:cNvPr id="11"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dirty="0"/>
          </a:p>
        </p:txBody>
      </p:sp>
      <p:sp>
        <p:nvSpPr>
          <p:cNvPr id="12" name="Text Placeholder 4"/>
          <p:cNvSpPr>
            <a:spLocks noGrp="1"/>
          </p:cNvSpPr>
          <p:nvPr>
            <p:ph type="body" sz="quarter" idx="15" hasCustomPrompt="1"/>
          </p:nvPr>
        </p:nvSpPr>
        <p:spPr>
          <a:xfrm>
            <a:off x="673893" y="1437495"/>
            <a:ext cx="3986212" cy="342900"/>
          </a:xfrm>
        </p:spPr>
        <p:txBody>
          <a:bodyPr wrap="none" bIns="0">
            <a:noAutofit/>
          </a:bodyPr>
          <a:lstStyle>
            <a:lvl1pPr marL="0" indent="0">
              <a:spcBef>
                <a:spcPts val="288"/>
              </a:spcBef>
              <a:buNone/>
              <a:defRPr sz="900" b="1" i="1" cap="none" spc="100" baseline="0">
                <a:solidFill>
                  <a:schemeClr val="tx1"/>
                </a:solidFill>
              </a:defRPr>
            </a:lvl1pPr>
          </a:lstStyle>
          <a:p>
            <a:pPr lvl="0"/>
            <a:r>
              <a:rPr lang="en-US" dirty="0"/>
              <a:t>Please put title here</a:t>
            </a:r>
          </a:p>
        </p:txBody>
      </p:sp>
      <p:sp>
        <p:nvSpPr>
          <p:cNvPr id="13" name="Rectangle 12"/>
          <p:cNvSpPr/>
          <p:nvPr userDrawn="1"/>
        </p:nvSpPr>
        <p:spPr>
          <a:xfrm>
            <a:off x="5333999" y="0"/>
            <a:ext cx="3810001" cy="482663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userDrawn="1"/>
        </p:nvSpPr>
        <p:spPr>
          <a:xfrm>
            <a:off x="6228906" y="1403226"/>
            <a:ext cx="2020186" cy="2020186"/>
          </a:xfrm>
          <a:prstGeom prst="ellipse">
            <a:avLst/>
          </a:prstGeom>
          <a:noFill/>
          <a:ln w="190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Picture Placeholder 11"/>
          <p:cNvSpPr>
            <a:spLocks noGrp="1"/>
          </p:cNvSpPr>
          <p:nvPr>
            <p:ph type="pic" sz="quarter" idx="14" hasCustomPrompt="1"/>
          </p:nvPr>
        </p:nvSpPr>
        <p:spPr>
          <a:xfrm>
            <a:off x="6406895" y="1581215"/>
            <a:ext cx="1664208" cy="1664208"/>
          </a:xfrm>
          <a:prstGeom prst="ellipse">
            <a:avLst/>
          </a:prstGeom>
        </p:spPr>
        <p:txBody>
          <a:bodyPr anchor="ctr"/>
          <a:lstStyle>
            <a:lvl1pPr marL="0" indent="0" algn="ctr">
              <a:buNone/>
              <a:defRPr b="1">
                <a:solidFill>
                  <a:schemeClr val="bg1"/>
                </a:solidFill>
              </a:defRPr>
            </a:lvl1pPr>
          </a:lstStyle>
          <a:p>
            <a:r>
              <a:rPr lang="en-US" dirty="0"/>
              <a:t>PLEASE INSERT PHOTO HERE</a:t>
            </a:r>
          </a:p>
        </p:txBody>
      </p:sp>
    </p:spTree>
    <p:extLst>
      <p:ext uri="{BB962C8B-B14F-4D97-AF65-F5344CB8AC3E}">
        <p14:creationId xmlns:p14="http://schemas.microsoft.com/office/powerpoint/2010/main" val="2158670304"/>
      </p:ext>
    </p:extLst>
  </p:cSld>
  <p:clrMapOvr>
    <a:masterClrMapping/>
  </p:clrMapOvr>
  <p:extLst mod="1">
    <p:ext uri="{DCECCB84-F9BA-43D5-87BE-67443E8EF086}">
      <p15:sldGuideLst xmlns:p15="http://schemas.microsoft.com/office/powerpoint/2012/main">
        <p15:guide id="1" pos="33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ersonal Profile">
    <p:spTree>
      <p:nvGrpSpPr>
        <p:cNvPr id="1" name=""/>
        <p:cNvGrpSpPr/>
        <p:nvPr/>
      </p:nvGrpSpPr>
      <p:grpSpPr>
        <a:xfrm>
          <a:off x="0" y="0"/>
          <a:ext cx="0" cy="0"/>
          <a:chOff x="0" y="0"/>
          <a:chExt cx="0" cy="0"/>
        </a:xfrm>
      </p:grpSpPr>
      <p:sp>
        <p:nvSpPr>
          <p:cNvPr id="6" name="Content Placeholder 5"/>
          <p:cNvSpPr>
            <a:spLocks noGrp="1"/>
          </p:cNvSpPr>
          <p:nvPr>
            <p:ph sz="quarter" idx="12" hasCustomPrompt="1"/>
          </p:nvPr>
        </p:nvSpPr>
        <p:spPr>
          <a:xfrm>
            <a:off x="4480321" y="1780394"/>
            <a:ext cx="3993357" cy="2696355"/>
          </a:xfrm>
        </p:spPr>
        <p:txBody>
          <a:bodyPr/>
          <a:lstStyle>
            <a:lvl1pPr marL="171450" indent="-171450">
              <a:buFont typeface="Arial" panose="020B0604020202020204" pitchFamily="34" charset="0"/>
              <a:buChar char="•"/>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endParaRPr lang="en-US" dirty="0"/>
          </a:p>
        </p:txBody>
      </p:sp>
      <p:sp>
        <p:nvSpPr>
          <p:cNvPr id="7" name="Text Placeholder 4"/>
          <p:cNvSpPr>
            <a:spLocks noGrp="1"/>
          </p:cNvSpPr>
          <p:nvPr>
            <p:ph type="body" sz="quarter" idx="13" hasCustomPrompt="1"/>
          </p:nvPr>
        </p:nvSpPr>
        <p:spPr>
          <a:xfrm>
            <a:off x="4480321" y="1079500"/>
            <a:ext cx="3986213"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dirty="0"/>
              <a:t>Please put name here</a:t>
            </a:r>
          </a:p>
        </p:txBody>
      </p:sp>
      <p:sp>
        <p:nvSpPr>
          <p:cNvPr id="9" name="Rectangle 8"/>
          <p:cNvSpPr/>
          <p:nvPr userDrawn="1"/>
        </p:nvSpPr>
        <p:spPr>
          <a:xfrm>
            <a:off x="-1" y="0"/>
            <a:ext cx="3810001" cy="482663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p:cNvSpPr/>
          <p:nvPr userDrawn="1"/>
        </p:nvSpPr>
        <p:spPr>
          <a:xfrm>
            <a:off x="894906" y="1403226"/>
            <a:ext cx="2020186" cy="2020186"/>
          </a:xfrm>
          <a:prstGeom prst="ellipse">
            <a:avLst/>
          </a:prstGeom>
          <a:noFill/>
          <a:ln w="190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Picture Placeholder 11"/>
          <p:cNvSpPr>
            <a:spLocks noGrp="1"/>
          </p:cNvSpPr>
          <p:nvPr>
            <p:ph type="pic" sz="quarter" idx="14" hasCustomPrompt="1"/>
          </p:nvPr>
        </p:nvSpPr>
        <p:spPr>
          <a:xfrm>
            <a:off x="1072895" y="1581215"/>
            <a:ext cx="1664208" cy="1664208"/>
          </a:xfrm>
          <a:prstGeom prst="ellipse">
            <a:avLst/>
          </a:prstGeom>
        </p:spPr>
        <p:txBody>
          <a:bodyPr anchor="ctr"/>
          <a:lstStyle>
            <a:lvl1pPr marL="0" indent="0" algn="ctr">
              <a:buNone/>
              <a:defRPr b="1">
                <a:solidFill>
                  <a:schemeClr val="bg1"/>
                </a:solidFill>
              </a:defRPr>
            </a:lvl1pPr>
          </a:lstStyle>
          <a:p>
            <a:r>
              <a:rPr lang="en-US" dirty="0"/>
              <a:t>PLEASE INSERT PHOTO HERE</a:t>
            </a:r>
          </a:p>
        </p:txBody>
      </p:sp>
      <p:sp>
        <p:nvSpPr>
          <p:cNvPr id="13" name="Text Placeholder 4"/>
          <p:cNvSpPr>
            <a:spLocks noGrp="1"/>
          </p:cNvSpPr>
          <p:nvPr>
            <p:ph type="body" sz="quarter" idx="15" hasCustomPrompt="1"/>
          </p:nvPr>
        </p:nvSpPr>
        <p:spPr>
          <a:xfrm>
            <a:off x="4480321" y="1437495"/>
            <a:ext cx="3993542" cy="342900"/>
          </a:xfrm>
        </p:spPr>
        <p:txBody>
          <a:bodyPr wrap="none" bIns="0">
            <a:noAutofit/>
          </a:bodyPr>
          <a:lstStyle>
            <a:lvl1pPr marL="0" indent="0">
              <a:spcBef>
                <a:spcPts val="288"/>
              </a:spcBef>
              <a:buNone/>
              <a:defRPr sz="900" b="1" i="1" cap="none" spc="100" baseline="0">
                <a:solidFill>
                  <a:schemeClr val="tx1"/>
                </a:solidFill>
              </a:defRPr>
            </a:lvl1pPr>
          </a:lstStyle>
          <a:p>
            <a:pPr lvl="0"/>
            <a:r>
              <a:rPr lang="en-US" dirty="0"/>
              <a:t>Please put title here</a:t>
            </a:r>
          </a:p>
        </p:txBody>
      </p:sp>
      <p:sp>
        <p:nvSpPr>
          <p:cNvPr id="15"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1742482412"/>
      </p:ext>
    </p:extLst>
  </p:cSld>
  <p:clrMapOvr>
    <a:masterClrMapping/>
  </p:clrMapOvr>
  <p:extLst mod="1">
    <p:ext uri="{DCECCB84-F9BA-43D5-87BE-67443E8EF086}">
      <p15:sldGuideLst xmlns:p15="http://schemas.microsoft.com/office/powerpoint/2012/main">
        <p15:guide id="1" pos="2400" userDrawn="1">
          <p15:clr>
            <a:srgbClr val="FBAE40"/>
          </p15:clr>
        </p15:guide>
        <p15:guide id="2" orient="horz" pos="1524"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on Color Canvas">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bg1"/>
                </a:solidFill>
              </a:defRPr>
            </a:lvl1pPr>
          </a:lstStyle>
          <a:p>
            <a:r>
              <a:rPr lang="en-US" dirty="0"/>
              <a:t>Please Add Slide Headline Here</a:t>
            </a:r>
          </a:p>
        </p:txBody>
      </p:sp>
      <p:sp>
        <p:nvSpPr>
          <p:cNvPr id="6" name="Content Placeholder 5"/>
          <p:cNvSpPr>
            <a:spLocks noGrp="1"/>
          </p:cNvSpPr>
          <p:nvPr>
            <p:ph sz="quarter" idx="10" hasCustomPrompt="1"/>
          </p:nvPr>
        </p:nvSpPr>
        <p:spPr>
          <a:xfrm>
            <a:off x="357188" y="1079500"/>
            <a:ext cx="8429625" cy="3397250"/>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solidFill>
                  <a:schemeClr val="bg1"/>
                </a:solidFill>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br>
              <a:rPr lang="en-US" dirty="0"/>
            </a:br>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br>
              <a:rPr lang="en-US" dirty="0"/>
            </a:br>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a:t>
            </a:r>
            <a:br>
              <a:rPr lang="en-US" dirty="0"/>
            </a:br>
            <a:r>
              <a:rPr lang="en-US" dirty="0"/>
              <a:t>fames ac </a:t>
            </a:r>
            <a:r>
              <a:rPr lang="en-US" dirty="0" err="1"/>
              <a:t>turpis</a:t>
            </a:r>
            <a:r>
              <a:rPr lang="en-US" dirty="0"/>
              <a:t> </a:t>
            </a:r>
            <a:r>
              <a:rPr lang="en-US" dirty="0" err="1"/>
              <a:t>egestas</a:t>
            </a:r>
            <a:r>
              <a:rPr lang="en-US" dirty="0"/>
              <a:t>.</a:t>
            </a:r>
          </a:p>
          <a:p>
            <a:pPr marL="171450" marR="0" lvl="0" indent="-171450" algn="l" defTabSz="914400" rtl="0" eaLnBrk="1" fontAlgn="auto" latinLnBrk="0" hangingPunct="1">
              <a:lnSpc>
                <a:spcPts val="1600"/>
              </a:lnSpc>
              <a:spcBef>
                <a:spcPts val="264"/>
              </a:spcBef>
              <a:spcAft>
                <a:spcPts val="300"/>
              </a:spcAft>
              <a:buClrTx/>
              <a:buSzTx/>
              <a:tabLst/>
              <a:defRPr/>
            </a:pPr>
            <a:r>
              <a:rPr lang="en-US" sz="1100" dirty="0">
                <a:latin typeface="+mj-lt"/>
              </a:rPr>
              <a:t>In </a:t>
            </a:r>
            <a:r>
              <a:rPr lang="en-US" sz="1100" dirty="0" err="1">
                <a:latin typeface="+mj-lt"/>
              </a:rPr>
              <a:t>egestas</a:t>
            </a:r>
            <a:r>
              <a:rPr lang="en-US" sz="1100" dirty="0">
                <a:latin typeface="+mj-lt"/>
              </a:rPr>
              <a:t> </a:t>
            </a:r>
            <a:r>
              <a:rPr lang="en-US" sz="1100" dirty="0" err="1">
                <a:latin typeface="+mj-lt"/>
              </a:rPr>
              <a:t>orci</a:t>
            </a:r>
            <a:r>
              <a:rPr lang="en-US" sz="1100" dirty="0">
                <a:latin typeface="+mj-lt"/>
              </a:rPr>
              <a:t> </a:t>
            </a:r>
            <a:r>
              <a:rPr lang="en-US" sz="1100" dirty="0" err="1">
                <a:latin typeface="+mj-lt"/>
              </a:rPr>
              <a:t>eu</a:t>
            </a:r>
            <a:r>
              <a:rPr lang="en-US" sz="1100" dirty="0">
                <a:latin typeface="+mj-lt"/>
              </a:rPr>
              <a:t> </a:t>
            </a:r>
            <a:r>
              <a:rPr lang="en-US" sz="1100" dirty="0" err="1">
                <a:latin typeface="+mj-lt"/>
              </a:rPr>
              <a:t>lacinia</a:t>
            </a:r>
            <a:r>
              <a:rPr lang="en-US" sz="1100" dirty="0">
                <a:latin typeface="+mj-lt"/>
              </a:rPr>
              <a:t> </a:t>
            </a:r>
            <a:r>
              <a:rPr lang="en-US" sz="1100" dirty="0" err="1">
                <a:latin typeface="+mj-lt"/>
              </a:rPr>
              <a:t>consectetur</a:t>
            </a:r>
            <a:r>
              <a:rPr lang="en-US" sz="1100" dirty="0">
                <a:latin typeface="+mj-lt"/>
              </a:rPr>
              <a:t>. In dolor ipsum, gravida et </a:t>
            </a:r>
            <a:r>
              <a:rPr lang="en-US" sz="1100" dirty="0" err="1">
                <a:latin typeface="+mj-lt"/>
              </a:rPr>
              <a:t>sagittis</a:t>
            </a:r>
            <a:r>
              <a:rPr lang="en-US" sz="1100" dirty="0">
                <a:latin typeface="+mj-lt"/>
              </a:rPr>
              <a:t> id, </a:t>
            </a:r>
            <a:r>
              <a:rPr lang="en-US" sz="1100" dirty="0" err="1">
                <a:latin typeface="+mj-lt"/>
              </a:rPr>
              <a:t>sollicitudin</a:t>
            </a:r>
            <a:r>
              <a:rPr lang="en-US" sz="1100" dirty="0">
                <a:latin typeface="+mj-lt"/>
              </a:rPr>
              <a:t> </a:t>
            </a:r>
            <a:r>
              <a:rPr lang="en-US" sz="1100" dirty="0" err="1">
                <a:latin typeface="+mj-lt"/>
              </a:rPr>
              <a:t>ut</a:t>
            </a:r>
            <a:r>
              <a:rPr lang="en-US" sz="1100" dirty="0">
                <a:latin typeface="+mj-lt"/>
              </a:rPr>
              <a:t> </a:t>
            </a:r>
            <a:r>
              <a:rPr lang="en-US" sz="1100" dirty="0" err="1">
                <a:latin typeface="+mj-lt"/>
              </a:rPr>
              <a:t>nisl</a:t>
            </a:r>
            <a:r>
              <a:rPr lang="en-US" sz="1100" dirty="0">
                <a:latin typeface="+mj-lt"/>
              </a:rPr>
              <a:t>. </a:t>
            </a:r>
            <a:r>
              <a:rPr lang="en-US" sz="1100" dirty="0" err="1">
                <a:latin typeface="+mj-lt"/>
              </a:rPr>
              <a:t>Praesent</a:t>
            </a:r>
            <a:r>
              <a:rPr lang="en-US" sz="1100" dirty="0">
                <a:latin typeface="+mj-lt"/>
              </a:rPr>
              <a:t> </a:t>
            </a:r>
            <a:r>
              <a:rPr lang="en-US" sz="1100" dirty="0" err="1">
                <a:latin typeface="+mj-lt"/>
              </a:rPr>
              <a:t>bibendum</a:t>
            </a:r>
            <a:r>
              <a:rPr lang="en-US" sz="1100" dirty="0">
                <a:latin typeface="+mj-lt"/>
              </a:rPr>
              <a:t> tempus </a:t>
            </a:r>
            <a:r>
              <a:rPr lang="en-US" sz="1100" dirty="0" err="1">
                <a:latin typeface="+mj-lt"/>
              </a:rPr>
              <a:t>tellus</a:t>
            </a:r>
            <a:r>
              <a:rPr lang="en-US" sz="1100" dirty="0">
                <a:latin typeface="+mj-lt"/>
              </a:rPr>
              <a:t> </a:t>
            </a:r>
            <a:r>
              <a:rPr lang="en-US" sz="1100" dirty="0" err="1">
                <a:latin typeface="+mj-lt"/>
              </a:rPr>
              <a:t>nec</a:t>
            </a:r>
            <a:r>
              <a:rPr lang="en-US" sz="1100" dirty="0">
                <a:latin typeface="+mj-lt"/>
              </a:rPr>
              <a:t> </a:t>
            </a:r>
            <a:r>
              <a:rPr lang="en-US" sz="1100" dirty="0" err="1">
                <a:latin typeface="+mj-lt"/>
              </a:rPr>
              <a:t>hendrerit</a:t>
            </a:r>
            <a:r>
              <a:rPr lang="en-US" sz="1100" dirty="0">
                <a:latin typeface="+mj-lt"/>
              </a:rPr>
              <a:t>. Nam in </a:t>
            </a:r>
            <a:r>
              <a:rPr lang="en-US" sz="1100" dirty="0" err="1">
                <a:latin typeface="+mj-lt"/>
              </a:rPr>
              <a:t>tempor</a:t>
            </a:r>
            <a:r>
              <a:rPr lang="en-US" sz="1100" dirty="0">
                <a:latin typeface="+mj-lt"/>
              </a:rPr>
              <a:t> </a:t>
            </a:r>
            <a:r>
              <a:rPr lang="en-US" sz="1100" dirty="0" err="1">
                <a:latin typeface="+mj-lt"/>
              </a:rPr>
              <a:t>metus</a:t>
            </a:r>
            <a:r>
              <a:rPr lang="en-US" sz="1100" dirty="0">
                <a:latin typeface="+mj-lt"/>
              </a:rPr>
              <a:t>, ac </a:t>
            </a:r>
            <a:r>
              <a:rPr lang="en-US" sz="1100" dirty="0" err="1">
                <a:latin typeface="+mj-lt"/>
              </a:rPr>
              <a:t>finibus</a:t>
            </a:r>
            <a:r>
              <a:rPr lang="en-US" sz="1100" dirty="0">
                <a:latin typeface="+mj-lt"/>
              </a:rPr>
              <a:t> </a:t>
            </a:r>
            <a:r>
              <a:rPr lang="en-US" sz="1100" dirty="0" err="1">
                <a:latin typeface="+mj-lt"/>
              </a:rPr>
              <a:t>purus</a:t>
            </a:r>
            <a:r>
              <a:rPr lang="en-US" sz="1100" dirty="0">
                <a:latin typeface="+mj-lt"/>
              </a:rPr>
              <a:t>. </a:t>
            </a:r>
            <a:r>
              <a:rPr lang="en-US" sz="1100" dirty="0" err="1">
                <a:latin typeface="+mj-lt"/>
              </a:rPr>
              <a:t>Praesent</a:t>
            </a:r>
            <a:r>
              <a:rPr lang="en-US" sz="1100" dirty="0">
                <a:latin typeface="+mj-lt"/>
              </a:rPr>
              <a:t> </a:t>
            </a:r>
            <a:r>
              <a:rPr lang="en-US" sz="1100" dirty="0" err="1">
                <a:latin typeface="+mj-lt"/>
              </a:rPr>
              <a:t>consequat</a:t>
            </a:r>
            <a:r>
              <a:rPr lang="en-US" sz="1100" dirty="0">
                <a:latin typeface="+mj-lt"/>
              </a:rPr>
              <a:t> </a:t>
            </a:r>
            <a:r>
              <a:rPr lang="en-US" sz="1100" dirty="0" err="1">
                <a:latin typeface="+mj-lt"/>
              </a:rPr>
              <a:t>lectus</a:t>
            </a:r>
            <a:r>
              <a:rPr lang="en-US" sz="1100" dirty="0">
                <a:latin typeface="+mj-lt"/>
              </a:rPr>
              <a:t> sit </a:t>
            </a:r>
            <a:r>
              <a:rPr lang="en-US" sz="1100" dirty="0" err="1">
                <a:latin typeface="+mj-lt"/>
              </a:rPr>
              <a:t>amet</a:t>
            </a:r>
            <a:r>
              <a:rPr lang="en-US" sz="1100" dirty="0">
                <a:latin typeface="+mj-lt"/>
              </a:rPr>
              <a:t> </a:t>
            </a:r>
            <a:r>
              <a:rPr lang="en-US" sz="1100" dirty="0" err="1">
                <a:latin typeface="+mj-lt"/>
              </a:rPr>
              <a:t>tortor</a:t>
            </a:r>
            <a:r>
              <a:rPr lang="en-US" sz="1100" dirty="0">
                <a:latin typeface="+mj-lt"/>
              </a:rPr>
              <a:t> pharetra, </a:t>
            </a:r>
            <a:r>
              <a:rPr lang="en-US" sz="1100" dirty="0" err="1">
                <a:latin typeface="+mj-lt"/>
              </a:rPr>
              <a:t>sed</a:t>
            </a:r>
            <a:r>
              <a:rPr lang="en-US" sz="1100" dirty="0">
                <a:latin typeface="+mj-lt"/>
              </a:rPr>
              <a:t> </a:t>
            </a:r>
            <a:r>
              <a:rPr lang="en-US" sz="1100" dirty="0" err="1">
                <a:latin typeface="+mj-lt"/>
              </a:rPr>
              <a:t>venenatis</a:t>
            </a:r>
            <a:r>
              <a:rPr lang="en-US" sz="1100" dirty="0">
                <a:latin typeface="+mj-lt"/>
              </a:rPr>
              <a:t> </a:t>
            </a:r>
            <a:r>
              <a:rPr lang="en-US" sz="1100" dirty="0" err="1">
                <a:latin typeface="+mj-lt"/>
              </a:rPr>
              <a:t>eros</a:t>
            </a:r>
            <a:r>
              <a:rPr lang="en-US" sz="1100" dirty="0">
                <a:latin typeface="+mj-lt"/>
              </a:rPr>
              <a:t> </a:t>
            </a:r>
            <a:r>
              <a:rPr lang="en-US" sz="1100" dirty="0" err="1">
                <a:latin typeface="+mj-lt"/>
              </a:rPr>
              <a:t>lacinia</a:t>
            </a:r>
            <a:r>
              <a:rPr lang="en-US" sz="1100" dirty="0">
                <a:latin typeface="+mj-lt"/>
              </a:rPr>
              <a:t>. In </a:t>
            </a:r>
            <a:r>
              <a:rPr lang="en-US" sz="1100" dirty="0" err="1">
                <a:latin typeface="+mj-lt"/>
              </a:rPr>
              <a:t>sed</a:t>
            </a:r>
            <a:r>
              <a:rPr lang="en-US" sz="1100" dirty="0">
                <a:latin typeface="+mj-lt"/>
              </a:rPr>
              <a:t> </a:t>
            </a:r>
            <a:r>
              <a:rPr lang="en-US" sz="1100" dirty="0" err="1">
                <a:latin typeface="+mj-lt"/>
              </a:rPr>
              <a:t>erat</a:t>
            </a:r>
            <a:r>
              <a:rPr lang="en-US" sz="1100" dirty="0">
                <a:latin typeface="+mj-lt"/>
              </a:rPr>
              <a:t> libero. </a:t>
            </a:r>
            <a:r>
              <a:rPr lang="en-US" sz="1100" dirty="0" err="1">
                <a:latin typeface="+mj-lt"/>
              </a:rPr>
              <a:t>Sed</a:t>
            </a:r>
            <a:r>
              <a:rPr lang="en-US" sz="1100" dirty="0">
                <a:latin typeface="+mj-lt"/>
              </a:rPr>
              <a:t> lorem </a:t>
            </a:r>
            <a:r>
              <a:rPr lang="en-US" sz="1100" dirty="0" err="1">
                <a:latin typeface="+mj-lt"/>
              </a:rPr>
              <a:t>neque</a:t>
            </a:r>
            <a:r>
              <a:rPr lang="en-US" sz="1100" dirty="0">
                <a:latin typeface="+mj-lt"/>
              </a:rPr>
              <a:t>, </a:t>
            </a:r>
            <a:r>
              <a:rPr lang="en-US" sz="1100" dirty="0" err="1">
                <a:latin typeface="+mj-lt"/>
              </a:rPr>
              <a:t>commodo</a:t>
            </a:r>
            <a:r>
              <a:rPr lang="en-US" sz="1100" dirty="0">
                <a:latin typeface="+mj-lt"/>
              </a:rPr>
              <a:t> vitae ex at, pharetra convallis </a:t>
            </a:r>
            <a:r>
              <a:rPr lang="en-US" sz="1100" dirty="0" err="1">
                <a:latin typeface="+mj-lt"/>
              </a:rPr>
              <a:t>nunc</a:t>
            </a:r>
            <a:r>
              <a:rPr lang="en-US" sz="1100" dirty="0">
                <a:latin typeface="+mj-lt"/>
              </a:rPr>
              <a:t>. In </a:t>
            </a:r>
            <a:r>
              <a:rPr lang="en-US" sz="1100" dirty="0" err="1">
                <a:latin typeface="+mj-lt"/>
              </a:rPr>
              <a:t>vehicula</a:t>
            </a:r>
            <a:r>
              <a:rPr lang="en-US" sz="1100" dirty="0">
                <a:latin typeface="+mj-lt"/>
              </a:rPr>
              <a:t> </a:t>
            </a:r>
            <a:r>
              <a:rPr lang="en-US" sz="1100" dirty="0" err="1">
                <a:latin typeface="+mj-lt"/>
              </a:rPr>
              <a:t>mauris</a:t>
            </a:r>
            <a:r>
              <a:rPr lang="en-US" sz="1100" dirty="0">
                <a:latin typeface="+mj-lt"/>
              </a:rPr>
              <a:t> ligula. </a:t>
            </a:r>
            <a:r>
              <a:rPr lang="en-US" sz="1100" dirty="0" err="1">
                <a:latin typeface="+mj-lt"/>
              </a:rPr>
              <a:t>Suspendisse</a:t>
            </a:r>
            <a:r>
              <a:rPr lang="en-US" sz="1100" dirty="0">
                <a:latin typeface="+mj-lt"/>
              </a:rPr>
              <a:t> in </a:t>
            </a:r>
            <a:r>
              <a:rPr lang="en-US" sz="1100" dirty="0" err="1">
                <a:latin typeface="+mj-lt"/>
              </a:rPr>
              <a:t>tellus</a:t>
            </a:r>
            <a:r>
              <a:rPr lang="en-US" sz="1100" dirty="0">
                <a:latin typeface="+mj-lt"/>
              </a:rPr>
              <a:t> </a:t>
            </a:r>
            <a:r>
              <a:rPr lang="en-US" sz="1100" dirty="0" err="1">
                <a:latin typeface="+mj-lt"/>
              </a:rPr>
              <a:t>congue</a:t>
            </a:r>
            <a:r>
              <a:rPr lang="en-US" sz="1100" dirty="0">
                <a:latin typeface="+mj-lt"/>
              </a:rPr>
              <a:t> </a:t>
            </a:r>
            <a:r>
              <a:rPr lang="en-US" sz="1100" dirty="0" err="1">
                <a:latin typeface="+mj-lt"/>
              </a:rPr>
              <a:t>odio</a:t>
            </a:r>
            <a:r>
              <a:rPr lang="en-US" sz="1100" dirty="0">
                <a:latin typeface="+mj-lt"/>
              </a:rPr>
              <a:t> pharetra </a:t>
            </a:r>
            <a:r>
              <a:rPr lang="en-US" sz="1100" dirty="0" err="1">
                <a:latin typeface="+mj-lt"/>
              </a:rPr>
              <a:t>finibus</a:t>
            </a:r>
            <a:r>
              <a:rPr lang="en-US" sz="1100" dirty="0">
                <a:latin typeface="+mj-lt"/>
              </a:rPr>
              <a:t>. Nam </a:t>
            </a:r>
            <a:r>
              <a:rPr lang="en-US" sz="1100" dirty="0" err="1">
                <a:latin typeface="+mj-lt"/>
              </a:rPr>
              <a:t>vel</a:t>
            </a:r>
            <a:r>
              <a:rPr lang="en-US" sz="1100" dirty="0">
                <a:latin typeface="+mj-lt"/>
              </a:rPr>
              <a:t> </a:t>
            </a:r>
            <a:r>
              <a:rPr lang="en-US" sz="1100" dirty="0" err="1">
                <a:latin typeface="+mj-lt"/>
              </a:rPr>
              <a:t>auctor</a:t>
            </a:r>
            <a:r>
              <a:rPr lang="en-US" sz="1100" dirty="0">
                <a:latin typeface="+mj-lt"/>
              </a:rPr>
              <a:t> </a:t>
            </a:r>
            <a:r>
              <a:rPr lang="en-US" sz="1100" dirty="0" err="1">
                <a:latin typeface="+mj-lt"/>
              </a:rPr>
              <a:t>justo</a:t>
            </a:r>
            <a:r>
              <a:rPr lang="en-US" sz="1100" dirty="0">
                <a:latin typeface="+mj-lt"/>
              </a:rPr>
              <a:t>, vitae </a:t>
            </a:r>
            <a:r>
              <a:rPr lang="en-US" sz="1100" dirty="0" err="1">
                <a:latin typeface="+mj-lt"/>
              </a:rPr>
              <a:t>hendrerit</a:t>
            </a:r>
            <a:r>
              <a:rPr lang="en-US" sz="1100" dirty="0">
                <a:latin typeface="+mj-lt"/>
              </a:rPr>
              <a:t> </a:t>
            </a:r>
            <a:r>
              <a:rPr lang="en-US" sz="1100" dirty="0" err="1">
                <a:latin typeface="+mj-lt"/>
              </a:rPr>
              <a:t>orci</a:t>
            </a:r>
            <a:r>
              <a:rPr lang="en-US" sz="1100" dirty="0">
                <a:latin typeface="+mj-lt"/>
              </a:rPr>
              <a:t>. </a:t>
            </a:r>
            <a:r>
              <a:rPr lang="en-US" sz="1100" dirty="0" err="1">
                <a:latin typeface="+mj-lt"/>
              </a:rPr>
              <a:t>Duis</a:t>
            </a:r>
            <a:r>
              <a:rPr lang="en-US" sz="1100" dirty="0">
                <a:latin typeface="+mj-lt"/>
              </a:rPr>
              <a:t> </a:t>
            </a:r>
            <a:r>
              <a:rPr lang="en-US" sz="1100" dirty="0" err="1">
                <a:latin typeface="+mj-lt"/>
              </a:rPr>
              <a:t>nec</a:t>
            </a:r>
            <a:r>
              <a:rPr lang="en-US" sz="1100" dirty="0">
                <a:latin typeface="+mj-lt"/>
              </a:rPr>
              <a:t> </a:t>
            </a:r>
            <a:r>
              <a:rPr lang="en-US" sz="1100" dirty="0" err="1">
                <a:latin typeface="+mj-lt"/>
              </a:rPr>
              <a:t>sapien</a:t>
            </a:r>
            <a:r>
              <a:rPr lang="en-US" sz="1100" dirty="0">
                <a:latin typeface="+mj-lt"/>
              </a:rPr>
              <a:t> </a:t>
            </a:r>
            <a:r>
              <a:rPr lang="en-US" sz="1100" dirty="0" err="1">
                <a:latin typeface="+mj-lt"/>
              </a:rPr>
              <a:t>viverra</a:t>
            </a:r>
            <a:r>
              <a:rPr lang="en-US" sz="1100" dirty="0">
                <a:latin typeface="+mj-lt"/>
              </a:rPr>
              <a:t>, </a:t>
            </a:r>
            <a:r>
              <a:rPr lang="en-US" sz="1100" dirty="0" err="1">
                <a:latin typeface="+mj-lt"/>
              </a:rPr>
              <a:t>bibendum</a:t>
            </a:r>
            <a:r>
              <a:rPr lang="en-US" sz="1100" dirty="0">
                <a:latin typeface="+mj-lt"/>
              </a:rPr>
              <a:t> </a:t>
            </a:r>
            <a:r>
              <a:rPr lang="en-US" sz="1100" dirty="0" err="1">
                <a:latin typeface="+mj-lt"/>
              </a:rPr>
              <a:t>tellus</a:t>
            </a:r>
            <a:r>
              <a:rPr lang="en-US" sz="1100" dirty="0">
                <a:latin typeface="+mj-lt"/>
              </a:rPr>
              <a:t> </a:t>
            </a:r>
            <a:r>
              <a:rPr lang="en-US" sz="1100" dirty="0" err="1">
                <a:latin typeface="+mj-lt"/>
              </a:rPr>
              <a:t>eget</a:t>
            </a:r>
            <a:r>
              <a:rPr lang="en-US" sz="1100" dirty="0">
                <a:latin typeface="+mj-lt"/>
              </a:rPr>
              <a:t>, </a:t>
            </a:r>
            <a:r>
              <a:rPr lang="en-US" sz="1100" dirty="0" err="1">
                <a:latin typeface="+mj-lt"/>
              </a:rPr>
              <a:t>pellentesque</a:t>
            </a:r>
            <a:r>
              <a:rPr lang="en-US" sz="1100" dirty="0">
                <a:latin typeface="+mj-lt"/>
              </a:rPr>
              <a:t> </a:t>
            </a:r>
            <a:r>
              <a:rPr lang="en-US" sz="1100" dirty="0" err="1">
                <a:latin typeface="+mj-lt"/>
              </a:rPr>
              <a:t>massa</a:t>
            </a:r>
            <a:r>
              <a:rPr lang="en-US" sz="1100" dirty="0">
                <a:latin typeface="+mj-lt"/>
              </a:rPr>
              <a:t>. </a:t>
            </a:r>
            <a:r>
              <a:rPr lang="en-US" sz="1100" dirty="0" err="1">
                <a:latin typeface="+mj-lt"/>
              </a:rPr>
              <a:t>Nulla</a:t>
            </a:r>
            <a:r>
              <a:rPr lang="en-US" sz="1100" dirty="0">
                <a:latin typeface="+mj-lt"/>
              </a:rPr>
              <a:t> </a:t>
            </a:r>
            <a:r>
              <a:rPr lang="en-US" sz="1100" dirty="0" err="1">
                <a:latin typeface="+mj-lt"/>
              </a:rPr>
              <a:t>feugiat</a:t>
            </a:r>
            <a:r>
              <a:rPr lang="en-US" sz="1100" dirty="0">
                <a:latin typeface="+mj-lt"/>
              </a:rPr>
              <a:t>, </a:t>
            </a:r>
            <a:r>
              <a:rPr lang="en-US" sz="1100" dirty="0" err="1">
                <a:latin typeface="+mj-lt"/>
              </a:rPr>
              <a:t>turpis</a:t>
            </a:r>
            <a:r>
              <a:rPr lang="en-US" sz="1100" dirty="0">
                <a:latin typeface="+mj-lt"/>
              </a:rPr>
              <a:t> et </a:t>
            </a:r>
            <a:r>
              <a:rPr lang="en-US" sz="1100" dirty="0" err="1">
                <a:latin typeface="+mj-lt"/>
              </a:rPr>
              <a:t>posuere</a:t>
            </a:r>
            <a:r>
              <a:rPr lang="en-US" sz="1100" dirty="0">
                <a:latin typeface="+mj-lt"/>
              </a:rPr>
              <a:t> </a:t>
            </a:r>
            <a:r>
              <a:rPr lang="en-US" sz="1100" dirty="0" err="1">
                <a:latin typeface="+mj-lt"/>
              </a:rPr>
              <a:t>viverra</a:t>
            </a:r>
            <a:r>
              <a:rPr lang="en-US" sz="1100" dirty="0">
                <a:latin typeface="+mj-lt"/>
              </a:rPr>
              <a:t>, ipsum </a:t>
            </a:r>
            <a:r>
              <a:rPr lang="en-US" sz="1100" dirty="0" err="1">
                <a:latin typeface="+mj-lt"/>
              </a:rPr>
              <a:t>sem</a:t>
            </a:r>
            <a:r>
              <a:rPr lang="en-US" sz="1100" dirty="0">
                <a:latin typeface="+mj-lt"/>
              </a:rPr>
              <a:t> </a:t>
            </a:r>
            <a:r>
              <a:rPr lang="en-US" sz="1100" dirty="0" err="1">
                <a:latin typeface="+mj-lt"/>
              </a:rPr>
              <a:t>tincidunt</a:t>
            </a:r>
            <a:r>
              <a:rPr lang="en-US" sz="1100" dirty="0">
                <a:latin typeface="+mj-lt"/>
              </a:rPr>
              <a:t> </a:t>
            </a:r>
            <a:r>
              <a:rPr lang="en-US" sz="1100" dirty="0" err="1">
                <a:latin typeface="+mj-lt"/>
              </a:rPr>
              <a:t>est</a:t>
            </a:r>
            <a:r>
              <a:rPr lang="en-US" sz="1100" dirty="0">
                <a:latin typeface="+mj-lt"/>
              </a:rPr>
              <a:t>, </a:t>
            </a:r>
            <a:r>
              <a:rPr lang="en-US" sz="1100" dirty="0" err="1">
                <a:latin typeface="+mj-lt"/>
              </a:rPr>
              <a:t>finibus</a:t>
            </a:r>
            <a:r>
              <a:rPr lang="en-US" sz="1100" dirty="0">
                <a:latin typeface="+mj-lt"/>
              </a:rPr>
              <a:t> </a:t>
            </a:r>
            <a:r>
              <a:rPr lang="en-US" sz="1100" dirty="0" err="1">
                <a:latin typeface="+mj-lt"/>
              </a:rPr>
              <a:t>tempor</a:t>
            </a:r>
            <a:r>
              <a:rPr lang="en-US" sz="1100" dirty="0">
                <a:latin typeface="+mj-lt"/>
              </a:rPr>
              <a:t> </a:t>
            </a:r>
            <a:r>
              <a:rPr lang="en-US" sz="1100" dirty="0" err="1">
                <a:latin typeface="+mj-lt"/>
              </a:rPr>
              <a:t>nibh</a:t>
            </a:r>
            <a:r>
              <a:rPr lang="en-US" sz="1100" dirty="0">
                <a:latin typeface="+mj-lt"/>
              </a:rPr>
              <a:t> ante semper diam. </a:t>
            </a:r>
            <a:r>
              <a:rPr lang="en-US" sz="1100" dirty="0" err="1">
                <a:latin typeface="+mj-lt"/>
              </a:rPr>
              <a:t>Nullam</a:t>
            </a:r>
            <a:r>
              <a:rPr lang="en-US" sz="1100" dirty="0">
                <a:latin typeface="+mj-lt"/>
              </a:rPr>
              <a:t> </a:t>
            </a:r>
            <a:r>
              <a:rPr lang="en-US" sz="1100" dirty="0" err="1">
                <a:latin typeface="+mj-lt"/>
              </a:rPr>
              <a:t>quis</a:t>
            </a:r>
            <a:r>
              <a:rPr lang="en-US" sz="1100" dirty="0">
                <a:latin typeface="+mj-lt"/>
              </a:rPr>
              <a:t> </a:t>
            </a:r>
            <a:r>
              <a:rPr lang="en-US" sz="1100" dirty="0" err="1">
                <a:latin typeface="+mj-lt"/>
              </a:rPr>
              <a:t>euismod</a:t>
            </a:r>
            <a:r>
              <a:rPr lang="en-US" sz="1100" dirty="0">
                <a:latin typeface="+mj-lt"/>
              </a:rPr>
              <a:t> </a:t>
            </a:r>
            <a:r>
              <a:rPr lang="en-US" sz="1100" dirty="0" err="1">
                <a:latin typeface="+mj-lt"/>
              </a:rPr>
              <a:t>neque</a:t>
            </a:r>
            <a:r>
              <a:rPr lang="en-US" sz="1100" dirty="0">
                <a:latin typeface="+mj-lt"/>
              </a:rPr>
              <a:t>, </a:t>
            </a:r>
            <a:r>
              <a:rPr lang="en-US" sz="1100" dirty="0" err="1">
                <a:latin typeface="+mj-lt"/>
              </a:rPr>
              <a:t>nec</a:t>
            </a:r>
            <a:r>
              <a:rPr lang="en-US" sz="1100" dirty="0">
                <a:latin typeface="+mj-lt"/>
              </a:rPr>
              <a:t> </a:t>
            </a:r>
            <a:r>
              <a:rPr lang="en-US" sz="1100" dirty="0" err="1">
                <a:latin typeface="+mj-lt"/>
              </a:rPr>
              <a:t>facilisis</a:t>
            </a:r>
            <a:r>
              <a:rPr lang="en-US" sz="1100" dirty="0">
                <a:latin typeface="+mj-lt"/>
              </a:rPr>
              <a:t> sem. </a:t>
            </a:r>
            <a:r>
              <a:rPr lang="en-US" sz="1100" dirty="0" err="1">
                <a:latin typeface="+mj-lt"/>
              </a:rPr>
              <a:t>Morbi</a:t>
            </a:r>
            <a:r>
              <a:rPr lang="en-US" sz="1100" dirty="0">
                <a:latin typeface="+mj-lt"/>
              </a:rPr>
              <a:t> </a:t>
            </a:r>
            <a:r>
              <a:rPr lang="en-US" sz="1100" dirty="0" err="1">
                <a:latin typeface="+mj-lt"/>
              </a:rPr>
              <a:t>egestas</a:t>
            </a:r>
            <a:r>
              <a:rPr lang="en-US" sz="1100" dirty="0">
                <a:latin typeface="+mj-lt"/>
              </a:rPr>
              <a:t> </a:t>
            </a:r>
            <a:r>
              <a:rPr lang="en-US" sz="1100" dirty="0" err="1">
                <a:latin typeface="+mj-lt"/>
              </a:rPr>
              <a:t>iaculis</a:t>
            </a:r>
            <a:r>
              <a:rPr lang="en-US" sz="1100" dirty="0">
                <a:latin typeface="+mj-lt"/>
              </a:rPr>
              <a:t> </a:t>
            </a:r>
            <a:r>
              <a:rPr lang="en-US" sz="1100" dirty="0" err="1">
                <a:latin typeface="+mj-lt"/>
              </a:rPr>
              <a:t>dignissim</a:t>
            </a:r>
            <a:r>
              <a:rPr lang="en-US" sz="1100" dirty="0">
                <a:latin typeface="+mj-lt"/>
              </a:rPr>
              <a:t>. In </a:t>
            </a:r>
            <a:r>
              <a:rPr lang="en-US" sz="1100" dirty="0" err="1">
                <a:latin typeface="+mj-lt"/>
              </a:rPr>
              <a:t>accumsan</a:t>
            </a:r>
            <a:r>
              <a:rPr lang="en-US" sz="1100" dirty="0">
                <a:latin typeface="+mj-lt"/>
              </a:rPr>
              <a:t> </a:t>
            </a:r>
            <a:r>
              <a:rPr lang="en-US" sz="1100" dirty="0" err="1">
                <a:latin typeface="+mj-lt"/>
              </a:rPr>
              <a:t>tortor</a:t>
            </a:r>
            <a:r>
              <a:rPr lang="en-US" sz="1100" dirty="0">
                <a:latin typeface="+mj-lt"/>
              </a:rPr>
              <a:t> </a:t>
            </a:r>
            <a:r>
              <a:rPr lang="en-US" sz="1100" dirty="0" err="1">
                <a:latin typeface="+mj-lt"/>
              </a:rPr>
              <a:t>elit</a:t>
            </a:r>
            <a:r>
              <a:rPr lang="en-US" sz="1100" dirty="0">
                <a:latin typeface="+mj-lt"/>
              </a:rPr>
              <a:t>, non </a:t>
            </a:r>
            <a:r>
              <a:rPr lang="en-US" sz="1100" dirty="0" err="1">
                <a:latin typeface="+mj-lt"/>
              </a:rPr>
              <a:t>euismod</a:t>
            </a:r>
            <a:r>
              <a:rPr lang="en-US" sz="1100" dirty="0">
                <a:latin typeface="+mj-lt"/>
              </a:rPr>
              <a:t> </a:t>
            </a:r>
            <a:r>
              <a:rPr lang="en-US" sz="1100" dirty="0" err="1">
                <a:latin typeface="+mj-lt"/>
              </a:rPr>
              <a:t>eros</a:t>
            </a:r>
            <a:r>
              <a:rPr lang="en-US" sz="1100" dirty="0">
                <a:latin typeface="+mj-lt"/>
              </a:rPr>
              <a:t> </a:t>
            </a:r>
            <a:r>
              <a:rPr lang="en-US" sz="1100" dirty="0" err="1">
                <a:latin typeface="+mj-lt"/>
              </a:rPr>
              <a:t>accumsan</a:t>
            </a:r>
            <a:r>
              <a:rPr lang="en-US" sz="1100" dirty="0">
                <a:latin typeface="+mj-lt"/>
              </a:rPr>
              <a:t> ac. </a:t>
            </a:r>
            <a:r>
              <a:rPr lang="en-US" sz="1100" dirty="0" err="1">
                <a:latin typeface="+mj-lt"/>
              </a:rPr>
              <a:t>Sed</a:t>
            </a:r>
            <a:r>
              <a:rPr lang="en-US" sz="1100" dirty="0">
                <a:latin typeface="+mj-lt"/>
              </a:rPr>
              <a:t> </a:t>
            </a:r>
            <a:r>
              <a:rPr lang="en-US" sz="1100" dirty="0" err="1">
                <a:latin typeface="+mj-lt"/>
              </a:rPr>
              <a:t>ultrices</a:t>
            </a:r>
            <a:r>
              <a:rPr lang="en-US" sz="1100" dirty="0">
                <a:latin typeface="+mj-lt"/>
              </a:rPr>
              <a:t> mi lorem, </a:t>
            </a:r>
            <a:r>
              <a:rPr lang="en-US" sz="1100" dirty="0" err="1">
                <a:latin typeface="+mj-lt"/>
              </a:rPr>
              <a:t>ut</a:t>
            </a:r>
            <a:r>
              <a:rPr lang="en-US" sz="1100" dirty="0">
                <a:latin typeface="+mj-lt"/>
              </a:rPr>
              <a:t> </a:t>
            </a:r>
            <a:r>
              <a:rPr lang="en-US" sz="1100" dirty="0" err="1">
                <a:latin typeface="+mj-lt"/>
              </a:rPr>
              <a:t>dignissim</a:t>
            </a:r>
            <a:r>
              <a:rPr lang="en-US" sz="1100" dirty="0">
                <a:latin typeface="+mj-lt"/>
              </a:rPr>
              <a:t> </a:t>
            </a:r>
            <a:r>
              <a:rPr lang="en-US" sz="1100" dirty="0" err="1">
                <a:latin typeface="+mj-lt"/>
              </a:rPr>
              <a:t>nibh</a:t>
            </a:r>
            <a:r>
              <a:rPr lang="en-US" sz="1100" dirty="0">
                <a:latin typeface="+mj-lt"/>
              </a:rPr>
              <a:t> </a:t>
            </a:r>
            <a:r>
              <a:rPr lang="en-US" sz="1100" dirty="0" err="1">
                <a:latin typeface="+mj-lt"/>
              </a:rPr>
              <a:t>facilisis</a:t>
            </a:r>
            <a:r>
              <a:rPr lang="en-US" sz="1100" dirty="0">
                <a:latin typeface="+mj-lt"/>
              </a:rPr>
              <a:t> vel.</a:t>
            </a:r>
          </a:p>
        </p:txBody>
      </p:sp>
      <p:cxnSp>
        <p:nvCxnSpPr>
          <p:cNvPr id="4" name="Straight Connector 3"/>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7"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32378541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on Color Canvas">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bg1"/>
                </a:solidFill>
              </a:defRPr>
            </a:lvl1pPr>
          </a:lstStyle>
          <a:p>
            <a:r>
              <a:rPr lang="en-US" dirty="0"/>
              <a:t>Please Add Slide Headline Here</a:t>
            </a:r>
          </a:p>
        </p:txBody>
      </p:sp>
      <p:sp>
        <p:nvSpPr>
          <p:cNvPr id="3" name="Content Placeholder 5"/>
          <p:cNvSpPr>
            <a:spLocks noGrp="1"/>
          </p:cNvSpPr>
          <p:nvPr>
            <p:ph sz="quarter" idx="10" hasCustomPrompt="1"/>
          </p:nvPr>
        </p:nvSpPr>
        <p:spPr>
          <a:xfrm>
            <a:off x="357189" y="1422400"/>
            <a:ext cx="3986211" cy="3054350"/>
          </a:xfrm>
        </p:spPr>
        <p:txBody>
          <a:bodyPr/>
          <a:lstStyle>
            <a:lvl1pPr>
              <a:defRPr>
                <a:solidFill>
                  <a:schemeClr val="bg1"/>
                </a:solidFill>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p>
          <a:p>
            <a:pPr lvl="0"/>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endParaRPr lang="en-US" dirty="0"/>
          </a:p>
        </p:txBody>
      </p:sp>
      <p:sp>
        <p:nvSpPr>
          <p:cNvPr id="5" name="Text Placeholder 4"/>
          <p:cNvSpPr>
            <a:spLocks noGrp="1"/>
          </p:cNvSpPr>
          <p:nvPr>
            <p:ph type="body" sz="quarter" idx="11" hasCustomPrompt="1"/>
          </p:nvPr>
        </p:nvSpPr>
        <p:spPr>
          <a:xfrm>
            <a:off x="357189" y="1079500"/>
            <a:ext cx="3986212" cy="342900"/>
          </a:xfrm>
        </p:spPr>
        <p:txBody>
          <a:bodyPr wrap="none" bIns="0">
            <a:noAutofit/>
          </a:bodyPr>
          <a:lstStyle>
            <a:lvl1pPr marL="0" indent="0">
              <a:spcBef>
                <a:spcPts val="288"/>
              </a:spcBef>
              <a:buNone/>
              <a:defRPr sz="1200" b="1" i="0" cap="all" spc="200" baseline="0">
                <a:solidFill>
                  <a:schemeClr val="bg1"/>
                </a:solidFill>
              </a:defRPr>
            </a:lvl1pPr>
          </a:lstStyle>
          <a:p>
            <a:pPr lvl="0"/>
            <a:r>
              <a:rPr lang="en-US" dirty="0"/>
              <a:t>Highlight goes here</a:t>
            </a:r>
          </a:p>
        </p:txBody>
      </p:sp>
      <p:sp>
        <p:nvSpPr>
          <p:cNvPr id="6" name="Content Placeholder 5"/>
          <p:cNvSpPr>
            <a:spLocks noGrp="1"/>
          </p:cNvSpPr>
          <p:nvPr>
            <p:ph sz="quarter" idx="12" hasCustomPrompt="1"/>
          </p:nvPr>
        </p:nvSpPr>
        <p:spPr>
          <a:xfrm>
            <a:off x="4800599" y="1422400"/>
            <a:ext cx="3993357" cy="3054350"/>
          </a:xfrm>
        </p:spPr>
        <p:txBody>
          <a:bodyPr/>
          <a:lstStyle>
            <a:lvl1pPr>
              <a:defRPr>
                <a:solidFill>
                  <a:schemeClr val="bg1"/>
                </a:solidFill>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p>
          <a:p>
            <a:pPr lvl="0"/>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endParaRPr lang="en-US" dirty="0"/>
          </a:p>
        </p:txBody>
      </p:sp>
      <p:sp>
        <p:nvSpPr>
          <p:cNvPr id="7" name="Text Placeholder 4"/>
          <p:cNvSpPr>
            <a:spLocks noGrp="1"/>
          </p:cNvSpPr>
          <p:nvPr>
            <p:ph type="body" sz="quarter" idx="13" hasCustomPrompt="1"/>
          </p:nvPr>
        </p:nvSpPr>
        <p:spPr>
          <a:xfrm>
            <a:off x="4800599" y="1079500"/>
            <a:ext cx="3986214" cy="342900"/>
          </a:xfrm>
        </p:spPr>
        <p:txBody>
          <a:bodyPr wrap="none" bIns="0">
            <a:noAutofit/>
          </a:bodyPr>
          <a:lstStyle>
            <a:lvl1pPr marL="0" indent="0">
              <a:spcBef>
                <a:spcPts val="288"/>
              </a:spcBef>
              <a:buNone/>
              <a:defRPr sz="1200" b="1" i="0" cap="all" spc="200" baseline="0">
                <a:solidFill>
                  <a:schemeClr val="bg1"/>
                </a:solidFill>
              </a:defRPr>
            </a:lvl1pPr>
          </a:lstStyle>
          <a:p>
            <a:pPr lvl="0"/>
            <a:r>
              <a:rPr lang="en-US" dirty="0"/>
              <a:t>OTHER Highlight goes here</a:t>
            </a:r>
          </a:p>
        </p:txBody>
      </p:sp>
      <p:cxnSp>
        <p:nvCxnSpPr>
          <p:cNvPr id="8" name="Straight Connector 7"/>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10"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4864038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ree Content on Color Canvas">
    <p:bg>
      <p:bgPr>
        <a:solidFill>
          <a:schemeClr val="accent6"/>
        </a:solidFill>
        <a:effectLst/>
      </p:bgPr>
    </p:bg>
    <p:spTree>
      <p:nvGrpSpPr>
        <p:cNvPr id="1" name=""/>
        <p:cNvGrpSpPr/>
        <p:nvPr/>
      </p:nvGrpSpPr>
      <p:grpSpPr>
        <a:xfrm>
          <a:off x="0" y="0"/>
          <a:ext cx="0" cy="0"/>
          <a:chOff x="0" y="0"/>
          <a:chExt cx="0" cy="0"/>
        </a:xfrm>
      </p:grpSpPr>
      <p:sp>
        <p:nvSpPr>
          <p:cNvPr id="15" name="Content Placeholder 14"/>
          <p:cNvSpPr>
            <a:spLocks noGrp="1"/>
          </p:cNvSpPr>
          <p:nvPr>
            <p:ph sz="quarter" idx="16" hasCustomPrompt="1"/>
          </p:nvPr>
        </p:nvSpPr>
        <p:spPr>
          <a:xfrm>
            <a:off x="1127175" y="1238584"/>
            <a:ext cx="2304288" cy="2903538"/>
          </a:xfrm>
          <a:ln>
            <a:solidFill>
              <a:schemeClr val="bg1"/>
            </a:solidFill>
          </a:ln>
        </p:spPr>
        <p:txBody>
          <a:bodyPr vert="horz" lIns="182880" tIns="274320" rIns="182880" bIns="274320" rtlCol="0">
            <a:normAutofit/>
          </a:bodyPr>
          <a:lstStyle>
            <a:lvl1pPr>
              <a:defRPr lang="en-US" sz="1000" dirty="0" smtClean="0">
                <a:solidFill>
                  <a:schemeClr val="bg1"/>
                </a:solidFill>
              </a:defRPr>
            </a:lvl1pPr>
            <a:lvl2pPr>
              <a:defRPr lang="en-US" sz="1000" dirty="0" smtClean="0">
                <a:solidFill>
                  <a:schemeClr val="bg1"/>
                </a:solidFill>
              </a:defRPr>
            </a:lvl2pPr>
            <a:lvl3pPr>
              <a:defRPr lang="en-US" sz="1000" dirty="0" smtClean="0">
                <a:solidFill>
                  <a:schemeClr val="bg1"/>
                </a:solidFill>
              </a:defRPr>
            </a:lvl3pPr>
            <a:lvl4pPr>
              <a:defRPr lang="en-US" sz="1000" dirty="0" smtClean="0">
                <a:solidFill>
                  <a:schemeClr val="bg1"/>
                </a:solidFill>
              </a:defRPr>
            </a:lvl4pPr>
            <a:lvl5pPr>
              <a:defRPr lang="en-US" sz="1000" dirty="0">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p>
          <a:p>
            <a:pPr lvl="0"/>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p>
        </p:txBody>
      </p:sp>
      <p:sp>
        <p:nvSpPr>
          <p:cNvPr id="5" name="Title Placeholder 3"/>
          <p:cNvSpPr>
            <a:spLocks noGrp="1"/>
          </p:cNvSpPr>
          <p:nvPr>
            <p:ph type="body" sz="quarter" idx="11" hasCustomPrompt="1"/>
          </p:nvPr>
        </p:nvSpPr>
        <p:spPr>
          <a:xfrm>
            <a:off x="5735751" y="799672"/>
            <a:ext cx="2304288" cy="438912"/>
          </a:xfrm>
          <a:solidFill>
            <a:schemeClr val="bg1"/>
          </a:solidFill>
          <a:ln>
            <a:solidFill>
              <a:schemeClr val="bg1"/>
            </a:solidFill>
          </a:ln>
        </p:spPr>
        <p:txBody>
          <a:bodyPr wrap="none" lIns="91440" tIns="0" rIns="91440" bIns="0" anchor="ctr">
            <a:noAutofit/>
          </a:bodyPr>
          <a:lstStyle>
            <a:lvl1pPr marL="0" indent="0" algn="ctr">
              <a:buNone/>
              <a:defRPr sz="1200" b="1" i="0" cap="all" spc="200" baseline="0"/>
            </a:lvl1pPr>
            <a:lvl2pPr marL="457200" indent="0">
              <a:buNone/>
              <a:defRPr b="1" i="0" cap="all" spc="200" baseline="0"/>
            </a:lvl2pPr>
            <a:lvl3pPr marL="914400" indent="0">
              <a:buNone/>
              <a:defRPr b="1" i="0" cap="all" spc="200" baseline="0"/>
            </a:lvl3pPr>
            <a:lvl4pPr marL="1371600" indent="0">
              <a:buNone/>
              <a:defRPr b="1" i="0" cap="all" spc="200" baseline="0"/>
            </a:lvl4pPr>
            <a:lvl5pPr marL="1828800" indent="0">
              <a:buFont typeface="Arial" panose="020B0604020202020204" pitchFamily="34" charset="0"/>
              <a:buNone/>
              <a:defRPr b="1" i="0" cap="all" spc="200" baseline="0"/>
            </a:lvl5pPr>
          </a:lstStyle>
          <a:p>
            <a:pPr lvl="0"/>
            <a:r>
              <a:rPr lang="en-US" dirty="0"/>
              <a:t>ADD TITILE HERE</a:t>
            </a:r>
          </a:p>
        </p:txBody>
      </p:sp>
      <p:sp>
        <p:nvSpPr>
          <p:cNvPr id="4" name="Title Placeholder 2"/>
          <p:cNvSpPr>
            <a:spLocks noGrp="1"/>
          </p:cNvSpPr>
          <p:nvPr>
            <p:ph type="body" sz="quarter" idx="10" hasCustomPrompt="1"/>
          </p:nvPr>
        </p:nvSpPr>
        <p:spPr>
          <a:xfrm>
            <a:off x="3431463" y="799672"/>
            <a:ext cx="2304288" cy="438912"/>
          </a:xfrm>
          <a:solidFill>
            <a:schemeClr val="bg1"/>
          </a:solidFill>
          <a:ln>
            <a:solidFill>
              <a:schemeClr val="bg1"/>
            </a:solidFill>
          </a:ln>
        </p:spPr>
        <p:txBody>
          <a:bodyPr wrap="none" lIns="91440" tIns="0" rIns="91440" bIns="0" anchor="ctr">
            <a:noAutofit/>
          </a:bodyPr>
          <a:lstStyle>
            <a:lvl1pPr marL="0" indent="0" algn="ctr">
              <a:buNone/>
              <a:defRPr sz="1200" b="1" i="0" cap="all" spc="200" baseline="0"/>
            </a:lvl1pPr>
            <a:lvl2pPr marL="457200" indent="0">
              <a:buNone/>
              <a:defRPr b="1" i="0" cap="all" spc="200" baseline="0"/>
            </a:lvl2pPr>
            <a:lvl3pPr marL="914400" indent="0">
              <a:buNone/>
              <a:defRPr b="1" i="0" cap="all" spc="200" baseline="0"/>
            </a:lvl3pPr>
            <a:lvl4pPr marL="1371600" indent="0">
              <a:buNone/>
              <a:defRPr b="1" i="0" cap="all" spc="200" baseline="0"/>
            </a:lvl4pPr>
            <a:lvl5pPr marL="1828800" indent="0">
              <a:buFont typeface="Arial" panose="020B0604020202020204" pitchFamily="34" charset="0"/>
              <a:buNone/>
              <a:defRPr b="1" i="0" cap="all" spc="200" baseline="0"/>
            </a:lvl5pPr>
          </a:lstStyle>
          <a:p>
            <a:pPr lvl="0"/>
            <a:r>
              <a:rPr lang="en-US" dirty="0"/>
              <a:t>ADD TITILE HERE</a:t>
            </a:r>
          </a:p>
        </p:txBody>
      </p:sp>
      <p:sp>
        <p:nvSpPr>
          <p:cNvPr id="6" name="Title Placeholder 1"/>
          <p:cNvSpPr>
            <a:spLocks noGrp="1"/>
          </p:cNvSpPr>
          <p:nvPr>
            <p:ph type="body" sz="quarter" idx="12" hasCustomPrompt="1"/>
          </p:nvPr>
        </p:nvSpPr>
        <p:spPr>
          <a:xfrm>
            <a:off x="1127175" y="799672"/>
            <a:ext cx="2304288" cy="438912"/>
          </a:xfrm>
          <a:solidFill>
            <a:schemeClr val="bg1"/>
          </a:solidFill>
          <a:ln>
            <a:solidFill>
              <a:schemeClr val="bg1"/>
            </a:solidFill>
          </a:ln>
        </p:spPr>
        <p:txBody>
          <a:bodyPr wrap="none" lIns="91440" tIns="0" rIns="91440" bIns="0" anchor="ctr">
            <a:noAutofit/>
          </a:bodyPr>
          <a:lstStyle>
            <a:lvl1pPr marL="0" indent="0" algn="ctr">
              <a:buNone/>
              <a:defRPr sz="1200" b="1" i="0" cap="all" spc="200" baseline="0"/>
            </a:lvl1pPr>
            <a:lvl2pPr marL="457200" indent="0">
              <a:buNone/>
              <a:defRPr b="1" i="0" cap="all" spc="200" baseline="0"/>
            </a:lvl2pPr>
            <a:lvl3pPr marL="914400" indent="0">
              <a:buNone/>
              <a:defRPr b="1" i="0" cap="all" spc="200" baseline="0"/>
            </a:lvl3pPr>
            <a:lvl4pPr marL="1371600" indent="0">
              <a:buNone/>
              <a:defRPr b="1" i="0" cap="all" spc="200" baseline="0"/>
            </a:lvl4pPr>
            <a:lvl5pPr marL="1828800" indent="0">
              <a:buFont typeface="Arial" panose="020B0604020202020204" pitchFamily="34" charset="0"/>
              <a:buNone/>
              <a:defRPr b="1" i="0" cap="all" spc="200" baseline="0"/>
            </a:lvl5pPr>
          </a:lstStyle>
          <a:p>
            <a:pPr lvl="0"/>
            <a:r>
              <a:rPr lang="en-US" dirty="0"/>
              <a:t>ADD TITILE HERE</a:t>
            </a:r>
          </a:p>
        </p:txBody>
      </p:sp>
      <p:sp>
        <p:nvSpPr>
          <p:cNvPr id="13"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dirty="0"/>
          </a:p>
        </p:txBody>
      </p:sp>
      <p:sp>
        <p:nvSpPr>
          <p:cNvPr id="16" name="Content Placeholder 14"/>
          <p:cNvSpPr>
            <a:spLocks noGrp="1"/>
          </p:cNvSpPr>
          <p:nvPr>
            <p:ph sz="quarter" idx="17" hasCustomPrompt="1"/>
          </p:nvPr>
        </p:nvSpPr>
        <p:spPr>
          <a:xfrm>
            <a:off x="5735751" y="1238584"/>
            <a:ext cx="2304288" cy="2903538"/>
          </a:xfrm>
          <a:ln>
            <a:solidFill>
              <a:schemeClr val="bg1"/>
            </a:solidFill>
          </a:ln>
        </p:spPr>
        <p:txBody>
          <a:bodyPr vert="horz" lIns="182880" tIns="274320" rIns="182880" bIns="274320" rtlCol="0">
            <a:normAutofit/>
          </a:bodyPr>
          <a:lstStyle>
            <a:lvl1pPr>
              <a:defRPr lang="en-US" sz="1000" dirty="0" smtClean="0">
                <a:solidFill>
                  <a:schemeClr val="bg1"/>
                </a:solidFill>
              </a:defRPr>
            </a:lvl1pPr>
            <a:lvl2pPr>
              <a:defRPr lang="en-US" sz="1000" dirty="0" smtClean="0">
                <a:solidFill>
                  <a:schemeClr val="bg1"/>
                </a:solidFill>
              </a:defRPr>
            </a:lvl2pPr>
            <a:lvl3pPr>
              <a:defRPr lang="en-US" sz="1000" dirty="0" smtClean="0">
                <a:solidFill>
                  <a:schemeClr val="bg1"/>
                </a:solidFill>
              </a:defRPr>
            </a:lvl3pPr>
            <a:lvl4pPr>
              <a:defRPr lang="en-US" sz="1000" dirty="0" smtClean="0">
                <a:solidFill>
                  <a:schemeClr val="bg1"/>
                </a:solidFill>
              </a:defRPr>
            </a:lvl4pPr>
            <a:lvl5pPr>
              <a:defRPr lang="en-US" sz="1000" dirty="0">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p>
          <a:p>
            <a:pPr lvl="0"/>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p>
        </p:txBody>
      </p:sp>
      <p:sp>
        <p:nvSpPr>
          <p:cNvPr id="17" name="Content Placeholder 14"/>
          <p:cNvSpPr>
            <a:spLocks noGrp="1"/>
          </p:cNvSpPr>
          <p:nvPr>
            <p:ph sz="quarter" idx="18" hasCustomPrompt="1"/>
          </p:nvPr>
        </p:nvSpPr>
        <p:spPr>
          <a:xfrm>
            <a:off x="3431463" y="1238584"/>
            <a:ext cx="2304288" cy="2903538"/>
          </a:xfrm>
          <a:ln>
            <a:solidFill>
              <a:schemeClr val="bg1"/>
            </a:solidFill>
          </a:ln>
        </p:spPr>
        <p:txBody>
          <a:bodyPr vert="horz" lIns="182880" tIns="274320" rIns="182880" bIns="274320" rtlCol="0">
            <a:normAutofit/>
          </a:bodyPr>
          <a:lstStyle>
            <a:lvl1pPr>
              <a:defRPr lang="en-US" sz="1000" dirty="0" smtClean="0">
                <a:solidFill>
                  <a:schemeClr val="bg1"/>
                </a:solidFill>
              </a:defRPr>
            </a:lvl1pPr>
            <a:lvl2pPr>
              <a:defRPr lang="en-US" sz="1000" dirty="0" smtClean="0">
                <a:solidFill>
                  <a:schemeClr val="bg1"/>
                </a:solidFill>
              </a:defRPr>
            </a:lvl2pPr>
            <a:lvl3pPr>
              <a:defRPr lang="en-US" sz="1000" dirty="0" smtClean="0">
                <a:solidFill>
                  <a:schemeClr val="bg1"/>
                </a:solidFill>
              </a:defRPr>
            </a:lvl3pPr>
            <a:lvl4pPr>
              <a:defRPr lang="en-US" sz="1000" dirty="0" smtClean="0">
                <a:solidFill>
                  <a:schemeClr val="bg1"/>
                </a:solidFill>
              </a:defRPr>
            </a:lvl4pPr>
            <a:lvl5pPr>
              <a:defRPr lang="en-US" sz="1000" dirty="0">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p>
          <a:p>
            <a:pPr lvl="0"/>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p>
        </p:txBody>
      </p:sp>
    </p:spTree>
    <p:extLst>
      <p:ext uri="{BB962C8B-B14F-4D97-AF65-F5344CB8AC3E}">
        <p14:creationId xmlns:p14="http://schemas.microsoft.com/office/powerpoint/2010/main" val="31773717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Quote - EPAM Blue">
    <p:bg>
      <p:bgPr>
        <a:solidFill>
          <a:schemeClr val="accent2"/>
        </a:solidFill>
        <a:effectLst/>
      </p:bgPr>
    </p:bg>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1780953" y="2098360"/>
            <a:ext cx="5582093" cy="587388"/>
          </a:xfrm>
          <a:prstGeom prst="rect">
            <a:avLst/>
          </a:prstGeom>
        </p:spPr>
        <p:txBody>
          <a:bodyPr anchor="ctr"/>
          <a:lstStyle>
            <a:lvl1pPr marL="0" indent="0" algn="ctr">
              <a:buNone/>
              <a:defRPr sz="1600">
                <a:solidFill>
                  <a:schemeClr val="bg1"/>
                </a:solidFill>
                <a:latin typeface="+mj-lt"/>
              </a:defRPr>
            </a:lvl1pPr>
            <a:lvl2pPr marL="457200" indent="0">
              <a:buNone/>
              <a:defRPr sz="1600">
                <a:latin typeface="+mj-lt"/>
              </a:defRPr>
            </a:lvl2pPr>
            <a:lvl3pPr marL="914400" indent="0">
              <a:buNone/>
              <a:defRPr sz="1600">
                <a:latin typeface="+mj-lt"/>
              </a:defRPr>
            </a:lvl3pPr>
            <a:lvl4pPr marL="1371600" indent="0">
              <a:buNone/>
              <a:defRPr sz="1600">
                <a:latin typeface="+mj-lt"/>
              </a:defRPr>
            </a:lvl4pPr>
            <a:lvl5pPr marL="1828800" indent="0">
              <a:buNone/>
              <a:defRPr sz="1600">
                <a:latin typeface="+mj-lt"/>
              </a:defRPr>
            </a:lvl5pPr>
          </a:lstStyle>
          <a:p>
            <a:pPr algn="ctr">
              <a:lnSpc>
                <a:spcPts val="2400"/>
              </a:lnSpc>
            </a:pPr>
            <a:r>
              <a:rPr lang="en-US" sz="1600" baseline="0" dirty="0">
                <a:solidFill>
                  <a:schemeClr val="bg1"/>
                </a:solidFill>
                <a:latin typeface="+mj-lt"/>
              </a:rPr>
              <a:t>Please add call out or quote here</a:t>
            </a:r>
            <a:br>
              <a:rPr lang="en-US" sz="1600" baseline="0" dirty="0">
                <a:solidFill>
                  <a:schemeClr val="bg1"/>
                </a:solidFill>
                <a:latin typeface="+mj-lt"/>
              </a:rPr>
            </a:br>
            <a:r>
              <a:rPr lang="en-US" sz="1600" baseline="0" dirty="0">
                <a:solidFill>
                  <a:schemeClr val="bg1"/>
                </a:solidFill>
                <a:latin typeface="+mj-lt"/>
              </a:rPr>
              <a:t>sit </a:t>
            </a:r>
            <a:r>
              <a:rPr lang="en-US" sz="1600" baseline="0" dirty="0" err="1">
                <a:solidFill>
                  <a:schemeClr val="bg1"/>
                </a:solidFill>
                <a:latin typeface="+mj-lt"/>
              </a:rPr>
              <a:t>amet</a:t>
            </a:r>
            <a:r>
              <a:rPr lang="en-US" sz="1600" baseline="0" dirty="0">
                <a:solidFill>
                  <a:schemeClr val="bg1"/>
                </a:solidFill>
                <a:latin typeface="+mj-lt"/>
              </a:rPr>
              <a:t>, </a:t>
            </a:r>
            <a:r>
              <a:rPr lang="en-US" sz="1600" baseline="0" dirty="0" err="1">
                <a:solidFill>
                  <a:schemeClr val="bg1"/>
                </a:solidFill>
                <a:latin typeface="+mj-lt"/>
              </a:rPr>
              <a:t>consectetur</a:t>
            </a:r>
            <a:r>
              <a:rPr lang="en-US" sz="1600" baseline="0" dirty="0">
                <a:solidFill>
                  <a:schemeClr val="bg1"/>
                </a:solidFill>
                <a:latin typeface="+mj-lt"/>
              </a:rPr>
              <a:t> </a:t>
            </a:r>
            <a:r>
              <a:rPr lang="en-US" sz="1600" baseline="0" dirty="0" err="1">
                <a:solidFill>
                  <a:schemeClr val="bg1"/>
                </a:solidFill>
                <a:latin typeface="+mj-lt"/>
              </a:rPr>
              <a:t>adipiscing</a:t>
            </a:r>
            <a:r>
              <a:rPr lang="en-US" sz="1600" baseline="0" dirty="0">
                <a:solidFill>
                  <a:schemeClr val="bg1"/>
                </a:solidFill>
                <a:latin typeface="+mj-lt"/>
              </a:rPr>
              <a:t> </a:t>
            </a:r>
            <a:r>
              <a:rPr lang="en-US" sz="1600" baseline="0" dirty="0" err="1">
                <a:solidFill>
                  <a:schemeClr val="bg1"/>
                </a:solidFill>
                <a:latin typeface="+mj-lt"/>
              </a:rPr>
              <a:t>elit</a:t>
            </a:r>
            <a:r>
              <a:rPr lang="en-US" sz="1600" baseline="0" dirty="0">
                <a:solidFill>
                  <a:schemeClr val="bg1"/>
                </a:solidFill>
                <a:latin typeface="+mj-lt"/>
              </a:rPr>
              <a:t>. </a:t>
            </a:r>
            <a:r>
              <a:rPr lang="en-US" sz="1600" baseline="0" dirty="0" err="1">
                <a:solidFill>
                  <a:schemeClr val="bg1"/>
                </a:solidFill>
                <a:latin typeface="+mj-lt"/>
              </a:rPr>
              <a:t>Sed</a:t>
            </a:r>
            <a:r>
              <a:rPr lang="en-US" sz="1600" baseline="0" dirty="0">
                <a:solidFill>
                  <a:schemeClr val="bg1"/>
                </a:solidFill>
                <a:latin typeface="+mj-lt"/>
              </a:rPr>
              <a:t> </a:t>
            </a:r>
            <a:r>
              <a:rPr lang="en-US" sz="1600" baseline="0" dirty="0" err="1">
                <a:solidFill>
                  <a:schemeClr val="bg1"/>
                </a:solidFill>
                <a:latin typeface="+mj-lt"/>
              </a:rPr>
              <a:t>nec</a:t>
            </a:r>
            <a:r>
              <a:rPr lang="en-US" sz="1600" baseline="0" dirty="0">
                <a:solidFill>
                  <a:schemeClr val="bg1"/>
                </a:solidFill>
                <a:latin typeface="+mj-lt"/>
              </a:rPr>
              <a:t> </a:t>
            </a:r>
            <a:r>
              <a:rPr lang="en-US" sz="1600" baseline="0" dirty="0" err="1">
                <a:solidFill>
                  <a:schemeClr val="bg1"/>
                </a:solidFill>
                <a:latin typeface="+mj-lt"/>
              </a:rPr>
              <a:t>sem</a:t>
            </a:r>
            <a:r>
              <a:rPr lang="en-US" sz="1600" baseline="0" dirty="0">
                <a:solidFill>
                  <a:schemeClr val="bg1"/>
                </a:solidFill>
                <a:latin typeface="+mj-lt"/>
              </a:rPr>
              <a:t> gravida, </a:t>
            </a:r>
            <a:r>
              <a:rPr lang="en-US" sz="1600" baseline="0" dirty="0" err="1">
                <a:solidFill>
                  <a:schemeClr val="bg1"/>
                </a:solidFill>
                <a:latin typeface="+mj-lt"/>
              </a:rPr>
              <a:t>dapibus</a:t>
            </a:r>
            <a:r>
              <a:rPr lang="en-US" sz="1600" baseline="0" dirty="0">
                <a:solidFill>
                  <a:schemeClr val="bg1"/>
                </a:solidFill>
                <a:latin typeface="+mj-lt"/>
              </a:rPr>
              <a:t> </a:t>
            </a:r>
            <a:r>
              <a:rPr lang="en-US" sz="1600" baseline="0" dirty="0" err="1">
                <a:solidFill>
                  <a:schemeClr val="bg1"/>
                </a:solidFill>
                <a:latin typeface="+mj-lt"/>
              </a:rPr>
              <a:t>turpis</a:t>
            </a:r>
            <a:r>
              <a:rPr lang="en-US" sz="1600" baseline="0" dirty="0">
                <a:solidFill>
                  <a:schemeClr val="bg1"/>
                </a:solidFill>
                <a:latin typeface="+mj-lt"/>
              </a:rPr>
              <a:t> </a:t>
            </a:r>
            <a:r>
              <a:rPr lang="en-US" sz="1600" baseline="0" dirty="0" err="1">
                <a:solidFill>
                  <a:schemeClr val="bg1"/>
                </a:solidFill>
                <a:latin typeface="+mj-lt"/>
              </a:rPr>
              <a:t>porttitor</a:t>
            </a:r>
            <a:r>
              <a:rPr lang="en-US" sz="1600" baseline="0" dirty="0">
                <a:solidFill>
                  <a:schemeClr val="bg1"/>
                </a:solidFill>
                <a:latin typeface="+mj-lt"/>
              </a:rPr>
              <a:t>, </a:t>
            </a:r>
            <a:r>
              <a:rPr lang="en-US" sz="1600" baseline="0" dirty="0" err="1">
                <a:solidFill>
                  <a:schemeClr val="bg1"/>
                </a:solidFill>
                <a:latin typeface="+mj-lt"/>
              </a:rPr>
              <a:t>tincidunt</a:t>
            </a:r>
            <a:r>
              <a:rPr lang="en-US" sz="1600" baseline="0" dirty="0">
                <a:solidFill>
                  <a:schemeClr val="bg1"/>
                </a:solidFill>
                <a:latin typeface="+mj-lt"/>
              </a:rPr>
              <a:t> </a:t>
            </a:r>
            <a:r>
              <a:rPr lang="en-US" sz="1600" baseline="0" dirty="0" err="1">
                <a:solidFill>
                  <a:schemeClr val="bg1"/>
                </a:solidFill>
                <a:latin typeface="+mj-lt"/>
              </a:rPr>
              <a:t>nibh</a:t>
            </a:r>
            <a:r>
              <a:rPr lang="en-US" sz="1600" baseline="0" dirty="0">
                <a:solidFill>
                  <a:schemeClr val="bg1"/>
                </a:solidFill>
                <a:latin typeface="+mj-lt"/>
              </a:rPr>
              <a:t>. </a:t>
            </a:r>
            <a:r>
              <a:rPr lang="en-US" sz="1600" baseline="0" dirty="0" err="1">
                <a:solidFill>
                  <a:schemeClr val="bg1"/>
                </a:solidFill>
                <a:latin typeface="+mj-lt"/>
              </a:rPr>
              <a:t>Orci</a:t>
            </a:r>
            <a:r>
              <a:rPr lang="en-US" sz="1600" baseline="0" dirty="0">
                <a:solidFill>
                  <a:schemeClr val="bg1"/>
                </a:solidFill>
                <a:latin typeface="+mj-lt"/>
              </a:rPr>
              <a:t> </a:t>
            </a:r>
            <a:r>
              <a:rPr lang="en-US" sz="1600" baseline="0" dirty="0" err="1">
                <a:solidFill>
                  <a:schemeClr val="bg1"/>
                </a:solidFill>
                <a:latin typeface="+mj-lt"/>
              </a:rPr>
              <a:t>varius</a:t>
            </a:r>
            <a:r>
              <a:rPr lang="en-US" sz="1600" baseline="0" dirty="0">
                <a:solidFill>
                  <a:schemeClr val="bg1"/>
                </a:solidFill>
                <a:latin typeface="+mj-lt"/>
              </a:rPr>
              <a:t> </a:t>
            </a:r>
            <a:r>
              <a:rPr lang="en-US" sz="1600" baseline="0" dirty="0" err="1">
                <a:solidFill>
                  <a:schemeClr val="bg1"/>
                </a:solidFill>
                <a:latin typeface="+mj-lt"/>
              </a:rPr>
              <a:t>natoque</a:t>
            </a:r>
            <a:r>
              <a:rPr lang="en-US" sz="1600" baseline="0" dirty="0">
                <a:solidFill>
                  <a:schemeClr val="bg1"/>
                </a:solidFill>
                <a:latin typeface="+mj-lt"/>
              </a:rPr>
              <a:t> </a:t>
            </a:r>
            <a:r>
              <a:rPr lang="en-US" sz="1600" baseline="0" dirty="0" err="1">
                <a:solidFill>
                  <a:schemeClr val="bg1"/>
                </a:solidFill>
                <a:latin typeface="+mj-lt"/>
              </a:rPr>
              <a:t>penatibus</a:t>
            </a:r>
            <a:r>
              <a:rPr lang="en-US" sz="1600" baseline="0" dirty="0">
                <a:solidFill>
                  <a:schemeClr val="bg1"/>
                </a:solidFill>
                <a:latin typeface="+mj-lt"/>
              </a:rPr>
              <a:t> et </a:t>
            </a:r>
            <a:r>
              <a:rPr lang="en-US" sz="1600" baseline="0" dirty="0" err="1">
                <a:solidFill>
                  <a:schemeClr val="bg1"/>
                </a:solidFill>
                <a:latin typeface="+mj-lt"/>
              </a:rPr>
              <a:t>magnis</a:t>
            </a:r>
            <a:r>
              <a:rPr lang="en-US" sz="1600" baseline="0" dirty="0">
                <a:solidFill>
                  <a:schemeClr val="bg1"/>
                </a:solidFill>
                <a:latin typeface="+mj-lt"/>
              </a:rPr>
              <a:t> dis parturient </a:t>
            </a:r>
            <a:r>
              <a:rPr lang="en-US" sz="1600" baseline="0" dirty="0" err="1">
                <a:solidFill>
                  <a:schemeClr val="bg1"/>
                </a:solidFill>
                <a:latin typeface="+mj-lt"/>
              </a:rPr>
              <a:t>montes</a:t>
            </a:r>
            <a:r>
              <a:rPr lang="en-US" sz="1600" baseline="0" dirty="0">
                <a:solidFill>
                  <a:schemeClr val="bg1"/>
                </a:solidFill>
                <a:latin typeface="+mj-lt"/>
              </a:rPr>
              <a:t>, </a:t>
            </a:r>
            <a:r>
              <a:rPr lang="en-US" sz="1600" baseline="0" dirty="0" err="1">
                <a:solidFill>
                  <a:schemeClr val="bg1"/>
                </a:solidFill>
                <a:latin typeface="+mj-lt"/>
              </a:rPr>
              <a:t>nascetur</a:t>
            </a:r>
            <a:r>
              <a:rPr lang="en-US" sz="1600" baseline="0" dirty="0">
                <a:solidFill>
                  <a:schemeClr val="bg1"/>
                </a:solidFill>
                <a:latin typeface="+mj-lt"/>
              </a:rPr>
              <a:t> </a:t>
            </a:r>
            <a:r>
              <a:rPr lang="en-US" sz="1600" baseline="0" dirty="0" err="1">
                <a:solidFill>
                  <a:schemeClr val="bg1"/>
                </a:solidFill>
                <a:latin typeface="+mj-lt"/>
              </a:rPr>
              <a:t>ridiculus</a:t>
            </a:r>
            <a:r>
              <a:rPr lang="en-US" sz="1600" baseline="0" dirty="0">
                <a:solidFill>
                  <a:schemeClr val="bg1"/>
                </a:solidFill>
                <a:latin typeface="+mj-lt"/>
              </a:rPr>
              <a:t> mus. Nam </a:t>
            </a:r>
            <a:r>
              <a:rPr lang="en-US" sz="1600" baseline="0" dirty="0" err="1">
                <a:solidFill>
                  <a:schemeClr val="bg1"/>
                </a:solidFill>
                <a:latin typeface="+mj-lt"/>
              </a:rPr>
              <a:t>eget</a:t>
            </a:r>
            <a:r>
              <a:rPr lang="en-US" sz="1600" baseline="0" dirty="0">
                <a:solidFill>
                  <a:schemeClr val="bg1"/>
                </a:solidFill>
                <a:latin typeface="+mj-lt"/>
              </a:rPr>
              <a:t> </a:t>
            </a:r>
            <a:r>
              <a:rPr lang="en-US" sz="1600" baseline="0" dirty="0" err="1">
                <a:solidFill>
                  <a:schemeClr val="bg1"/>
                </a:solidFill>
                <a:latin typeface="+mj-lt"/>
              </a:rPr>
              <a:t>enim</a:t>
            </a:r>
            <a:r>
              <a:rPr lang="en-US" sz="1600" baseline="0" dirty="0">
                <a:solidFill>
                  <a:schemeClr val="bg1"/>
                </a:solidFill>
                <a:latin typeface="+mj-lt"/>
              </a:rPr>
              <a:t> </a:t>
            </a:r>
            <a:r>
              <a:rPr lang="en-US" sz="1600" baseline="0" dirty="0" err="1">
                <a:solidFill>
                  <a:schemeClr val="bg1"/>
                </a:solidFill>
                <a:latin typeface="+mj-lt"/>
              </a:rPr>
              <a:t>mauris</a:t>
            </a:r>
            <a:r>
              <a:rPr lang="en-US" sz="1600" baseline="0" dirty="0">
                <a:solidFill>
                  <a:schemeClr val="bg1"/>
                </a:solidFill>
                <a:latin typeface="+mj-lt"/>
              </a:rPr>
              <a:t>. </a:t>
            </a:r>
            <a:r>
              <a:rPr lang="en-US" sz="1600" baseline="0" dirty="0" err="1">
                <a:solidFill>
                  <a:schemeClr val="bg1"/>
                </a:solidFill>
                <a:latin typeface="+mj-lt"/>
              </a:rPr>
              <a:t>Vivamus</a:t>
            </a:r>
            <a:r>
              <a:rPr lang="en-US" sz="1600" baseline="0" dirty="0">
                <a:solidFill>
                  <a:schemeClr val="bg1"/>
                </a:solidFill>
                <a:latin typeface="+mj-lt"/>
              </a:rPr>
              <a:t> sit </a:t>
            </a:r>
            <a:r>
              <a:rPr lang="en-US" sz="1600" baseline="0" dirty="0" err="1">
                <a:solidFill>
                  <a:schemeClr val="bg1"/>
                </a:solidFill>
                <a:latin typeface="+mj-lt"/>
              </a:rPr>
              <a:t>amet</a:t>
            </a:r>
            <a:r>
              <a:rPr lang="en-US" sz="1600" baseline="0" dirty="0">
                <a:solidFill>
                  <a:schemeClr val="bg1"/>
                </a:solidFill>
                <a:latin typeface="+mj-lt"/>
              </a:rPr>
              <a:t> </a:t>
            </a:r>
            <a:r>
              <a:rPr lang="en-US" sz="1600" baseline="0" dirty="0" err="1">
                <a:solidFill>
                  <a:schemeClr val="bg1"/>
                </a:solidFill>
                <a:latin typeface="+mj-lt"/>
              </a:rPr>
              <a:t>congue</a:t>
            </a:r>
            <a:r>
              <a:rPr lang="en-US" sz="1600" baseline="0" dirty="0">
                <a:solidFill>
                  <a:schemeClr val="bg1"/>
                </a:solidFill>
                <a:latin typeface="+mj-lt"/>
              </a:rPr>
              <a:t> </a:t>
            </a:r>
            <a:r>
              <a:rPr lang="en-US" sz="1600" baseline="0" dirty="0" err="1">
                <a:solidFill>
                  <a:schemeClr val="bg1"/>
                </a:solidFill>
                <a:latin typeface="+mj-lt"/>
              </a:rPr>
              <a:t>nunc</a:t>
            </a:r>
            <a:r>
              <a:rPr lang="en-US" sz="1600" baseline="0" dirty="0">
                <a:solidFill>
                  <a:schemeClr val="bg1"/>
                </a:solidFill>
                <a:latin typeface="+mj-lt"/>
              </a:rPr>
              <a:t>. </a:t>
            </a:r>
            <a:r>
              <a:rPr lang="en-US" sz="1600" baseline="0" dirty="0" err="1">
                <a:solidFill>
                  <a:schemeClr val="bg1"/>
                </a:solidFill>
                <a:latin typeface="+mj-lt"/>
              </a:rPr>
              <a:t>Duis</a:t>
            </a:r>
            <a:r>
              <a:rPr lang="en-US" sz="1600" baseline="0" dirty="0">
                <a:solidFill>
                  <a:schemeClr val="bg1"/>
                </a:solidFill>
                <a:latin typeface="+mj-lt"/>
              </a:rPr>
              <a:t> </a:t>
            </a:r>
            <a:r>
              <a:rPr lang="en-US" sz="1600" baseline="0" dirty="0" err="1">
                <a:solidFill>
                  <a:schemeClr val="bg1"/>
                </a:solidFill>
                <a:latin typeface="+mj-lt"/>
              </a:rPr>
              <a:t>pellentesque</a:t>
            </a:r>
            <a:r>
              <a:rPr lang="en-US" sz="1600" baseline="0" dirty="0">
                <a:solidFill>
                  <a:schemeClr val="bg1"/>
                </a:solidFill>
                <a:latin typeface="+mj-lt"/>
              </a:rPr>
              <a:t> </a:t>
            </a:r>
            <a:r>
              <a:rPr lang="en-US" sz="1600" baseline="0" dirty="0" err="1">
                <a:solidFill>
                  <a:schemeClr val="bg1"/>
                </a:solidFill>
                <a:latin typeface="+mj-lt"/>
              </a:rPr>
              <a:t>posuere</a:t>
            </a:r>
            <a:r>
              <a:rPr lang="en-US" sz="1600" baseline="0" dirty="0">
                <a:solidFill>
                  <a:schemeClr val="bg1"/>
                </a:solidFill>
                <a:latin typeface="+mj-lt"/>
              </a:rPr>
              <a:t> </a:t>
            </a:r>
            <a:r>
              <a:rPr lang="en-US" sz="1600" baseline="0" dirty="0" err="1">
                <a:solidFill>
                  <a:schemeClr val="bg1"/>
                </a:solidFill>
                <a:latin typeface="+mj-lt"/>
              </a:rPr>
              <a:t>rutrum</a:t>
            </a:r>
            <a:r>
              <a:rPr lang="en-US" sz="1600" baseline="0" dirty="0">
                <a:solidFill>
                  <a:schemeClr val="bg1"/>
                </a:solidFill>
                <a:latin typeface="+mj-lt"/>
              </a:rPr>
              <a:t>. </a:t>
            </a:r>
            <a:r>
              <a:rPr lang="en-US" sz="1600" baseline="0" dirty="0" err="1">
                <a:solidFill>
                  <a:schemeClr val="bg1"/>
                </a:solidFill>
                <a:latin typeface="+mj-lt"/>
              </a:rPr>
              <a:t>Pellentesque</a:t>
            </a:r>
            <a:r>
              <a:rPr lang="en-US" sz="1600" baseline="0" dirty="0">
                <a:solidFill>
                  <a:schemeClr val="bg1"/>
                </a:solidFill>
                <a:latin typeface="+mj-lt"/>
              </a:rPr>
              <a:t> ac </a:t>
            </a:r>
            <a:r>
              <a:rPr lang="en-US" sz="1600" baseline="0" dirty="0" err="1">
                <a:solidFill>
                  <a:schemeClr val="bg1"/>
                </a:solidFill>
                <a:latin typeface="+mj-lt"/>
              </a:rPr>
              <a:t>diam</a:t>
            </a:r>
            <a:r>
              <a:rPr lang="en-US" sz="1600" baseline="0" dirty="0">
                <a:solidFill>
                  <a:schemeClr val="bg1"/>
                </a:solidFill>
                <a:latin typeface="+mj-lt"/>
              </a:rPr>
              <a:t> </a:t>
            </a:r>
            <a:r>
              <a:rPr lang="en-US" sz="1600" baseline="0" dirty="0" err="1">
                <a:solidFill>
                  <a:schemeClr val="bg1"/>
                </a:solidFill>
                <a:latin typeface="+mj-lt"/>
              </a:rPr>
              <a:t>quis</a:t>
            </a:r>
            <a:r>
              <a:rPr lang="en-US" sz="1600" baseline="0" dirty="0">
                <a:solidFill>
                  <a:schemeClr val="bg1"/>
                </a:solidFill>
                <a:latin typeface="+mj-lt"/>
              </a:rPr>
              <a:t> </a:t>
            </a:r>
            <a:r>
              <a:rPr lang="en-US" sz="1600" baseline="0" dirty="0" err="1">
                <a:solidFill>
                  <a:schemeClr val="bg1"/>
                </a:solidFill>
                <a:latin typeface="+mj-lt"/>
              </a:rPr>
              <a:t>justo</a:t>
            </a:r>
            <a:r>
              <a:rPr lang="en-US" sz="1600" baseline="0" dirty="0">
                <a:solidFill>
                  <a:schemeClr val="bg1"/>
                </a:solidFill>
                <a:latin typeface="+mj-lt"/>
              </a:rPr>
              <a:t> </a:t>
            </a:r>
            <a:r>
              <a:rPr lang="en-US" sz="1600" baseline="0" dirty="0" err="1">
                <a:solidFill>
                  <a:schemeClr val="bg1"/>
                </a:solidFill>
                <a:latin typeface="+mj-lt"/>
              </a:rPr>
              <a:t>placerat</a:t>
            </a:r>
            <a:r>
              <a:rPr lang="en-US" sz="1600" baseline="0" dirty="0">
                <a:solidFill>
                  <a:schemeClr val="bg1"/>
                </a:solidFill>
                <a:latin typeface="+mj-lt"/>
              </a:rPr>
              <a:t> porta. </a:t>
            </a:r>
            <a:r>
              <a:rPr lang="en-US" sz="1600" baseline="0" dirty="0" err="1">
                <a:solidFill>
                  <a:schemeClr val="bg1"/>
                </a:solidFill>
                <a:latin typeface="+mj-lt"/>
              </a:rPr>
              <a:t>Phasellus</a:t>
            </a:r>
            <a:r>
              <a:rPr lang="en-US" sz="1600" baseline="0" dirty="0">
                <a:solidFill>
                  <a:schemeClr val="bg1"/>
                </a:solidFill>
                <a:latin typeface="+mj-lt"/>
              </a:rPr>
              <a:t> </a:t>
            </a:r>
            <a:r>
              <a:rPr lang="en-US" sz="1600" baseline="0" dirty="0" err="1">
                <a:solidFill>
                  <a:schemeClr val="bg1"/>
                </a:solidFill>
                <a:latin typeface="+mj-lt"/>
              </a:rPr>
              <a:t>bibendum</a:t>
            </a:r>
            <a:r>
              <a:rPr lang="en-US" sz="1600" baseline="0" dirty="0">
                <a:solidFill>
                  <a:schemeClr val="bg1"/>
                </a:solidFill>
                <a:latin typeface="+mj-lt"/>
              </a:rPr>
              <a:t> </a:t>
            </a:r>
            <a:r>
              <a:rPr lang="en-US" sz="1600" baseline="0" dirty="0" err="1">
                <a:solidFill>
                  <a:schemeClr val="bg1"/>
                </a:solidFill>
                <a:latin typeface="+mj-lt"/>
              </a:rPr>
              <a:t>vehicula</a:t>
            </a:r>
            <a:r>
              <a:rPr lang="en-US" sz="1600" baseline="0" dirty="0">
                <a:solidFill>
                  <a:schemeClr val="bg1"/>
                </a:solidFill>
                <a:latin typeface="+mj-lt"/>
              </a:rPr>
              <a:t> </a:t>
            </a:r>
            <a:r>
              <a:rPr lang="en-US" sz="1600" baseline="0" dirty="0" err="1">
                <a:solidFill>
                  <a:schemeClr val="bg1"/>
                </a:solidFill>
                <a:latin typeface="+mj-lt"/>
              </a:rPr>
              <a:t>sem</a:t>
            </a:r>
            <a:r>
              <a:rPr lang="en-US" sz="1600" baseline="0" dirty="0">
                <a:solidFill>
                  <a:schemeClr val="bg1"/>
                </a:solidFill>
                <a:latin typeface="+mj-lt"/>
              </a:rPr>
              <a:t> id </a:t>
            </a:r>
            <a:r>
              <a:rPr lang="en-US" sz="1600" baseline="0" dirty="0" err="1">
                <a:solidFill>
                  <a:schemeClr val="bg1"/>
                </a:solidFill>
                <a:latin typeface="+mj-lt"/>
              </a:rPr>
              <a:t>ornare</a:t>
            </a:r>
            <a:r>
              <a:rPr lang="en-US" sz="1600" baseline="0" dirty="0">
                <a:solidFill>
                  <a:schemeClr val="bg1"/>
                </a:solidFill>
                <a:latin typeface="+mj-lt"/>
              </a:rPr>
              <a:t>. Nam </a:t>
            </a:r>
            <a:r>
              <a:rPr lang="en-US" sz="1600" baseline="0" dirty="0" err="1">
                <a:solidFill>
                  <a:schemeClr val="bg1"/>
                </a:solidFill>
                <a:latin typeface="+mj-lt"/>
              </a:rPr>
              <a:t>commodo</a:t>
            </a:r>
            <a:r>
              <a:rPr lang="en-US" sz="1600" baseline="0" dirty="0">
                <a:solidFill>
                  <a:schemeClr val="bg1"/>
                </a:solidFill>
                <a:latin typeface="+mj-lt"/>
              </a:rPr>
              <a:t> ac </a:t>
            </a:r>
            <a:r>
              <a:rPr lang="en-US" sz="1600" baseline="0" dirty="0" err="1">
                <a:solidFill>
                  <a:schemeClr val="bg1"/>
                </a:solidFill>
                <a:latin typeface="+mj-lt"/>
              </a:rPr>
              <a:t>purus</a:t>
            </a:r>
            <a:r>
              <a:rPr lang="en-US" sz="1600" baseline="0" dirty="0">
                <a:solidFill>
                  <a:schemeClr val="bg1"/>
                </a:solidFill>
                <a:latin typeface="+mj-lt"/>
              </a:rPr>
              <a:t> </a:t>
            </a:r>
            <a:r>
              <a:rPr lang="en-US" sz="1600" baseline="0" dirty="0" err="1">
                <a:solidFill>
                  <a:schemeClr val="bg1"/>
                </a:solidFill>
                <a:latin typeface="+mj-lt"/>
              </a:rPr>
              <a:t>condimentum</a:t>
            </a:r>
            <a:r>
              <a:rPr lang="en-US" sz="1600" baseline="0" dirty="0">
                <a:solidFill>
                  <a:schemeClr val="bg1"/>
                </a:solidFill>
                <a:latin typeface="+mj-lt"/>
              </a:rPr>
              <a:t> porta. </a:t>
            </a:r>
            <a:r>
              <a:rPr lang="en-US" sz="1600" baseline="0" dirty="0" err="1">
                <a:solidFill>
                  <a:schemeClr val="bg1"/>
                </a:solidFill>
                <a:latin typeface="+mj-lt"/>
              </a:rPr>
              <a:t>Proin</a:t>
            </a:r>
            <a:r>
              <a:rPr lang="en-US" sz="1600" baseline="0" dirty="0">
                <a:solidFill>
                  <a:schemeClr val="bg1"/>
                </a:solidFill>
                <a:latin typeface="+mj-lt"/>
              </a:rPr>
              <a:t> </a:t>
            </a:r>
            <a:r>
              <a:rPr lang="en-US" sz="1600" baseline="0" dirty="0" err="1">
                <a:solidFill>
                  <a:schemeClr val="bg1"/>
                </a:solidFill>
                <a:latin typeface="+mj-lt"/>
              </a:rPr>
              <a:t>condimentum</a:t>
            </a:r>
            <a:r>
              <a:rPr lang="en-US" sz="1600" baseline="0" dirty="0">
                <a:solidFill>
                  <a:schemeClr val="bg1"/>
                </a:solidFill>
                <a:latin typeface="+mj-lt"/>
              </a:rPr>
              <a:t> </a:t>
            </a:r>
            <a:r>
              <a:rPr lang="en-US" sz="1600" baseline="0" dirty="0" err="1">
                <a:solidFill>
                  <a:schemeClr val="bg1"/>
                </a:solidFill>
                <a:latin typeface="+mj-lt"/>
              </a:rPr>
              <a:t>lectus</a:t>
            </a:r>
            <a:r>
              <a:rPr lang="en-US" sz="1600" baseline="0" dirty="0">
                <a:solidFill>
                  <a:schemeClr val="bg1"/>
                </a:solidFill>
                <a:latin typeface="+mj-lt"/>
              </a:rPr>
              <a:t> </a:t>
            </a:r>
            <a:r>
              <a:rPr lang="en-US" sz="1600" baseline="0" dirty="0" err="1">
                <a:solidFill>
                  <a:schemeClr val="bg1"/>
                </a:solidFill>
                <a:latin typeface="+mj-lt"/>
              </a:rPr>
              <a:t>leo</a:t>
            </a:r>
            <a:r>
              <a:rPr lang="en-US" sz="1600" baseline="0" dirty="0">
                <a:solidFill>
                  <a:schemeClr val="bg1"/>
                </a:solidFill>
                <a:latin typeface="+mj-lt"/>
              </a:rPr>
              <a:t>, in </a:t>
            </a:r>
            <a:r>
              <a:rPr lang="en-US" sz="1600" baseline="0" dirty="0" err="1">
                <a:solidFill>
                  <a:schemeClr val="bg1"/>
                </a:solidFill>
                <a:latin typeface="+mj-lt"/>
              </a:rPr>
              <a:t>lacinia</a:t>
            </a:r>
            <a:r>
              <a:rPr lang="en-US" sz="1600" baseline="0" dirty="0">
                <a:solidFill>
                  <a:schemeClr val="bg1"/>
                </a:solidFill>
                <a:latin typeface="+mj-lt"/>
              </a:rPr>
              <a:t> </a:t>
            </a:r>
            <a:r>
              <a:rPr lang="en-US" sz="1600" baseline="0" dirty="0" err="1">
                <a:solidFill>
                  <a:schemeClr val="bg1"/>
                </a:solidFill>
                <a:latin typeface="+mj-lt"/>
              </a:rPr>
              <a:t>diam</a:t>
            </a:r>
            <a:r>
              <a:rPr lang="en-US" sz="1600" baseline="0" dirty="0">
                <a:solidFill>
                  <a:schemeClr val="bg1"/>
                </a:solidFill>
                <a:latin typeface="+mj-lt"/>
              </a:rPr>
              <a:t> </a:t>
            </a:r>
            <a:r>
              <a:rPr lang="en-US" sz="1600" baseline="0" dirty="0" err="1">
                <a:solidFill>
                  <a:schemeClr val="bg1"/>
                </a:solidFill>
                <a:latin typeface="+mj-lt"/>
              </a:rPr>
              <a:t>placerat</a:t>
            </a:r>
            <a:r>
              <a:rPr lang="en-US" sz="1600" baseline="0" dirty="0">
                <a:solidFill>
                  <a:schemeClr val="bg1"/>
                </a:solidFill>
                <a:latin typeface="+mj-lt"/>
              </a:rPr>
              <a:t> convallis. </a:t>
            </a:r>
            <a:endParaRPr lang="en-US" sz="1600" b="1" spc="200" baseline="0" dirty="0">
              <a:solidFill>
                <a:schemeClr val="bg1"/>
              </a:solidFill>
              <a:latin typeface="+mj-lt"/>
              <a:ea typeface="Calibri" charset="0"/>
              <a:cs typeface="Calibri" charset="0"/>
            </a:endParaRPr>
          </a:p>
        </p:txBody>
      </p:sp>
      <p:pic>
        <p:nvPicPr>
          <p:cNvPr id="3" name="Picture 2"/>
          <p:cNvPicPr>
            <a:picLocks noChangeAspect="1"/>
          </p:cNvPicPr>
          <p:nvPr userDrawn="1"/>
        </p:nvPicPr>
        <p:blipFill rotWithShape="1">
          <a:blip r:embed="rId2" cstate="screen">
            <a:alphaModFix amt="16000"/>
            <a:extLst>
              <a:ext uri="{28A0092B-C50C-407E-A947-70E740481C1C}">
                <a14:useLocalDpi xmlns:a14="http://schemas.microsoft.com/office/drawing/2010/main"/>
              </a:ext>
            </a:extLst>
          </a:blip>
          <a:srcRect t="63049" r="42496"/>
          <a:stretch/>
        </p:blipFill>
        <p:spPr>
          <a:xfrm>
            <a:off x="1" y="-122440"/>
            <a:ext cx="1548202" cy="1187447"/>
          </a:xfrm>
          <a:prstGeom prst="rect">
            <a:avLst/>
          </a:prstGeom>
        </p:spPr>
      </p:pic>
      <p:pic>
        <p:nvPicPr>
          <p:cNvPr id="4" name="Picture 3"/>
          <p:cNvPicPr>
            <a:picLocks noChangeAspect="1"/>
          </p:cNvPicPr>
          <p:nvPr userDrawn="1"/>
        </p:nvPicPr>
        <p:blipFill rotWithShape="1">
          <a:blip r:embed="rId2" cstate="screen">
            <a:alphaModFix amt="16000"/>
            <a:extLst>
              <a:ext uri="{28A0092B-C50C-407E-A947-70E740481C1C}">
                <a14:useLocalDpi xmlns:a14="http://schemas.microsoft.com/office/drawing/2010/main"/>
              </a:ext>
            </a:extLst>
          </a:blip>
          <a:srcRect t="63049" r="42496"/>
          <a:stretch/>
        </p:blipFill>
        <p:spPr>
          <a:xfrm rot="10800000">
            <a:off x="7595798" y="3681859"/>
            <a:ext cx="1548202" cy="1187447"/>
          </a:xfrm>
          <a:prstGeom prst="rect">
            <a:avLst/>
          </a:prstGeom>
        </p:spPr>
      </p:pic>
      <p:sp>
        <p:nvSpPr>
          <p:cNvPr id="7"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3251066786"/>
      </p:ext>
    </p:extLst>
  </p:cSld>
  <p:clrMapOvr>
    <a:masterClrMapping/>
  </p:clrMapOvr>
  <p:extLst mod="1">
    <p:ext uri="{DCECCB84-F9BA-43D5-87BE-67443E8EF086}">
      <p15:sldGuideLst xmlns:p15="http://schemas.microsoft.com/office/powerpoint/2012/main">
        <p15:guide id="1" orient="horz" pos="1524">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cxnSp>
        <p:nvCxnSpPr>
          <p:cNvPr id="4" name="Straight Connector 3"/>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8"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14514314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CaseStud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cxnSp>
        <p:nvCxnSpPr>
          <p:cNvPr id="4" name="Straight Connector 3"/>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8"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dirty="0"/>
          </a:p>
        </p:txBody>
      </p:sp>
      <p:cxnSp>
        <p:nvCxnSpPr>
          <p:cNvPr id="5" name="Straight Connector 4">
            <a:extLst>
              <a:ext uri="{FF2B5EF4-FFF2-40B4-BE49-F238E27FC236}">
                <a16:creationId xmlns:a16="http://schemas.microsoft.com/office/drawing/2014/main" id="{03040C60-A39E-8442-A520-BA092303AC98}"/>
              </a:ext>
            </a:extLst>
          </p:cNvPr>
          <p:cNvCxnSpPr/>
          <p:nvPr userDrawn="1"/>
        </p:nvCxnSpPr>
        <p:spPr>
          <a:xfrm flipV="1">
            <a:off x="5986464" y="703218"/>
            <a:ext cx="0" cy="4123421"/>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6" name="Picture Placeholder 8">
            <a:extLst>
              <a:ext uri="{FF2B5EF4-FFF2-40B4-BE49-F238E27FC236}">
                <a16:creationId xmlns:a16="http://schemas.microsoft.com/office/drawing/2014/main" id="{21FF28FE-B84E-5D44-B6A6-4B55087B1239}"/>
              </a:ext>
            </a:extLst>
          </p:cNvPr>
          <p:cNvSpPr>
            <a:spLocks noGrp="1"/>
          </p:cNvSpPr>
          <p:nvPr>
            <p:ph type="pic" sz="quarter" idx="11" hasCustomPrompt="1"/>
          </p:nvPr>
        </p:nvSpPr>
        <p:spPr>
          <a:xfrm>
            <a:off x="0" y="711726"/>
            <a:ext cx="5986464" cy="4089993"/>
          </a:xfrm>
        </p:spPr>
        <p:txBody>
          <a:bodyPr anchor="ctr">
            <a:normAutofit/>
          </a:bodyPr>
          <a:lstStyle>
            <a:lvl1pPr marL="0" indent="0" algn="ctr">
              <a:buNone/>
              <a:defRPr sz="1600"/>
            </a:lvl1pPr>
          </a:lstStyle>
          <a:p>
            <a:r>
              <a:rPr lang="en-US" dirty="0"/>
              <a:t>Please add picture here</a:t>
            </a:r>
          </a:p>
          <a:p>
            <a:endParaRPr lang="en-US" dirty="0"/>
          </a:p>
          <a:p>
            <a:endParaRPr lang="en-US" dirty="0"/>
          </a:p>
        </p:txBody>
      </p:sp>
      <p:sp>
        <p:nvSpPr>
          <p:cNvPr id="7" name="Shape 920">
            <a:extLst>
              <a:ext uri="{FF2B5EF4-FFF2-40B4-BE49-F238E27FC236}">
                <a16:creationId xmlns:a16="http://schemas.microsoft.com/office/drawing/2014/main" id="{D1A5E50C-7A92-6F49-870C-2507B203D755}"/>
              </a:ext>
            </a:extLst>
          </p:cNvPr>
          <p:cNvSpPr/>
          <p:nvPr userDrawn="1"/>
        </p:nvSpPr>
        <p:spPr>
          <a:xfrm>
            <a:off x="5986464" y="711726"/>
            <a:ext cx="3157536" cy="518593"/>
          </a:xfrm>
          <a:prstGeom prst="rect">
            <a:avLst/>
          </a:prstGeom>
          <a:solidFill>
            <a:schemeClr val="accent2"/>
          </a:solidFill>
          <a:ln w="12700">
            <a:miter lim="400000"/>
          </a:ln>
          <a:extLst>
            <a:ext uri="{C572A759-6A51-4108-AA02-DFA0A04FC94B}">
              <ma14:wrappingTextBoxFlag xmlns="" xmlns:ma14="http://schemas.microsoft.com/office/mac/drawingml/2011/main" val="1"/>
            </a:ext>
          </a:extLst>
        </p:spPr>
        <p:txBody>
          <a:bodyPr wrap="square" lIns="0" tIns="28575" rIns="0" bIns="28575" anchor="ctr">
            <a:noAutofit/>
          </a:bodyPr>
          <a:lstStyle/>
          <a:p>
            <a:pPr marR="23813" indent="23813" algn="ctr" defTabSz="309567">
              <a:lnSpc>
                <a:spcPct val="90000"/>
              </a:lnSpc>
              <a:defRPr sz="2800" cap="all">
                <a:solidFill>
                  <a:srgbClr val="FFFFFF"/>
                </a:solidFill>
                <a:latin typeface="Oswald DemiBold"/>
                <a:ea typeface="Oswald DemiBold"/>
                <a:cs typeface="Oswald DemiBold"/>
                <a:sym typeface="Oswald DemiBold"/>
              </a:defRPr>
            </a:pPr>
            <a:endParaRPr sz="1200" b="1" kern="0" cap="all" spc="100" dirty="0">
              <a:solidFill>
                <a:srgbClr val="FFFFFF"/>
              </a:solidFill>
              <a:latin typeface="Calibri" charset="0"/>
              <a:ea typeface="Calibri" charset="0"/>
              <a:cs typeface="Calibri" charset="0"/>
              <a:sym typeface="Oswald DemiBold"/>
            </a:endParaRPr>
          </a:p>
        </p:txBody>
      </p:sp>
      <p:sp>
        <p:nvSpPr>
          <p:cNvPr id="9" name="Title Placeholder 1">
            <a:extLst>
              <a:ext uri="{FF2B5EF4-FFF2-40B4-BE49-F238E27FC236}">
                <a16:creationId xmlns:a16="http://schemas.microsoft.com/office/drawing/2014/main" id="{D86B7237-6AD3-844E-9A6E-C3E0C1013AD4}"/>
              </a:ext>
            </a:extLst>
          </p:cNvPr>
          <p:cNvSpPr>
            <a:spLocks noGrp="1"/>
          </p:cNvSpPr>
          <p:nvPr>
            <p:ph type="body" sz="quarter" idx="12" hasCustomPrompt="1"/>
          </p:nvPr>
        </p:nvSpPr>
        <p:spPr>
          <a:xfrm>
            <a:off x="5986462" y="769496"/>
            <a:ext cx="3157537" cy="438912"/>
          </a:xfrm>
          <a:noFill/>
          <a:ln>
            <a:noFill/>
          </a:ln>
        </p:spPr>
        <p:txBody>
          <a:bodyPr wrap="none" lIns="91440" tIns="0" rIns="91440" bIns="0" anchor="ctr">
            <a:noAutofit/>
          </a:bodyPr>
          <a:lstStyle>
            <a:lvl1pPr marL="0" indent="0" algn="ctr">
              <a:buNone/>
              <a:defRPr sz="1200" b="1" i="0" cap="all" spc="200" baseline="0">
                <a:solidFill>
                  <a:schemeClr val="bg1"/>
                </a:solidFill>
              </a:defRPr>
            </a:lvl1pPr>
            <a:lvl2pPr marL="457200" indent="0">
              <a:buNone/>
              <a:defRPr b="1" i="0" cap="all" spc="200" baseline="0"/>
            </a:lvl2pPr>
            <a:lvl3pPr marL="914400" indent="0">
              <a:buNone/>
              <a:defRPr b="1" i="0" cap="all" spc="200" baseline="0"/>
            </a:lvl3pPr>
            <a:lvl4pPr marL="1371600" indent="0">
              <a:buNone/>
              <a:defRPr b="1" i="0" cap="all" spc="200" baseline="0"/>
            </a:lvl4pPr>
            <a:lvl5pPr marL="1828800" indent="0">
              <a:buFont typeface="Arial" panose="020B0604020202020204" pitchFamily="34" charset="0"/>
              <a:buNone/>
              <a:defRPr b="1" i="0" cap="all" spc="200" baseline="0"/>
            </a:lvl5pPr>
          </a:lstStyle>
          <a:p>
            <a:pPr lvl="0"/>
            <a:r>
              <a:rPr lang="en-US" dirty="0"/>
              <a:t>ADD TITILE HERE</a:t>
            </a:r>
          </a:p>
        </p:txBody>
      </p:sp>
      <p:sp>
        <p:nvSpPr>
          <p:cNvPr id="10" name="Content Placeholder 5">
            <a:extLst>
              <a:ext uri="{FF2B5EF4-FFF2-40B4-BE49-F238E27FC236}">
                <a16:creationId xmlns:a16="http://schemas.microsoft.com/office/drawing/2014/main" id="{94328E10-B013-0A4C-A50C-6D1D6CFD70B7}"/>
              </a:ext>
            </a:extLst>
          </p:cNvPr>
          <p:cNvSpPr>
            <a:spLocks noGrp="1"/>
          </p:cNvSpPr>
          <p:nvPr>
            <p:ph sz="quarter" idx="10" hasCustomPrompt="1"/>
          </p:nvPr>
        </p:nvSpPr>
        <p:spPr>
          <a:xfrm>
            <a:off x="6193213" y="1772289"/>
            <a:ext cx="2656378" cy="3054350"/>
          </a:xfrm>
        </p:spPr>
        <p:txBody>
          <a:bodyPr/>
          <a:lstStyle>
            <a:lvl1pPr marL="0" marR="0" indent="0" algn="l" defTabSz="914400" rtl="0" eaLnBrk="1" fontAlgn="auto" latinLnBrk="0" hangingPunct="1">
              <a:lnSpc>
                <a:spcPts val="1480"/>
              </a:lnSpc>
              <a:spcBef>
                <a:spcPts val="264"/>
              </a:spcBef>
              <a:spcAft>
                <a:spcPts val="300"/>
              </a:spcAft>
              <a:buClrTx/>
              <a:buSzTx/>
              <a:buFont typeface="Arial" panose="020B0604020202020204" pitchFamily="34" charset="0"/>
              <a:buNone/>
              <a:tabLst/>
              <a:defRPr sz="900">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p>
          <a:p>
            <a:pPr marL="171450" marR="0" lvl="0" indent="-171450" algn="l" defTabSz="914400" rtl="0" eaLnBrk="1" fontAlgn="auto" latinLnBrk="0" hangingPunct="1">
              <a:lnSpc>
                <a:spcPts val="1480"/>
              </a:lnSpc>
              <a:spcBef>
                <a:spcPts val="264"/>
              </a:spcBef>
              <a:spcAft>
                <a:spcPts val="300"/>
              </a:spcAft>
              <a:buClrTx/>
              <a:buSzTx/>
              <a:buFont typeface="Arial" panose="020B0604020202020204" pitchFamily="34" charset="0"/>
              <a:buChar char="•"/>
              <a:tabLst/>
              <a:defRPr/>
            </a:pPr>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p>
        </p:txBody>
      </p:sp>
      <p:sp>
        <p:nvSpPr>
          <p:cNvPr id="11" name="Text Placeholder 4">
            <a:extLst>
              <a:ext uri="{FF2B5EF4-FFF2-40B4-BE49-F238E27FC236}">
                <a16:creationId xmlns:a16="http://schemas.microsoft.com/office/drawing/2014/main" id="{ABD56F5B-8455-0345-910E-53CDD8476F9B}"/>
              </a:ext>
            </a:extLst>
          </p:cNvPr>
          <p:cNvSpPr>
            <a:spLocks noGrp="1"/>
          </p:cNvSpPr>
          <p:nvPr>
            <p:ph type="body" sz="quarter" idx="13" hasCustomPrompt="1"/>
          </p:nvPr>
        </p:nvSpPr>
        <p:spPr>
          <a:xfrm>
            <a:off x="6193213" y="1429389"/>
            <a:ext cx="2656378"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dirty="0"/>
              <a:t>Highlight goes here</a:t>
            </a:r>
          </a:p>
        </p:txBody>
      </p:sp>
    </p:spTree>
    <p:extLst>
      <p:ext uri="{BB962C8B-B14F-4D97-AF65-F5344CB8AC3E}">
        <p14:creationId xmlns:p14="http://schemas.microsoft.com/office/powerpoint/2010/main" val="15118937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3316327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with Custom Pictur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31466" y="1412416"/>
            <a:ext cx="4315968" cy="1421928"/>
          </a:xfrm>
        </p:spPr>
        <p:txBody>
          <a:bodyPr/>
          <a:lstStyle>
            <a:lvl1pPr>
              <a:defRPr>
                <a:solidFill>
                  <a:schemeClr val="bg1"/>
                </a:solidFill>
              </a:defRPr>
            </a:lvl1pPr>
          </a:lstStyle>
          <a:p>
            <a:r>
              <a:rPr lang="en-US" dirty="0"/>
              <a:t>Please add title here</a:t>
            </a:r>
          </a:p>
        </p:txBody>
      </p:sp>
      <p:sp>
        <p:nvSpPr>
          <p:cNvPr id="3" name="Date Placeholder 2"/>
          <p:cNvSpPr>
            <a:spLocks noGrp="1"/>
          </p:cNvSpPr>
          <p:nvPr>
            <p:ph type="dt" sz="half" idx="10"/>
          </p:nvPr>
        </p:nvSpPr>
        <p:spPr>
          <a:xfrm>
            <a:off x="531466" y="3843769"/>
            <a:ext cx="1945326" cy="399456"/>
          </a:xfrm>
        </p:spPr>
        <p:txBody>
          <a:bodyPr tIns="0" anchor="ctr" anchorCtr="0"/>
          <a:lstStyle>
            <a:lvl1pPr>
              <a:defRPr cap="all" baseline="0">
                <a:solidFill>
                  <a:schemeClr val="bg1"/>
                </a:solidFill>
              </a:defRPr>
            </a:lvl1pPr>
          </a:lstStyle>
          <a:p>
            <a:r>
              <a:rPr lang="en-US" dirty="0"/>
              <a:t>DATE OR VENUE</a:t>
            </a:r>
          </a:p>
        </p:txBody>
      </p:sp>
      <p:sp>
        <p:nvSpPr>
          <p:cNvPr id="7" name="Text Placeholder 6"/>
          <p:cNvSpPr>
            <a:spLocks noGrp="1"/>
          </p:cNvSpPr>
          <p:nvPr>
            <p:ph type="body" sz="quarter" idx="11" hasCustomPrompt="1"/>
          </p:nvPr>
        </p:nvSpPr>
        <p:spPr>
          <a:xfrm>
            <a:off x="531466" y="3049747"/>
            <a:ext cx="4315968" cy="313932"/>
          </a:xfrm>
          <a:prstGeom prst="rect">
            <a:avLst/>
          </a:prstGeom>
        </p:spPr>
        <p:txBody>
          <a:bodyPr wrap="square" lIns="0" tIns="0" rIns="0" bIns="0" anchor="ctr">
            <a:noAutofit/>
          </a:bodyPr>
          <a:lstStyle>
            <a:lvl1pPr>
              <a:defRPr>
                <a:solidFill>
                  <a:schemeClr val="bg1"/>
                </a:solidFill>
                <a:latin typeface="+mn-lt"/>
              </a:defRPr>
            </a:lvl1pPr>
            <a:lvl2pPr>
              <a:defRPr>
                <a:solidFill>
                  <a:schemeClr val="bg1"/>
                </a:solidFill>
                <a:latin typeface="+mn-lt"/>
              </a:defRPr>
            </a:lvl2pPr>
            <a:lvl3pPr>
              <a:defRPr>
                <a:solidFill>
                  <a:schemeClr val="bg1"/>
                </a:solidFill>
                <a:latin typeface="+mn-lt"/>
              </a:defRPr>
            </a:lvl3pPr>
            <a:lvl4pPr>
              <a:defRPr>
                <a:solidFill>
                  <a:schemeClr val="bg1"/>
                </a:solidFill>
                <a:latin typeface="+mn-lt"/>
              </a:defRPr>
            </a:lvl4pPr>
            <a:lvl5pPr>
              <a:defRPr>
                <a:solidFill>
                  <a:schemeClr val="bg1"/>
                </a:solidFill>
                <a:latin typeface="+mn-lt"/>
              </a:defRPr>
            </a:lvl5pPr>
          </a:lstStyle>
          <a:p>
            <a:pPr lvl="0"/>
            <a:r>
              <a:rPr lang="en-US" dirty="0"/>
              <a:t>Please add subtitle here</a:t>
            </a:r>
          </a:p>
        </p:txBody>
      </p:sp>
      <p:sp>
        <p:nvSpPr>
          <p:cNvPr id="5" name="Picture Placeholder 4"/>
          <p:cNvSpPr>
            <a:spLocks noGrp="1"/>
          </p:cNvSpPr>
          <p:nvPr>
            <p:ph type="pic" sz="quarter" idx="12" hasCustomPrompt="1"/>
          </p:nvPr>
        </p:nvSpPr>
        <p:spPr>
          <a:xfrm>
            <a:off x="5334000" y="0"/>
            <a:ext cx="3810000" cy="5143500"/>
          </a:xfrm>
          <a:prstGeom prst="rect">
            <a:avLst/>
          </a:prstGeom>
          <a:noFill/>
          <a:ln>
            <a:noFill/>
          </a:ln>
        </p:spPr>
        <p:txBody>
          <a:bodyPr anchor="ctr"/>
          <a:lstStyle>
            <a:lvl1pPr algn="ctr">
              <a:defRPr baseline="0"/>
            </a:lvl1pPr>
          </a:lstStyle>
          <a:p>
            <a:r>
              <a:rPr lang="en-US" dirty="0"/>
              <a:t>Please add cover picture here</a:t>
            </a:r>
          </a:p>
          <a:p>
            <a:endParaRPr lang="en-US" dirty="0"/>
          </a:p>
          <a:p>
            <a:endParaRPr lang="en-US" dirty="0"/>
          </a:p>
        </p:txBody>
      </p:sp>
      <p:sp>
        <p:nvSpPr>
          <p:cNvPr id="11" name="Text Placeholder 10"/>
          <p:cNvSpPr>
            <a:spLocks noGrp="1"/>
          </p:cNvSpPr>
          <p:nvPr>
            <p:ph type="body" sz="quarter" idx="13" hasCustomPrompt="1"/>
          </p:nvPr>
        </p:nvSpPr>
        <p:spPr>
          <a:xfrm>
            <a:off x="5073801" y="0"/>
            <a:ext cx="530352" cy="5143500"/>
          </a:xfrm>
          <a:prstGeom prst="rect">
            <a:avLst/>
          </a:prstGeom>
          <a:blipFill>
            <a:blip r:embed="rId2"/>
            <a:stretch>
              <a:fillRect/>
            </a:stretch>
          </a:blipFill>
        </p:spPr>
        <p:txBody>
          <a:bodyPr/>
          <a:lstStyle/>
          <a:p>
            <a:pPr lvl="0"/>
            <a:r>
              <a:rPr lang="en-US" dirty="0"/>
              <a:t> </a:t>
            </a:r>
          </a:p>
        </p:txBody>
      </p:sp>
      <p:pic>
        <p:nvPicPr>
          <p:cNvPr id="8" name="Picture 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rot="10800000" flipH="1" flipV="1">
            <a:off x="627880" y="511280"/>
            <a:ext cx="891284" cy="316033"/>
          </a:xfrm>
          <a:prstGeom prst="rect">
            <a:avLst/>
          </a:prstGeom>
        </p:spPr>
      </p:pic>
      <p:sp>
        <p:nvSpPr>
          <p:cNvPr id="9" name="TextBox 8">
            <a:extLst>
              <a:ext uri="{FF2B5EF4-FFF2-40B4-BE49-F238E27FC236}">
                <a16:creationId xmlns:a16="http://schemas.microsoft.com/office/drawing/2014/main" id="{2581AF72-7AD6-334A-BFA2-32789379DA3D}"/>
              </a:ext>
            </a:extLst>
          </p:cNvPr>
          <p:cNvSpPr txBox="1"/>
          <p:nvPr userDrawn="1"/>
        </p:nvSpPr>
        <p:spPr>
          <a:xfrm>
            <a:off x="421400" y="4877348"/>
            <a:ext cx="2422187" cy="200055"/>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700" dirty="0">
                <a:solidFill>
                  <a:schemeClr val="bg1"/>
                </a:solidFill>
                <a:latin typeface="+mj-lt"/>
              </a:rPr>
              <a:t>CONFIDENTIAL  |  </a:t>
            </a:r>
            <a:r>
              <a:rPr lang="en-US" sz="700" b="0" i="0" u="none" strike="noStrike" kern="1200" baseline="0" dirty="0">
                <a:solidFill>
                  <a:schemeClr val="bg1"/>
                </a:solidFill>
                <a:effectLst/>
                <a:latin typeface="+mj-lt"/>
                <a:ea typeface="+mn-ea"/>
                <a:cs typeface="+mn-cs"/>
              </a:rPr>
              <a:t>© 2019 EPAM Systems, Inc.</a:t>
            </a:r>
            <a:endParaRPr lang="en-US" sz="700" dirty="0">
              <a:latin typeface="+mj-lt"/>
            </a:endParaRPr>
          </a:p>
        </p:txBody>
      </p:sp>
    </p:spTree>
    <p:extLst>
      <p:ext uri="{BB962C8B-B14F-4D97-AF65-F5344CB8AC3E}">
        <p14:creationId xmlns:p14="http://schemas.microsoft.com/office/powerpoint/2010/main" val="2992641235"/>
      </p:ext>
    </p:extLst>
  </p:cSld>
  <p:clrMapOvr>
    <a:masterClrMapping/>
  </p:clrMapOvr>
  <p:extLst mod="1">
    <p:ext uri="{DCECCB84-F9BA-43D5-87BE-67443E8EF086}">
      <p15:sldGuideLst xmlns:p15="http://schemas.microsoft.com/office/powerpoint/2012/main">
        <p15:guide id="1" pos="336">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reaker - EPAM Blu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80954" y="1803228"/>
            <a:ext cx="5582093" cy="1220182"/>
          </a:xfrm>
          <a:ln w="6350">
            <a:solidFill>
              <a:schemeClr val="bg1"/>
            </a:solidFill>
          </a:ln>
        </p:spPr>
        <p:txBody>
          <a:bodyPr/>
          <a:lstStyle>
            <a:lvl1pPr algn="ctr">
              <a:lnSpc>
                <a:spcPct val="100000"/>
              </a:lnSpc>
              <a:spcBef>
                <a:spcPts val="380"/>
              </a:spcBef>
              <a:spcAft>
                <a:spcPts val="300"/>
              </a:spcAft>
              <a:defRPr sz="1600" b="1" spc="200" baseline="0">
                <a:latin typeface="+mn-lt"/>
              </a:defRPr>
            </a:lvl1pPr>
          </a:lstStyle>
          <a:p>
            <a:r>
              <a:rPr lang="en-US" dirty="0"/>
              <a:t>Please add BREAKER SLIDE TITLE HERE</a:t>
            </a:r>
            <a:br>
              <a:rPr lang="en-US" dirty="0"/>
            </a:br>
            <a:r>
              <a:rPr lang="en-US" dirty="0"/>
              <a:t>Please add SECOND LINE OF TITLE HERE</a:t>
            </a:r>
          </a:p>
        </p:txBody>
      </p:sp>
    </p:spTree>
    <p:extLst>
      <p:ext uri="{BB962C8B-B14F-4D97-AF65-F5344CB8AC3E}">
        <p14:creationId xmlns:p14="http://schemas.microsoft.com/office/powerpoint/2010/main" val="186087586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reaker - Bright Blu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80954" y="1803228"/>
            <a:ext cx="5582093" cy="1220182"/>
          </a:xfrm>
          <a:ln w="6350">
            <a:solidFill>
              <a:schemeClr val="bg1"/>
            </a:solidFill>
          </a:ln>
        </p:spPr>
        <p:txBody>
          <a:bodyPr/>
          <a:lstStyle>
            <a:lvl1pPr algn="ctr">
              <a:lnSpc>
                <a:spcPct val="100000"/>
              </a:lnSpc>
              <a:spcBef>
                <a:spcPts val="380"/>
              </a:spcBef>
              <a:spcAft>
                <a:spcPts val="300"/>
              </a:spcAft>
              <a:defRPr sz="1600" b="1" spc="200" baseline="0"/>
            </a:lvl1pPr>
          </a:lstStyle>
          <a:p>
            <a:r>
              <a:rPr lang="en-US" dirty="0"/>
              <a:t>Please add BREAKER SLIDE TITLE HERE</a:t>
            </a:r>
            <a:br>
              <a:rPr lang="en-US" dirty="0"/>
            </a:br>
            <a:r>
              <a:rPr lang="en-US" dirty="0"/>
              <a:t>Please add SECOND LINE OF TITLE HERE</a:t>
            </a:r>
          </a:p>
        </p:txBody>
      </p:sp>
    </p:spTree>
    <p:extLst>
      <p:ext uri="{BB962C8B-B14F-4D97-AF65-F5344CB8AC3E}">
        <p14:creationId xmlns:p14="http://schemas.microsoft.com/office/powerpoint/2010/main" val="304619534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reaker - Lime Green">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80954" y="1803228"/>
            <a:ext cx="5582093" cy="1220182"/>
          </a:xfrm>
          <a:ln w="6350">
            <a:solidFill>
              <a:schemeClr val="bg1"/>
            </a:solidFill>
          </a:ln>
        </p:spPr>
        <p:txBody>
          <a:bodyPr/>
          <a:lstStyle>
            <a:lvl1pPr algn="ctr">
              <a:lnSpc>
                <a:spcPct val="100000"/>
              </a:lnSpc>
              <a:spcBef>
                <a:spcPts val="380"/>
              </a:spcBef>
              <a:spcAft>
                <a:spcPts val="300"/>
              </a:spcAft>
              <a:defRPr sz="1600" b="1" spc="200" baseline="0"/>
            </a:lvl1pPr>
          </a:lstStyle>
          <a:p>
            <a:r>
              <a:rPr lang="en-US" dirty="0"/>
              <a:t>Please add BREAKER SLIDE TITLE HERE</a:t>
            </a:r>
            <a:br>
              <a:rPr lang="en-US" dirty="0"/>
            </a:br>
            <a:r>
              <a:rPr lang="en-US" dirty="0"/>
              <a:t>Please add SECOND LINE OF TITLE HERE</a:t>
            </a:r>
          </a:p>
        </p:txBody>
      </p:sp>
    </p:spTree>
    <p:extLst>
      <p:ext uri="{BB962C8B-B14F-4D97-AF65-F5344CB8AC3E}">
        <p14:creationId xmlns:p14="http://schemas.microsoft.com/office/powerpoint/2010/main" val="162525151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reaker - Coral">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80954" y="1803228"/>
            <a:ext cx="5582093" cy="1220182"/>
          </a:xfrm>
          <a:ln w="6350">
            <a:solidFill>
              <a:schemeClr val="bg1"/>
            </a:solidFill>
          </a:ln>
        </p:spPr>
        <p:txBody>
          <a:bodyPr/>
          <a:lstStyle>
            <a:lvl1pPr algn="ctr">
              <a:lnSpc>
                <a:spcPct val="100000"/>
              </a:lnSpc>
              <a:spcBef>
                <a:spcPts val="380"/>
              </a:spcBef>
              <a:spcAft>
                <a:spcPts val="300"/>
              </a:spcAft>
              <a:defRPr sz="1600" b="1" spc="200" baseline="0"/>
            </a:lvl1pPr>
          </a:lstStyle>
          <a:p>
            <a:r>
              <a:rPr lang="en-US" dirty="0"/>
              <a:t>Please add BREAKER SLIDE TITLE HERE</a:t>
            </a:r>
            <a:br>
              <a:rPr lang="en-US" dirty="0"/>
            </a:br>
            <a:r>
              <a:rPr lang="en-US" dirty="0"/>
              <a:t>Please add SECOND LINE OF TITLE HERE</a:t>
            </a:r>
          </a:p>
        </p:txBody>
      </p:sp>
    </p:spTree>
    <p:extLst>
      <p:ext uri="{BB962C8B-B14F-4D97-AF65-F5344CB8AC3E}">
        <p14:creationId xmlns:p14="http://schemas.microsoft.com/office/powerpoint/2010/main" val="21654567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anvas">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1E38DE0-131E-E04E-BD2E-B00FD5B34CB6}"/>
              </a:ext>
            </a:extLst>
          </p:cNvPr>
          <p:cNvSpPr txBox="1"/>
          <p:nvPr userDrawn="1"/>
        </p:nvSpPr>
        <p:spPr>
          <a:xfrm>
            <a:off x="130783" y="4877348"/>
            <a:ext cx="2422187" cy="200055"/>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700" dirty="0">
                <a:solidFill>
                  <a:schemeClr val="bg1"/>
                </a:solidFill>
                <a:latin typeface="+mj-lt"/>
              </a:rPr>
              <a:t>CONFIDENTIAL  |  </a:t>
            </a:r>
            <a:r>
              <a:rPr lang="en-US" sz="700" b="0" i="0" u="none" strike="noStrike" kern="1200" baseline="0" dirty="0">
                <a:solidFill>
                  <a:schemeClr val="bg1"/>
                </a:solidFill>
                <a:effectLst/>
                <a:latin typeface="+mj-lt"/>
                <a:ea typeface="+mn-ea"/>
                <a:cs typeface="+mn-cs"/>
              </a:rPr>
              <a:t>© 2019 EPAM Systems, Inc.</a:t>
            </a:r>
            <a:endParaRPr lang="en-US" sz="700" dirty="0">
              <a:latin typeface="+mj-lt"/>
            </a:endParaRPr>
          </a:p>
        </p:txBody>
      </p:sp>
    </p:spTree>
    <p:extLst>
      <p:ext uri="{BB962C8B-B14F-4D97-AF65-F5344CB8AC3E}">
        <p14:creationId xmlns:p14="http://schemas.microsoft.com/office/powerpoint/2010/main" val="25078770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sp>
        <p:nvSpPr>
          <p:cNvPr id="6" name="Content Placeholder 5"/>
          <p:cNvSpPr>
            <a:spLocks noGrp="1"/>
          </p:cNvSpPr>
          <p:nvPr>
            <p:ph sz="quarter" idx="10" hasCustomPrompt="1"/>
          </p:nvPr>
        </p:nvSpPr>
        <p:spPr>
          <a:xfrm>
            <a:off x="357188" y="1079500"/>
            <a:ext cx="8429625" cy="3397250"/>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br>
              <a:rPr lang="en-US" dirty="0"/>
            </a:br>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br>
              <a:rPr lang="en-US" dirty="0"/>
            </a:br>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a:t>
            </a:r>
            <a:br>
              <a:rPr lang="en-US" dirty="0"/>
            </a:br>
            <a:r>
              <a:rPr lang="en-US" dirty="0"/>
              <a:t>fames ac </a:t>
            </a:r>
            <a:r>
              <a:rPr lang="en-US" dirty="0" err="1"/>
              <a:t>turpis</a:t>
            </a:r>
            <a:r>
              <a:rPr lang="en-US" dirty="0"/>
              <a:t> </a:t>
            </a:r>
            <a:r>
              <a:rPr lang="en-US" dirty="0" err="1"/>
              <a:t>egestas</a:t>
            </a:r>
            <a:r>
              <a:rPr lang="en-US" dirty="0"/>
              <a:t>.</a:t>
            </a:r>
          </a:p>
          <a:p>
            <a:pPr marL="171450" marR="0" lvl="0" indent="-171450" algn="l" defTabSz="914400" rtl="0" eaLnBrk="1" fontAlgn="auto" latinLnBrk="0" hangingPunct="1">
              <a:lnSpc>
                <a:spcPts val="1600"/>
              </a:lnSpc>
              <a:spcBef>
                <a:spcPts val="264"/>
              </a:spcBef>
              <a:spcAft>
                <a:spcPts val="300"/>
              </a:spcAft>
              <a:buClrTx/>
              <a:buSzTx/>
              <a:tabLst/>
              <a:defRPr/>
            </a:pPr>
            <a:r>
              <a:rPr lang="en-US" sz="1100" dirty="0">
                <a:latin typeface="+mj-lt"/>
              </a:rPr>
              <a:t>In </a:t>
            </a:r>
            <a:r>
              <a:rPr lang="en-US" sz="1100" dirty="0" err="1">
                <a:latin typeface="+mj-lt"/>
              </a:rPr>
              <a:t>egestas</a:t>
            </a:r>
            <a:r>
              <a:rPr lang="en-US" sz="1100" dirty="0">
                <a:latin typeface="+mj-lt"/>
              </a:rPr>
              <a:t> </a:t>
            </a:r>
            <a:r>
              <a:rPr lang="en-US" sz="1100" dirty="0" err="1">
                <a:latin typeface="+mj-lt"/>
              </a:rPr>
              <a:t>orci</a:t>
            </a:r>
            <a:r>
              <a:rPr lang="en-US" sz="1100" dirty="0">
                <a:latin typeface="+mj-lt"/>
              </a:rPr>
              <a:t> </a:t>
            </a:r>
            <a:r>
              <a:rPr lang="en-US" sz="1100" dirty="0" err="1">
                <a:latin typeface="+mj-lt"/>
              </a:rPr>
              <a:t>eu</a:t>
            </a:r>
            <a:r>
              <a:rPr lang="en-US" sz="1100" dirty="0">
                <a:latin typeface="+mj-lt"/>
              </a:rPr>
              <a:t> </a:t>
            </a:r>
            <a:r>
              <a:rPr lang="en-US" sz="1100" dirty="0" err="1">
                <a:latin typeface="+mj-lt"/>
              </a:rPr>
              <a:t>lacinia</a:t>
            </a:r>
            <a:r>
              <a:rPr lang="en-US" sz="1100" dirty="0">
                <a:latin typeface="+mj-lt"/>
              </a:rPr>
              <a:t> </a:t>
            </a:r>
            <a:r>
              <a:rPr lang="en-US" sz="1100" dirty="0" err="1">
                <a:latin typeface="+mj-lt"/>
              </a:rPr>
              <a:t>consectetur</a:t>
            </a:r>
            <a:r>
              <a:rPr lang="en-US" sz="1100" dirty="0">
                <a:latin typeface="+mj-lt"/>
              </a:rPr>
              <a:t>. In dolor ipsum, gravida et </a:t>
            </a:r>
            <a:r>
              <a:rPr lang="en-US" sz="1100" dirty="0" err="1">
                <a:latin typeface="+mj-lt"/>
              </a:rPr>
              <a:t>sagittis</a:t>
            </a:r>
            <a:r>
              <a:rPr lang="en-US" sz="1100" dirty="0">
                <a:latin typeface="+mj-lt"/>
              </a:rPr>
              <a:t> id, </a:t>
            </a:r>
            <a:r>
              <a:rPr lang="en-US" sz="1100" dirty="0" err="1">
                <a:latin typeface="+mj-lt"/>
              </a:rPr>
              <a:t>sollicitudin</a:t>
            </a:r>
            <a:r>
              <a:rPr lang="en-US" sz="1100" dirty="0">
                <a:latin typeface="+mj-lt"/>
              </a:rPr>
              <a:t> </a:t>
            </a:r>
            <a:r>
              <a:rPr lang="en-US" sz="1100" dirty="0" err="1">
                <a:latin typeface="+mj-lt"/>
              </a:rPr>
              <a:t>ut</a:t>
            </a:r>
            <a:r>
              <a:rPr lang="en-US" sz="1100" dirty="0">
                <a:latin typeface="+mj-lt"/>
              </a:rPr>
              <a:t> </a:t>
            </a:r>
            <a:r>
              <a:rPr lang="en-US" sz="1100" dirty="0" err="1">
                <a:latin typeface="+mj-lt"/>
              </a:rPr>
              <a:t>nisl</a:t>
            </a:r>
            <a:r>
              <a:rPr lang="en-US" sz="1100" dirty="0">
                <a:latin typeface="+mj-lt"/>
              </a:rPr>
              <a:t>. </a:t>
            </a:r>
            <a:r>
              <a:rPr lang="en-US" sz="1100" dirty="0" err="1">
                <a:latin typeface="+mj-lt"/>
              </a:rPr>
              <a:t>Praesent</a:t>
            </a:r>
            <a:r>
              <a:rPr lang="en-US" sz="1100" dirty="0">
                <a:latin typeface="+mj-lt"/>
              </a:rPr>
              <a:t> </a:t>
            </a:r>
            <a:r>
              <a:rPr lang="en-US" sz="1100" dirty="0" err="1">
                <a:latin typeface="+mj-lt"/>
              </a:rPr>
              <a:t>bibendum</a:t>
            </a:r>
            <a:r>
              <a:rPr lang="en-US" sz="1100" dirty="0">
                <a:latin typeface="+mj-lt"/>
              </a:rPr>
              <a:t> tempus </a:t>
            </a:r>
            <a:r>
              <a:rPr lang="en-US" sz="1100" dirty="0" err="1">
                <a:latin typeface="+mj-lt"/>
              </a:rPr>
              <a:t>tellus</a:t>
            </a:r>
            <a:r>
              <a:rPr lang="en-US" sz="1100" dirty="0">
                <a:latin typeface="+mj-lt"/>
              </a:rPr>
              <a:t> </a:t>
            </a:r>
            <a:r>
              <a:rPr lang="en-US" sz="1100" dirty="0" err="1">
                <a:latin typeface="+mj-lt"/>
              </a:rPr>
              <a:t>nec</a:t>
            </a:r>
            <a:r>
              <a:rPr lang="en-US" sz="1100" dirty="0">
                <a:latin typeface="+mj-lt"/>
              </a:rPr>
              <a:t> </a:t>
            </a:r>
            <a:r>
              <a:rPr lang="en-US" sz="1100" dirty="0" err="1">
                <a:latin typeface="+mj-lt"/>
              </a:rPr>
              <a:t>hendrerit</a:t>
            </a:r>
            <a:r>
              <a:rPr lang="en-US" sz="1100" dirty="0">
                <a:latin typeface="+mj-lt"/>
              </a:rPr>
              <a:t>. Nam in </a:t>
            </a:r>
            <a:r>
              <a:rPr lang="en-US" sz="1100" dirty="0" err="1">
                <a:latin typeface="+mj-lt"/>
              </a:rPr>
              <a:t>tempor</a:t>
            </a:r>
            <a:r>
              <a:rPr lang="en-US" sz="1100" dirty="0">
                <a:latin typeface="+mj-lt"/>
              </a:rPr>
              <a:t> </a:t>
            </a:r>
            <a:r>
              <a:rPr lang="en-US" sz="1100" dirty="0" err="1">
                <a:latin typeface="+mj-lt"/>
              </a:rPr>
              <a:t>metus</a:t>
            </a:r>
            <a:r>
              <a:rPr lang="en-US" sz="1100" dirty="0">
                <a:latin typeface="+mj-lt"/>
              </a:rPr>
              <a:t>, ac </a:t>
            </a:r>
            <a:r>
              <a:rPr lang="en-US" sz="1100" dirty="0" err="1">
                <a:latin typeface="+mj-lt"/>
              </a:rPr>
              <a:t>finibus</a:t>
            </a:r>
            <a:r>
              <a:rPr lang="en-US" sz="1100" dirty="0">
                <a:latin typeface="+mj-lt"/>
              </a:rPr>
              <a:t> </a:t>
            </a:r>
            <a:r>
              <a:rPr lang="en-US" sz="1100" dirty="0" err="1">
                <a:latin typeface="+mj-lt"/>
              </a:rPr>
              <a:t>purus</a:t>
            </a:r>
            <a:r>
              <a:rPr lang="en-US" sz="1100" dirty="0">
                <a:latin typeface="+mj-lt"/>
              </a:rPr>
              <a:t>. </a:t>
            </a:r>
            <a:r>
              <a:rPr lang="en-US" sz="1100" dirty="0" err="1">
                <a:latin typeface="+mj-lt"/>
              </a:rPr>
              <a:t>Praesent</a:t>
            </a:r>
            <a:r>
              <a:rPr lang="en-US" sz="1100" dirty="0">
                <a:latin typeface="+mj-lt"/>
              </a:rPr>
              <a:t> </a:t>
            </a:r>
            <a:r>
              <a:rPr lang="en-US" sz="1100" dirty="0" err="1">
                <a:latin typeface="+mj-lt"/>
              </a:rPr>
              <a:t>consequat</a:t>
            </a:r>
            <a:r>
              <a:rPr lang="en-US" sz="1100" dirty="0">
                <a:latin typeface="+mj-lt"/>
              </a:rPr>
              <a:t> </a:t>
            </a:r>
            <a:r>
              <a:rPr lang="en-US" sz="1100" dirty="0" err="1">
                <a:latin typeface="+mj-lt"/>
              </a:rPr>
              <a:t>lectus</a:t>
            </a:r>
            <a:r>
              <a:rPr lang="en-US" sz="1100" dirty="0">
                <a:latin typeface="+mj-lt"/>
              </a:rPr>
              <a:t> sit </a:t>
            </a:r>
            <a:r>
              <a:rPr lang="en-US" sz="1100" dirty="0" err="1">
                <a:latin typeface="+mj-lt"/>
              </a:rPr>
              <a:t>amet</a:t>
            </a:r>
            <a:r>
              <a:rPr lang="en-US" sz="1100" dirty="0">
                <a:latin typeface="+mj-lt"/>
              </a:rPr>
              <a:t> </a:t>
            </a:r>
            <a:r>
              <a:rPr lang="en-US" sz="1100" dirty="0" err="1">
                <a:latin typeface="+mj-lt"/>
              </a:rPr>
              <a:t>tortor</a:t>
            </a:r>
            <a:r>
              <a:rPr lang="en-US" sz="1100" dirty="0">
                <a:latin typeface="+mj-lt"/>
              </a:rPr>
              <a:t> pharetra, </a:t>
            </a:r>
            <a:r>
              <a:rPr lang="en-US" sz="1100" dirty="0" err="1">
                <a:latin typeface="+mj-lt"/>
              </a:rPr>
              <a:t>sed</a:t>
            </a:r>
            <a:r>
              <a:rPr lang="en-US" sz="1100" dirty="0">
                <a:latin typeface="+mj-lt"/>
              </a:rPr>
              <a:t> </a:t>
            </a:r>
            <a:r>
              <a:rPr lang="en-US" sz="1100" dirty="0" err="1">
                <a:latin typeface="+mj-lt"/>
              </a:rPr>
              <a:t>venenatis</a:t>
            </a:r>
            <a:r>
              <a:rPr lang="en-US" sz="1100" dirty="0">
                <a:latin typeface="+mj-lt"/>
              </a:rPr>
              <a:t> </a:t>
            </a:r>
            <a:r>
              <a:rPr lang="en-US" sz="1100" dirty="0" err="1">
                <a:latin typeface="+mj-lt"/>
              </a:rPr>
              <a:t>eros</a:t>
            </a:r>
            <a:r>
              <a:rPr lang="en-US" sz="1100" dirty="0">
                <a:latin typeface="+mj-lt"/>
              </a:rPr>
              <a:t> </a:t>
            </a:r>
            <a:r>
              <a:rPr lang="en-US" sz="1100" dirty="0" err="1">
                <a:latin typeface="+mj-lt"/>
              </a:rPr>
              <a:t>lacinia</a:t>
            </a:r>
            <a:r>
              <a:rPr lang="en-US" sz="1100" dirty="0">
                <a:latin typeface="+mj-lt"/>
              </a:rPr>
              <a:t>. In </a:t>
            </a:r>
            <a:r>
              <a:rPr lang="en-US" sz="1100" dirty="0" err="1">
                <a:latin typeface="+mj-lt"/>
              </a:rPr>
              <a:t>sed</a:t>
            </a:r>
            <a:r>
              <a:rPr lang="en-US" sz="1100" dirty="0">
                <a:latin typeface="+mj-lt"/>
              </a:rPr>
              <a:t> </a:t>
            </a:r>
            <a:r>
              <a:rPr lang="en-US" sz="1100" dirty="0" err="1">
                <a:latin typeface="+mj-lt"/>
              </a:rPr>
              <a:t>erat</a:t>
            </a:r>
            <a:r>
              <a:rPr lang="en-US" sz="1100" dirty="0">
                <a:latin typeface="+mj-lt"/>
              </a:rPr>
              <a:t> libero. </a:t>
            </a:r>
            <a:r>
              <a:rPr lang="en-US" sz="1100" dirty="0" err="1">
                <a:latin typeface="+mj-lt"/>
              </a:rPr>
              <a:t>Sed</a:t>
            </a:r>
            <a:r>
              <a:rPr lang="en-US" sz="1100" dirty="0">
                <a:latin typeface="+mj-lt"/>
              </a:rPr>
              <a:t> lorem </a:t>
            </a:r>
            <a:r>
              <a:rPr lang="en-US" sz="1100" dirty="0" err="1">
                <a:latin typeface="+mj-lt"/>
              </a:rPr>
              <a:t>neque</a:t>
            </a:r>
            <a:r>
              <a:rPr lang="en-US" sz="1100" dirty="0">
                <a:latin typeface="+mj-lt"/>
              </a:rPr>
              <a:t>, </a:t>
            </a:r>
            <a:r>
              <a:rPr lang="en-US" sz="1100" dirty="0" err="1">
                <a:latin typeface="+mj-lt"/>
              </a:rPr>
              <a:t>commodo</a:t>
            </a:r>
            <a:r>
              <a:rPr lang="en-US" sz="1100" dirty="0">
                <a:latin typeface="+mj-lt"/>
              </a:rPr>
              <a:t> vitae ex at, pharetra convallis </a:t>
            </a:r>
            <a:r>
              <a:rPr lang="en-US" sz="1100" dirty="0" err="1">
                <a:latin typeface="+mj-lt"/>
              </a:rPr>
              <a:t>nunc</a:t>
            </a:r>
            <a:r>
              <a:rPr lang="en-US" sz="1100" dirty="0">
                <a:latin typeface="+mj-lt"/>
              </a:rPr>
              <a:t>. In </a:t>
            </a:r>
            <a:r>
              <a:rPr lang="en-US" sz="1100" dirty="0" err="1">
                <a:latin typeface="+mj-lt"/>
              </a:rPr>
              <a:t>vehicula</a:t>
            </a:r>
            <a:r>
              <a:rPr lang="en-US" sz="1100" dirty="0">
                <a:latin typeface="+mj-lt"/>
              </a:rPr>
              <a:t> </a:t>
            </a:r>
            <a:r>
              <a:rPr lang="en-US" sz="1100" dirty="0" err="1">
                <a:latin typeface="+mj-lt"/>
              </a:rPr>
              <a:t>mauris</a:t>
            </a:r>
            <a:r>
              <a:rPr lang="en-US" sz="1100" dirty="0">
                <a:latin typeface="+mj-lt"/>
              </a:rPr>
              <a:t> ligula. </a:t>
            </a:r>
            <a:r>
              <a:rPr lang="en-US" sz="1100" dirty="0" err="1">
                <a:latin typeface="+mj-lt"/>
              </a:rPr>
              <a:t>Suspendisse</a:t>
            </a:r>
            <a:r>
              <a:rPr lang="en-US" sz="1100" dirty="0">
                <a:latin typeface="+mj-lt"/>
              </a:rPr>
              <a:t> in </a:t>
            </a:r>
            <a:r>
              <a:rPr lang="en-US" sz="1100" dirty="0" err="1">
                <a:latin typeface="+mj-lt"/>
              </a:rPr>
              <a:t>tellus</a:t>
            </a:r>
            <a:r>
              <a:rPr lang="en-US" sz="1100" dirty="0">
                <a:latin typeface="+mj-lt"/>
              </a:rPr>
              <a:t> </a:t>
            </a:r>
            <a:r>
              <a:rPr lang="en-US" sz="1100" dirty="0" err="1">
                <a:latin typeface="+mj-lt"/>
              </a:rPr>
              <a:t>congue</a:t>
            </a:r>
            <a:r>
              <a:rPr lang="en-US" sz="1100" dirty="0">
                <a:latin typeface="+mj-lt"/>
              </a:rPr>
              <a:t> </a:t>
            </a:r>
            <a:r>
              <a:rPr lang="en-US" sz="1100" dirty="0" err="1">
                <a:latin typeface="+mj-lt"/>
              </a:rPr>
              <a:t>odio</a:t>
            </a:r>
            <a:r>
              <a:rPr lang="en-US" sz="1100" dirty="0">
                <a:latin typeface="+mj-lt"/>
              </a:rPr>
              <a:t> pharetra </a:t>
            </a:r>
            <a:r>
              <a:rPr lang="en-US" sz="1100" dirty="0" err="1">
                <a:latin typeface="+mj-lt"/>
              </a:rPr>
              <a:t>finibus</a:t>
            </a:r>
            <a:r>
              <a:rPr lang="en-US" sz="1100" dirty="0">
                <a:latin typeface="+mj-lt"/>
              </a:rPr>
              <a:t>. Nam </a:t>
            </a:r>
            <a:r>
              <a:rPr lang="en-US" sz="1100" dirty="0" err="1">
                <a:latin typeface="+mj-lt"/>
              </a:rPr>
              <a:t>vel</a:t>
            </a:r>
            <a:r>
              <a:rPr lang="en-US" sz="1100" dirty="0">
                <a:latin typeface="+mj-lt"/>
              </a:rPr>
              <a:t> </a:t>
            </a:r>
            <a:r>
              <a:rPr lang="en-US" sz="1100" dirty="0" err="1">
                <a:latin typeface="+mj-lt"/>
              </a:rPr>
              <a:t>auctor</a:t>
            </a:r>
            <a:r>
              <a:rPr lang="en-US" sz="1100" dirty="0">
                <a:latin typeface="+mj-lt"/>
              </a:rPr>
              <a:t> </a:t>
            </a:r>
            <a:r>
              <a:rPr lang="en-US" sz="1100" dirty="0" err="1">
                <a:latin typeface="+mj-lt"/>
              </a:rPr>
              <a:t>justo</a:t>
            </a:r>
            <a:r>
              <a:rPr lang="en-US" sz="1100" dirty="0">
                <a:latin typeface="+mj-lt"/>
              </a:rPr>
              <a:t>, vitae </a:t>
            </a:r>
            <a:r>
              <a:rPr lang="en-US" sz="1100" dirty="0" err="1">
                <a:latin typeface="+mj-lt"/>
              </a:rPr>
              <a:t>hendrerit</a:t>
            </a:r>
            <a:r>
              <a:rPr lang="en-US" sz="1100" dirty="0">
                <a:latin typeface="+mj-lt"/>
              </a:rPr>
              <a:t> </a:t>
            </a:r>
            <a:r>
              <a:rPr lang="en-US" sz="1100" dirty="0" err="1">
                <a:latin typeface="+mj-lt"/>
              </a:rPr>
              <a:t>orci</a:t>
            </a:r>
            <a:r>
              <a:rPr lang="en-US" sz="1100" dirty="0">
                <a:latin typeface="+mj-lt"/>
              </a:rPr>
              <a:t>. </a:t>
            </a:r>
            <a:r>
              <a:rPr lang="en-US" sz="1100" dirty="0" err="1">
                <a:latin typeface="+mj-lt"/>
              </a:rPr>
              <a:t>Duis</a:t>
            </a:r>
            <a:r>
              <a:rPr lang="en-US" sz="1100" dirty="0">
                <a:latin typeface="+mj-lt"/>
              </a:rPr>
              <a:t> </a:t>
            </a:r>
            <a:r>
              <a:rPr lang="en-US" sz="1100" dirty="0" err="1">
                <a:latin typeface="+mj-lt"/>
              </a:rPr>
              <a:t>nec</a:t>
            </a:r>
            <a:r>
              <a:rPr lang="en-US" sz="1100" dirty="0">
                <a:latin typeface="+mj-lt"/>
              </a:rPr>
              <a:t> </a:t>
            </a:r>
            <a:r>
              <a:rPr lang="en-US" sz="1100" dirty="0" err="1">
                <a:latin typeface="+mj-lt"/>
              </a:rPr>
              <a:t>sapien</a:t>
            </a:r>
            <a:r>
              <a:rPr lang="en-US" sz="1100" dirty="0">
                <a:latin typeface="+mj-lt"/>
              </a:rPr>
              <a:t> </a:t>
            </a:r>
            <a:r>
              <a:rPr lang="en-US" sz="1100" dirty="0" err="1">
                <a:latin typeface="+mj-lt"/>
              </a:rPr>
              <a:t>viverra</a:t>
            </a:r>
            <a:r>
              <a:rPr lang="en-US" sz="1100" dirty="0">
                <a:latin typeface="+mj-lt"/>
              </a:rPr>
              <a:t>, </a:t>
            </a:r>
            <a:r>
              <a:rPr lang="en-US" sz="1100" dirty="0" err="1">
                <a:latin typeface="+mj-lt"/>
              </a:rPr>
              <a:t>bibendum</a:t>
            </a:r>
            <a:r>
              <a:rPr lang="en-US" sz="1100" dirty="0">
                <a:latin typeface="+mj-lt"/>
              </a:rPr>
              <a:t> </a:t>
            </a:r>
            <a:r>
              <a:rPr lang="en-US" sz="1100" dirty="0" err="1">
                <a:latin typeface="+mj-lt"/>
              </a:rPr>
              <a:t>tellus</a:t>
            </a:r>
            <a:r>
              <a:rPr lang="en-US" sz="1100" dirty="0">
                <a:latin typeface="+mj-lt"/>
              </a:rPr>
              <a:t> </a:t>
            </a:r>
            <a:r>
              <a:rPr lang="en-US" sz="1100" dirty="0" err="1">
                <a:latin typeface="+mj-lt"/>
              </a:rPr>
              <a:t>eget</a:t>
            </a:r>
            <a:r>
              <a:rPr lang="en-US" sz="1100" dirty="0">
                <a:latin typeface="+mj-lt"/>
              </a:rPr>
              <a:t>, </a:t>
            </a:r>
            <a:r>
              <a:rPr lang="en-US" sz="1100" dirty="0" err="1">
                <a:latin typeface="+mj-lt"/>
              </a:rPr>
              <a:t>pellentesque</a:t>
            </a:r>
            <a:r>
              <a:rPr lang="en-US" sz="1100" dirty="0">
                <a:latin typeface="+mj-lt"/>
              </a:rPr>
              <a:t> </a:t>
            </a:r>
            <a:r>
              <a:rPr lang="en-US" sz="1100" dirty="0" err="1">
                <a:latin typeface="+mj-lt"/>
              </a:rPr>
              <a:t>massa</a:t>
            </a:r>
            <a:r>
              <a:rPr lang="en-US" sz="1100" dirty="0">
                <a:latin typeface="+mj-lt"/>
              </a:rPr>
              <a:t>. </a:t>
            </a:r>
            <a:r>
              <a:rPr lang="en-US" sz="1100" dirty="0" err="1">
                <a:latin typeface="+mj-lt"/>
              </a:rPr>
              <a:t>Nulla</a:t>
            </a:r>
            <a:r>
              <a:rPr lang="en-US" sz="1100" dirty="0">
                <a:latin typeface="+mj-lt"/>
              </a:rPr>
              <a:t> </a:t>
            </a:r>
            <a:r>
              <a:rPr lang="en-US" sz="1100" dirty="0" err="1">
                <a:latin typeface="+mj-lt"/>
              </a:rPr>
              <a:t>feugiat</a:t>
            </a:r>
            <a:r>
              <a:rPr lang="en-US" sz="1100" dirty="0">
                <a:latin typeface="+mj-lt"/>
              </a:rPr>
              <a:t>, </a:t>
            </a:r>
            <a:r>
              <a:rPr lang="en-US" sz="1100" dirty="0" err="1">
                <a:latin typeface="+mj-lt"/>
              </a:rPr>
              <a:t>turpis</a:t>
            </a:r>
            <a:r>
              <a:rPr lang="en-US" sz="1100" dirty="0">
                <a:latin typeface="+mj-lt"/>
              </a:rPr>
              <a:t> et </a:t>
            </a:r>
            <a:r>
              <a:rPr lang="en-US" sz="1100" dirty="0" err="1">
                <a:latin typeface="+mj-lt"/>
              </a:rPr>
              <a:t>posuere</a:t>
            </a:r>
            <a:r>
              <a:rPr lang="en-US" sz="1100" dirty="0">
                <a:latin typeface="+mj-lt"/>
              </a:rPr>
              <a:t> </a:t>
            </a:r>
            <a:r>
              <a:rPr lang="en-US" sz="1100" dirty="0" err="1">
                <a:latin typeface="+mj-lt"/>
              </a:rPr>
              <a:t>viverra</a:t>
            </a:r>
            <a:r>
              <a:rPr lang="en-US" sz="1100" dirty="0">
                <a:latin typeface="+mj-lt"/>
              </a:rPr>
              <a:t>, ipsum </a:t>
            </a:r>
            <a:r>
              <a:rPr lang="en-US" sz="1100" dirty="0" err="1">
                <a:latin typeface="+mj-lt"/>
              </a:rPr>
              <a:t>sem</a:t>
            </a:r>
            <a:r>
              <a:rPr lang="en-US" sz="1100" dirty="0">
                <a:latin typeface="+mj-lt"/>
              </a:rPr>
              <a:t> </a:t>
            </a:r>
            <a:r>
              <a:rPr lang="en-US" sz="1100" dirty="0" err="1">
                <a:latin typeface="+mj-lt"/>
              </a:rPr>
              <a:t>tincidunt</a:t>
            </a:r>
            <a:r>
              <a:rPr lang="en-US" sz="1100" dirty="0">
                <a:latin typeface="+mj-lt"/>
              </a:rPr>
              <a:t> </a:t>
            </a:r>
            <a:r>
              <a:rPr lang="en-US" sz="1100" dirty="0" err="1">
                <a:latin typeface="+mj-lt"/>
              </a:rPr>
              <a:t>est</a:t>
            </a:r>
            <a:r>
              <a:rPr lang="en-US" sz="1100" dirty="0">
                <a:latin typeface="+mj-lt"/>
              </a:rPr>
              <a:t>, </a:t>
            </a:r>
            <a:r>
              <a:rPr lang="en-US" sz="1100" dirty="0" err="1">
                <a:latin typeface="+mj-lt"/>
              </a:rPr>
              <a:t>finibus</a:t>
            </a:r>
            <a:r>
              <a:rPr lang="en-US" sz="1100" dirty="0">
                <a:latin typeface="+mj-lt"/>
              </a:rPr>
              <a:t> </a:t>
            </a:r>
            <a:r>
              <a:rPr lang="en-US" sz="1100" dirty="0" err="1">
                <a:latin typeface="+mj-lt"/>
              </a:rPr>
              <a:t>tempor</a:t>
            </a:r>
            <a:r>
              <a:rPr lang="en-US" sz="1100" dirty="0">
                <a:latin typeface="+mj-lt"/>
              </a:rPr>
              <a:t> </a:t>
            </a:r>
            <a:r>
              <a:rPr lang="en-US" sz="1100" dirty="0" err="1">
                <a:latin typeface="+mj-lt"/>
              </a:rPr>
              <a:t>nibh</a:t>
            </a:r>
            <a:r>
              <a:rPr lang="en-US" sz="1100" dirty="0">
                <a:latin typeface="+mj-lt"/>
              </a:rPr>
              <a:t> ante semper diam. </a:t>
            </a:r>
            <a:r>
              <a:rPr lang="en-US" sz="1100" dirty="0" err="1">
                <a:latin typeface="+mj-lt"/>
              </a:rPr>
              <a:t>Nullam</a:t>
            </a:r>
            <a:r>
              <a:rPr lang="en-US" sz="1100" dirty="0">
                <a:latin typeface="+mj-lt"/>
              </a:rPr>
              <a:t> </a:t>
            </a:r>
            <a:r>
              <a:rPr lang="en-US" sz="1100" dirty="0" err="1">
                <a:latin typeface="+mj-lt"/>
              </a:rPr>
              <a:t>quis</a:t>
            </a:r>
            <a:r>
              <a:rPr lang="en-US" sz="1100" dirty="0">
                <a:latin typeface="+mj-lt"/>
              </a:rPr>
              <a:t> </a:t>
            </a:r>
            <a:r>
              <a:rPr lang="en-US" sz="1100" dirty="0" err="1">
                <a:latin typeface="+mj-lt"/>
              </a:rPr>
              <a:t>euismod</a:t>
            </a:r>
            <a:r>
              <a:rPr lang="en-US" sz="1100" dirty="0">
                <a:latin typeface="+mj-lt"/>
              </a:rPr>
              <a:t> </a:t>
            </a:r>
            <a:r>
              <a:rPr lang="en-US" sz="1100" dirty="0" err="1">
                <a:latin typeface="+mj-lt"/>
              </a:rPr>
              <a:t>neque</a:t>
            </a:r>
            <a:r>
              <a:rPr lang="en-US" sz="1100" dirty="0">
                <a:latin typeface="+mj-lt"/>
              </a:rPr>
              <a:t>, </a:t>
            </a:r>
            <a:r>
              <a:rPr lang="en-US" sz="1100" dirty="0" err="1">
                <a:latin typeface="+mj-lt"/>
              </a:rPr>
              <a:t>nec</a:t>
            </a:r>
            <a:r>
              <a:rPr lang="en-US" sz="1100" dirty="0">
                <a:latin typeface="+mj-lt"/>
              </a:rPr>
              <a:t> </a:t>
            </a:r>
            <a:r>
              <a:rPr lang="en-US" sz="1100" dirty="0" err="1">
                <a:latin typeface="+mj-lt"/>
              </a:rPr>
              <a:t>facilisis</a:t>
            </a:r>
            <a:r>
              <a:rPr lang="en-US" sz="1100" dirty="0">
                <a:latin typeface="+mj-lt"/>
              </a:rPr>
              <a:t> sem. </a:t>
            </a:r>
            <a:r>
              <a:rPr lang="en-US" sz="1100" dirty="0" err="1">
                <a:latin typeface="+mj-lt"/>
              </a:rPr>
              <a:t>Morbi</a:t>
            </a:r>
            <a:r>
              <a:rPr lang="en-US" sz="1100" dirty="0">
                <a:latin typeface="+mj-lt"/>
              </a:rPr>
              <a:t> </a:t>
            </a:r>
            <a:r>
              <a:rPr lang="en-US" sz="1100" dirty="0" err="1">
                <a:latin typeface="+mj-lt"/>
              </a:rPr>
              <a:t>egestas</a:t>
            </a:r>
            <a:r>
              <a:rPr lang="en-US" sz="1100" dirty="0">
                <a:latin typeface="+mj-lt"/>
              </a:rPr>
              <a:t> </a:t>
            </a:r>
            <a:r>
              <a:rPr lang="en-US" sz="1100" dirty="0" err="1">
                <a:latin typeface="+mj-lt"/>
              </a:rPr>
              <a:t>iaculis</a:t>
            </a:r>
            <a:r>
              <a:rPr lang="en-US" sz="1100" dirty="0">
                <a:latin typeface="+mj-lt"/>
              </a:rPr>
              <a:t> </a:t>
            </a:r>
            <a:r>
              <a:rPr lang="en-US" sz="1100" dirty="0" err="1">
                <a:latin typeface="+mj-lt"/>
              </a:rPr>
              <a:t>dignissim</a:t>
            </a:r>
            <a:r>
              <a:rPr lang="en-US" sz="1100" dirty="0">
                <a:latin typeface="+mj-lt"/>
              </a:rPr>
              <a:t>. In </a:t>
            </a:r>
            <a:r>
              <a:rPr lang="en-US" sz="1100" dirty="0" err="1">
                <a:latin typeface="+mj-lt"/>
              </a:rPr>
              <a:t>accumsan</a:t>
            </a:r>
            <a:r>
              <a:rPr lang="en-US" sz="1100" dirty="0">
                <a:latin typeface="+mj-lt"/>
              </a:rPr>
              <a:t> </a:t>
            </a:r>
            <a:r>
              <a:rPr lang="en-US" sz="1100" dirty="0" err="1">
                <a:latin typeface="+mj-lt"/>
              </a:rPr>
              <a:t>tortor</a:t>
            </a:r>
            <a:r>
              <a:rPr lang="en-US" sz="1100" dirty="0">
                <a:latin typeface="+mj-lt"/>
              </a:rPr>
              <a:t> </a:t>
            </a:r>
            <a:r>
              <a:rPr lang="en-US" sz="1100" dirty="0" err="1">
                <a:latin typeface="+mj-lt"/>
              </a:rPr>
              <a:t>elit</a:t>
            </a:r>
            <a:r>
              <a:rPr lang="en-US" sz="1100" dirty="0">
                <a:latin typeface="+mj-lt"/>
              </a:rPr>
              <a:t>, non </a:t>
            </a:r>
            <a:r>
              <a:rPr lang="en-US" sz="1100" dirty="0" err="1">
                <a:latin typeface="+mj-lt"/>
              </a:rPr>
              <a:t>euismod</a:t>
            </a:r>
            <a:r>
              <a:rPr lang="en-US" sz="1100" dirty="0">
                <a:latin typeface="+mj-lt"/>
              </a:rPr>
              <a:t> </a:t>
            </a:r>
            <a:r>
              <a:rPr lang="en-US" sz="1100" dirty="0" err="1">
                <a:latin typeface="+mj-lt"/>
              </a:rPr>
              <a:t>eros</a:t>
            </a:r>
            <a:r>
              <a:rPr lang="en-US" sz="1100" dirty="0">
                <a:latin typeface="+mj-lt"/>
              </a:rPr>
              <a:t> </a:t>
            </a:r>
            <a:r>
              <a:rPr lang="en-US" sz="1100" dirty="0" err="1">
                <a:latin typeface="+mj-lt"/>
              </a:rPr>
              <a:t>accumsan</a:t>
            </a:r>
            <a:r>
              <a:rPr lang="en-US" sz="1100" dirty="0">
                <a:latin typeface="+mj-lt"/>
              </a:rPr>
              <a:t> ac. </a:t>
            </a:r>
            <a:r>
              <a:rPr lang="en-US" sz="1100" dirty="0" err="1">
                <a:latin typeface="+mj-lt"/>
              </a:rPr>
              <a:t>Sed</a:t>
            </a:r>
            <a:r>
              <a:rPr lang="en-US" sz="1100" dirty="0">
                <a:latin typeface="+mj-lt"/>
              </a:rPr>
              <a:t> </a:t>
            </a:r>
            <a:r>
              <a:rPr lang="en-US" sz="1100" dirty="0" err="1">
                <a:latin typeface="+mj-lt"/>
              </a:rPr>
              <a:t>ultrices</a:t>
            </a:r>
            <a:r>
              <a:rPr lang="en-US" sz="1100" dirty="0">
                <a:latin typeface="+mj-lt"/>
              </a:rPr>
              <a:t> mi lorem, </a:t>
            </a:r>
            <a:r>
              <a:rPr lang="en-US" sz="1100" dirty="0" err="1">
                <a:latin typeface="+mj-lt"/>
              </a:rPr>
              <a:t>ut</a:t>
            </a:r>
            <a:r>
              <a:rPr lang="en-US" sz="1100" dirty="0">
                <a:latin typeface="+mj-lt"/>
              </a:rPr>
              <a:t> </a:t>
            </a:r>
            <a:r>
              <a:rPr lang="en-US" sz="1100" dirty="0" err="1">
                <a:latin typeface="+mj-lt"/>
              </a:rPr>
              <a:t>dignissim</a:t>
            </a:r>
            <a:r>
              <a:rPr lang="en-US" sz="1100" dirty="0">
                <a:latin typeface="+mj-lt"/>
              </a:rPr>
              <a:t> </a:t>
            </a:r>
            <a:r>
              <a:rPr lang="en-US" sz="1100" dirty="0" err="1">
                <a:latin typeface="+mj-lt"/>
              </a:rPr>
              <a:t>nibh</a:t>
            </a:r>
            <a:r>
              <a:rPr lang="en-US" sz="1100" dirty="0">
                <a:latin typeface="+mj-lt"/>
              </a:rPr>
              <a:t> </a:t>
            </a:r>
            <a:r>
              <a:rPr lang="en-US" sz="1100" dirty="0" err="1">
                <a:latin typeface="+mj-lt"/>
              </a:rPr>
              <a:t>facilisis</a:t>
            </a:r>
            <a:r>
              <a:rPr lang="en-US" sz="1100" dirty="0">
                <a:latin typeface="+mj-lt"/>
              </a:rPr>
              <a:t> vel.</a:t>
            </a:r>
          </a:p>
        </p:txBody>
      </p:sp>
      <p:cxnSp>
        <p:nvCxnSpPr>
          <p:cNvPr id="4" name="Straight Connector 3"/>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5"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2779284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sp>
        <p:nvSpPr>
          <p:cNvPr id="6" name="Content Placeholder 5"/>
          <p:cNvSpPr>
            <a:spLocks noGrp="1"/>
          </p:cNvSpPr>
          <p:nvPr>
            <p:ph sz="quarter" idx="10" hasCustomPrompt="1"/>
          </p:nvPr>
        </p:nvSpPr>
        <p:spPr>
          <a:xfrm>
            <a:off x="357189" y="1079500"/>
            <a:ext cx="3986212" cy="3397250"/>
          </a:xfrm>
        </p:spPr>
        <p:txBody>
          <a:bodyPr/>
          <a:lstStyle>
            <a:lvl1pPr marL="171450" indent="-171450">
              <a:buFont typeface="Arial" panose="020B0604020202020204" pitchFamily="34" charset="0"/>
              <a:buChar char="•"/>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endParaRPr lang="en-US" dirty="0"/>
          </a:p>
          <a:p>
            <a:pPr lvl="0"/>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a:t>
            </a:r>
            <a:br>
              <a:rPr lang="en-US" dirty="0"/>
            </a:br>
            <a:r>
              <a:rPr lang="en-US" dirty="0"/>
              <a:t>fames ac </a:t>
            </a:r>
            <a:r>
              <a:rPr lang="en-US" dirty="0" err="1"/>
              <a:t>turpis</a:t>
            </a:r>
            <a:r>
              <a:rPr lang="en-US" dirty="0"/>
              <a:t> </a:t>
            </a:r>
            <a:r>
              <a:rPr lang="en-US" dirty="0" err="1"/>
              <a:t>egestas</a:t>
            </a:r>
            <a:r>
              <a:rPr lang="en-US" dirty="0"/>
              <a:t>.</a:t>
            </a:r>
          </a:p>
        </p:txBody>
      </p:sp>
      <p:sp>
        <p:nvSpPr>
          <p:cNvPr id="4" name="Content Placeholder 5"/>
          <p:cNvSpPr>
            <a:spLocks noGrp="1"/>
          </p:cNvSpPr>
          <p:nvPr>
            <p:ph sz="quarter" idx="11" hasCustomPrompt="1"/>
          </p:nvPr>
        </p:nvSpPr>
        <p:spPr>
          <a:xfrm>
            <a:off x="4800600" y="1079500"/>
            <a:ext cx="3986213" cy="3397250"/>
          </a:xfrm>
        </p:spPr>
        <p:txBody>
          <a:bodyPr/>
          <a:lstStyle>
            <a:lvl1pPr marL="171450" indent="-171450">
              <a:buFont typeface="Arial" panose="020B0604020202020204" pitchFamily="34" charset="0"/>
              <a:buChar char="•"/>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endParaRPr lang="en-US" dirty="0"/>
          </a:p>
          <a:p>
            <a:pPr lvl="0"/>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a:t>
            </a:r>
            <a:br>
              <a:rPr lang="en-US" dirty="0"/>
            </a:br>
            <a:r>
              <a:rPr lang="en-US" dirty="0"/>
              <a:t>fames ac </a:t>
            </a:r>
            <a:r>
              <a:rPr lang="en-US" dirty="0" err="1"/>
              <a:t>turpis</a:t>
            </a:r>
            <a:r>
              <a:rPr lang="en-US" dirty="0"/>
              <a:t> </a:t>
            </a:r>
            <a:r>
              <a:rPr lang="en-US" dirty="0" err="1"/>
              <a:t>egestas</a:t>
            </a:r>
            <a:r>
              <a:rPr lang="en-US" dirty="0"/>
              <a:t>.</a:t>
            </a:r>
          </a:p>
        </p:txBody>
      </p:sp>
      <p:cxnSp>
        <p:nvCxnSpPr>
          <p:cNvPr id="5" name="Straight Connector 4"/>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8"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21430774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with Highligh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sp>
        <p:nvSpPr>
          <p:cNvPr id="3" name="Content Placeholder 5"/>
          <p:cNvSpPr>
            <a:spLocks noGrp="1"/>
          </p:cNvSpPr>
          <p:nvPr>
            <p:ph sz="quarter" idx="10" hasCustomPrompt="1"/>
          </p:nvPr>
        </p:nvSpPr>
        <p:spPr>
          <a:xfrm>
            <a:off x="357188" y="1422400"/>
            <a:ext cx="8429625" cy="3054350"/>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br>
              <a:rPr lang="en-US" dirty="0"/>
            </a:br>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br>
              <a:rPr lang="en-US" dirty="0"/>
            </a:br>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a:t>
            </a:r>
            <a:br>
              <a:rPr lang="en-US" dirty="0"/>
            </a:br>
            <a:r>
              <a:rPr lang="en-US" dirty="0"/>
              <a:t>fames ac </a:t>
            </a:r>
            <a:r>
              <a:rPr lang="en-US" dirty="0" err="1"/>
              <a:t>turpis</a:t>
            </a:r>
            <a:r>
              <a:rPr lang="en-US" dirty="0"/>
              <a:t> </a:t>
            </a:r>
            <a:r>
              <a:rPr lang="en-US" dirty="0" err="1"/>
              <a:t>egestas</a:t>
            </a:r>
            <a:r>
              <a:rPr lang="en-US" dirty="0"/>
              <a:t>.</a:t>
            </a:r>
          </a:p>
          <a:p>
            <a:pPr marL="171450" marR="0" lvl="0" indent="-171450" algn="l" defTabSz="914400" rtl="0" eaLnBrk="1" fontAlgn="auto" latinLnBrk="0" hangingPunct="1">
              <a:lnSpc>
                <a:spcPts val="1600"/>
              </a:lnSpc>
              <a:spcBef>
                <a:spcPts val="264"/>
              </a:spcBef>
              <a:spcAft>
                <a:spcPts val="300"/>
              </a:spcAft>
              <a:buClrTx/>
              <a:buSzTx/>
              <a:tabLst/>
              <a:defRPr/>
            </a:pPr>
            <a:r>
              <a:rPr lang="en-US" sz="1100" dirty="0">
                <a:latin typeface="+mj-lt"/>
              </a:rPr>
              <a:t>In </a:t>
            </a:r>
            <a:r>
              <a:rPr lang="en-US" sz="1100" dirty="0" err="1">
                <a:latin typeface="+mj-lt"/>
              </a:rPr>
              <a:t>egestas</a:t>
            </a:r>
            <a:r>
              <a:rPr lang="en-US" sz="1100" dirty="0">
                <a:latin typeface="+mj-lt"/>
              </a:rPr>
              <a:t> </a:t>
            </a:r>
            <a:r>
              <a:rPr lang="en-US" sz="1100" dirty="0" err="1">
                <a:latin typeface="+mj-lt"/>
              </a:rPr>
              <a:t>orci</a:t>
            </a:r>
            <a:r>
              <a:rPr lang="en-US" sz="1100" dirty="0">
                <a:latin typeface="+mj-lt"/>
              </a:rPr>
              <a:t> </a:t>
            </a:r>
            <a:r>
              <a:rPr lang="en-US" sz="1100" dirty="0" err="1">
                <a:latin typeface="+mj-lt"/>
              </a:rPr>
              <a:t>eu</a:t>
            </a:r>
            <a:r>
              <a:rPr lang="en-US" sz="1100" dirty="0">
                <a:latin typeface="+mj-lt"/>
              </a:rPr>
              <a:t> </a:t>
            </a:r>
            <a:r>
              <a:rPr lang="en-US" sz="1100" dirty="0" err="1">
                <a:latin typeface="+mj-lt"/>
              </a:rPr>
              <a:t>lacinia</a:t>
            </a:r>
            <a:r>
              <a:rPr lang="en-US" sz="1100" dirty="0">
                <a:latin typeface="+mj-lt"/>
              </a:rPr>
              <a:t> </a:t>
            </a:r>
            <a:r>
              <a:rPr lang="en-US" sz="1100" dirty="0" err="1">
                <a:latin typeface="+mj-lt"/>
              </a:rPr>
              <a:t>consectetur</a:t>
            </a:r>
            <a:r>
              <a:rPr lang="en-US" sz="1100" dirty="0">
                <a:latin typeface="+mj-lt"/>
              </a:rPr>
              <a:t>. In dolor ipsum, gravida et </a:t>
            </a:r>
            <a:r>
              <a:rPr lang="en-US" sz="1100" dirty="0" err="1">
                <a:latin typeface="+mj-lt"/>
              </a:rPr>
              <a:t>sagittis</a:t>
            </a:r>
            <a:r>
              <a:rPr lang="en-US" sz="1100" dirty="0">
                <a:latin typeface="+mj-lt"/>
              </a:rPr>
              <a:t> id, </a:t>
            </a:r>
            <a:r>
              <a:rPr lang="en-US" sz="1100" dirty="0" err="1">
                <a:latin typeface="+mj-lt"/>
              </a:rPr>
              <a:t>sollicitudin</a:t>
            </a:r>
            <a:r>
              <a:rPr lang="en-US" sz="1100" dirty="0">
                <a:latin typeface="+mj-lt"/>
              </a:rPr>
              <a:t> </a:t>
            </a:r>
            <a:r>
              <a:rPr lang="en-US" sz="1100" dirty="0" err="1">
                <a:latin typeface="+mj-lt"/>
              </a:rPr>
              <a:t>ut</a:t>
            </a:r>
            <a:r>
              <a:rPr lang="en-US" sz="1100" dirty="0">
                <a:latin typeface="+mj-lt"/>
              </a:rPr>
              <a:t> </a:t>
            </a:r>
            <a:r>
              <a:rPr lang="en-US" sz="1100" dirty="0" err="1">
                <a:latin typeface="+mj-lt"/>
              </a:rPr>
              <a:t>nisl</a:t>
            </a:r>
            <a:r>
              <a:rPr lang="en-US" sz="1100" dirty="0">
                <a:latin typeface="+mj-lt"/>
              </a:rPr>
              <a:t>. </a:t>
            </a:r>
            <a:r>
              <a:rPr lang="en-US" sz="1100" dirty="0" err="1">
                <a:latin typeface="+mj-lt"/>
              </a:rPr>
              <a:t>Praesent</a:t>
            </a:r>
            <a:r>
              <a:rPr lang="en-US" sz="1100" dirty="0">
                <a:latin typeface="+mj-lt"/>
              </a:rPr>
              <a:t> </a:t>
            </a:r>
            <a:r>
              <a:rPr lang="en-US" sz="1100" dirty="0" err="1">
                <a:latin typeface="+mj-lt"/>
              </a:rPr>
              <a:t>bibendum</a:t>
            </a:r>
            <a:r>
              <a:rPr lang="en-US" sz="1100" dirty="0">
                <a:latin typeface="+mj-lt"/>
              </a:rPr>
              <a:t> tempus </a:t>
            </a:r>
            <a:r>
              <a:rPr lang="en-US" sz="1100" dirty="0" err="1">
                <a:latin typeface="+mj-lt"/>
              </a:rPr>
              <a:t>tellus</a:t>
            </a:r>
            <a:r>
              <a:rPr lang="en-US" sz="1100" dirty="0">
                <a:latin typeface="+mj-lt"/>
              </a:rPr>
              <a:t> </a:t>
            </a:r>
            <a:r>
              <a:rPr lang="en-US" sz="1100" dirty="0" err="1">
                <a:latin typeface="+mj-lt"/>
              </a:rPr>
              <a:t>nec</a:t>
            </a:r>
            <a:r>
              <a:rPr lang="en-US" sz="1100" dirty="0">
                <a:latin typeface="+mj-lt"/>
              </a:rPr>
              <a:t> </a:t>
            </a:r>
            <a:r>
              <a:rPr lang="en-US" sz="1100" dirty="0" err="1">
                <a:latin typeface="+mj-lt"/>
              </a:rPr>
              <a:t>hendrerit</a:t>
            </a:r>
            <a:r>
              <a:rPr lang="en-US" sz="1100" dirty="0">
                <a:latin typeface="+mj-lt"/>
              </a:rPr>
              <a:t>. Nam in </a:t>
            </a:r>
            <a:r>
              <a:rPr lang="en-US" sz="1100" dirty="0" err="1">
                <a:latin typeface="+mj-lt"/>
              </a:rPr>
              <a:t>tempor</a:t>
            </a:r>
            <a:r>
              <a:rPr lang="en-US" sz="1100" dirty="0">
                <a:latin typeface="+mj-lt"/>
              </a:rPr>
              <a:t> </a:t>
            </a:r>
            <a:r>
              <a:rPr lang="en-US" sz="1100" dirty="0" err="1">
                <a:latin typeface="+mj-lt"/>
              </a:rPr>
              <a:t>metus</a:t>
            </a:r>
            <a:r>
              <a:rPr lang="en-US" sz="1100" dirty="0">
                <a:latin typeface="+mj-lt"/>
              </a:rPr>
              <a:t>, ac </a:t>
            </a:r>
            <a:r>
              <a:rPr lang="en-US" sz="1100" dirty="0" err="1">
                <a:latin typeface="+mj-lt"/>
              </a:rPr>
              <a:t>finibus</a:t>
            </a:r>
            <a:r>
              <a:rPr lang="en-US" sz="1100" dirty="0">
                <a:latin typeface="+mj-lt"/>
              </a:rPr>
              <a:t> </a:t>
            </a:r>
            <a:r>
              <a:rPr lang="en-US" sz="1100" dirty="0" err="1">
                <a:latin typeface="+mj-lt"/>
              </a:rPr>
              <a:t>purus</a:t>
            </a:r>
            <a:r>
              <a:rPr lang="en-US" sz="1100" dirty="0">
                <a:latin typeface="+mj-lt"/>
              </a:rPr>
              <a:t>. </a:t>
            </a:r>
            <a:r>
              <a:rPr lang="en-US" sz="1100" dirty="0" err="1">
                <a:latin typeface="+mj-lt"/>
              </a:rPr>
              <a:t>Praesent</a:t>
            </a:r>
            <a:r>
              <a:rPr lang="en-US" sz="1100" dirty="0">
                <a:latin typeface="+mj-lt"/>
              </a:rPr>
              <a:t> </a:t>
            </a:r>
            <a:r>
              <a:rPr lang="en-US" sz="1100" dirty="0" err="1">
                <a:latin typeface="+mj-lt"/>
              </a:rPr>
              <a:t>consequat</a:t>
            </a:r>
            <a:r>
              <a:rPr lang="en-US" sz="1100" dirty="0">
                <a:latin typeface="+mj-lt"/>
              </a:rPr>
              <a:t> </a:t>
            </a:r>
            <a:r>
              <a:rPr lang="en-US" sz="1100" dirty="0" err="1">
                <a:latin typeface="+mj-lt"/>
              </a:rPr>
              <a:t>lectus</a:t>
            </a:r>
            <a:r>
              <a:rPr lang="en-US" sz="1100" dirty="0">
                <a:latin typeface="+mj-lt"/>
              </a:rPr>
              <a:t> sit </a:t>
            </a:r>
            <a:r>
              <a:rPr lang="en-US" sz="1100" dirty="0" err="1">
                <a:latin typeface="+mj-lt"/>
              </a:rPr>
              <a:t>amet</a:t>
            </a:r>
            <a:r>
              <a:rPr lang="en-US" sz="1100" dirty="0">
                <a:latin typeface="+mj-lt"/>
              </a:rPr>
              <a:t> </a:t>
            </a:r>
            <a:r>
              <a:rPr lang="en-US" sz="1100" dirty="0" err="1">
                <a:latin typeface="+mj-lt"/>
              </a:rPr>
              <a:t>tortor</a:t>
            </a:r>
            <a:r>
              <a:rPr lang="en-US" sz="1100" dirty="0">
                <a:latin typeface="+mj-lt"/>
              </a:rPr>
              <a:t> pharetra, </a:t>
            </a:r>
            <a:r>
              <a:rPr lang="en-US" sz="1100" dirty="0" err="1">
                <a:latin typeface="+mj-lt"/>
              </a:rPr>
              <a:t>sed</a:t>
            </a:r>
            <a:r>
              <a:rPr lang="en-US" sz="1100" dirty="0">
                <a:latin typeface="+mj-lt"/>
              </a:rPr>
              <a:t> </a:t>
            </a:r>
            <a:r>
              <a:rPr lang="en-US" sz="1100" dirty="0" err="1">
                <a:latin typeface="+mj-lt"/>
              </a:rPr>
              <a:t>venenatis</a:t>
            </a:r>
            <a:r>
              <a:rPr lang="en-US" sz="1100" dirty="0">
                <a:latin typeface="+mj-lt"/>
              </a:rPr>
              <a:t> </a:t>
            </a:r>
            <a:r>
              <a:rPr lang="en-US" sz="1100" dirty="0" err="1">
                <a:latin typeface="+mj-lt"/>
              </a:rPr>
              <a:t>eros</a:t>
            </a:r>
            <a:r>
              <a:rPr lang="en-US" sz="1100" dirty="0">
                <a:latin typeface="+mj-lt"/>
              </a:rPr>
              <a:t> </a:t>
            </a:r>
            <a:r>
              <a:rPr lang="en-US" sz="1100" dirty="0" err="1">
                <a:latin typeface="+mj-lt"/>
              </a:rPr>
              <a:t>lacinia</a:t>
            </a:r>
            <a:r>
              <a:rPr lang="en-US" sz="1100" dirty="0">
                <a:latin typeface="+mj-lt"/>
              </a:rPr>
              <a:t>. In </a:t>
            </a:r>
            <a:r>
              <a:rPr lang="en-US" sz="1100" dirty="0" err="1">
                <a:latin typeface="+mj-lt"/>
              </a:rPr>
              <a:t>sed</a:t>
            </a:r>
            <a:r>
              <a:rPr lang="en-US" sz="1100" dirty="0">
                <a:latin typeface="+mj-lt"/>
              </a:rPr>
              <a:t> </a:t>
            </a:r>
            <a:r>
              <a:rPr lang="en-US" sz="1100" dirty="0" err="1">
                <a:latin typeface="+mj-lt"/>
              </a:rPr>
              <a:t>erat</a:t>
            </a:r>
            <a:r>
              <a:rPr lang="en-US" sz="1100" dirty="0">
                <a:latin typeface="+mj-lt"/>
              </a:rPr>
              <a:t> libero. </a:t>
            </a:r>
            <a:r>
              <a:rPr lang="en-US" sz="1100" dirty="0" err="1">
                <a:latin typeface="+mj-lt"/>
              </a:rPr>
              <a:t>Sed</a:t>
            </a:r>
            <a:r>
              <a:rPr lang="en-US" sz="1100" dirty="0">
                <a:latin typeface="+mj-lt"/>
              </a:rPr>
              <a:t> lorem </a:t>
            </a:r>
            <a:r>
              <a:rPr lang="en-US" sz="1100" dirty="0" err="1">
                <a:latin typeface="+mj-lt"/>
              </a:rPr>
              <a:t>neque</a:t>
            </a:r>
            <a:r>
              <a:rPr lang="en-US" sz="1100" dirty="0">
                <a:latin typeface="+mj-lt"/>
              </a:rPr>
              <a:t>, </a:t>
            </a:r>
            <a:r>
              <a:rPr lang="en-US" sz="1100" dirty="0" err="1">
                <a:latin typeface="+mj-lt"/>
              </a:rPr>
              <a:t>commodo</a:t>
            </a:r>
            <a:r>
              <a:rPr lang="en-US" sz="1100" dirty="0">
                <a:latin typeface="+mj-lt"/>
              </a:rPr>
              <a:t> vitae ex at, pharetra convallis </a:t>
            </a:r>
            <a:r>
              <a:rPr lang="en-US" sz="1100" dirty="0" err="1">
                <a:latin typeface="+mj-lt"/>
              </a:rPr>
              <a:t>nunc</a:t>
            </a:r>
            <a:r>
              <a:rPr lang="en-US" sz="1100" dirty="0">
                <a:latin typeface="+mj-lt"/>
              </a:rPr>
              <a:t>. In </a:t>
            </a:r>
            <a:r>
              <a:rPr lang="en-US" sz="1100" dirty="0" err="1">
                <a:latin typeface="+mj-lt"/>
              </a:rPr>
              <a:t>vehicula</a:t>
            </a:r>
            <a:r>
              <a:rPr lang="en-US" sz="1100" dirty="0">
                <a:latin typeface="+mj-lt"/>
              </a:rPr>
              <a:t> </a:t>
            </a:r>
            <a:r>
              <a:rPr lang="en-US" sz="1100" dirty="0" err="1">
                <a:latin typeface="+mj-lt"/>
              </a:rPr>
              <a:t>mauris</a:t>
            </a:r>
            <a:r>
              <a:rPr lang="en-US" sz="1100" dirty="0">
                <a:latin typeface="+mj-lt"/>
              </a:rPr>
              <a:t> ligula. </a:t>
            </a:r>
            <a:r>
              <a:rPr lang="en-US" sz="1100" dirty="0" err="1">
                <a:latin typeface="+mj-lt"/>
              </a:rPr>
              <a:t>Suspendisse</a:t>
            </a:r>
            <a:r>
              <a:rPr lang="en-US" sz="1100" dirty="0">
                <a:latin typeface="+mj-lt"/>
              </a:rPr>
              <a:t> in </a:t>
            </a:r>
            <a:r>
              <a:rPr lang="en-US" sz="1100" dirty="0" err="1">
                <a:latin typeface="+mj-lt"/>
              </a:rPr>
              <a:t>tellus</a:t>
            </a:r>
            <a:r>
              <a:rPr lang="en-US" sz="1100" dirty="0">
                <a:latin typeface="+mj-lt"/>
              </a:rPr>
              <a:t> </a:t>
            </a:r>
            <a:r>
              <a:rPr lang="en-US" sz="1100" dirty="0" err="1">
                <a:latin typeface="+mj-lt"/>
              </a:rPr>
              <a:t>congue</a:t>
            </a:r>
            <a:r>
              <a:rPr lang="en-US" sz="1100" dirty="0">
                <a:latin typeface="+mj-lt"/>
              </a:rPr>
              <a:t> </a:t>
            </a:r>
            <a:r>
              <a:rPr lang="en-US" sz="1100" dirty="0" err="1">
                <a:latin typeface="+mj-lt"/>
              </a:rPr>
              <a:t>odio</a:t>
            </a:r>
            <a:r>
              <a:rPr lang="en-US" sz="1100" dirty="0">
                <a:latin typeface="+mj-lt"/>
              </a:rPr>
              <a:t> pharetra </a:t>
            </a:r>
            <a:r>
              <a:rPr lang="en-US" sz="1100" dirty="0" err="1">
                <a:latin typeface="+mj-lt"/>
              </a:rPr>
              <a:t>finibus</a:t>
            </a:r>
            <a:r>
              <a:rPr lang="en-US" sz="1100" dirty="0">
                <a:latin typeface="+mj-lt"/>
              </a:rPr>
              <a:t>. Nam </a:t>
            </a:r>
            <a:r>
              <a:rPr lang="en-US" sz="1100" dirty="0" err="1">
                <a:latin typeface="+mj-lt"/>
              </a:rPr>
              <a:t>vel</a:t>
            </a:r>
            <a:r>
              <a:rPr lang="en-US" sz="1100" dirty="0">
                <a:latin typeface="+mj-lt"/>
              </a:rPr>
              <a:t> </a:t>
            </a:r>
            <a:r>
              <a:rPr lang="en-US" sz="1100" dirty="0" err="1">
                <a:latin typeface="+mj-lt"/>
              </a:rPr>
              <a:t>auctor</a:t>
            </a:r>
            <a:r>
              <a:rPr lang="en-US" sz="1100" dirty="0">
                <a:latin typeface="+mj-lt"/>
              </a:rPr>
              <a:t> </a:t>
            </a:r>
            <a:r>
              <a:rPr lang="en-US" sz="1100" dirty="0" err="1">
                <a:latin typeface="+mj-lt"/>
              </a:rPr>
              <a:t>justo</a:t>
            </a:r>
            <a:r>
              <a:rPr lang="en-US" sz="1100" dirty="0">
                <a:latin typeface="+mj-lt"/>
              </a:rPr>
              <a:t>, vitae </a:t>
            </a:r>
            <a:r>
              <a:rPr lang="en-US" sz="1100" dirty="0" err="1">
                <a:latin typeface="+mj-lt"/>
              </a:rPr>
              <a:t>hendrerit</a:t>
            </a:r>
            <a:r>
              <a:rPr lang="en-US" sz="1100" dirty="0">
                <a:latin typeface="+mj-lt"/>
              </a:rPr>
              <a:t> </a:t>
            </a:r>
            <a:r>
              <a:rPr lang="en-US" sz="1100" dirty="0" err="1">
                <a:latin typeface="+mj-lt"/>
              </a:rPr>
              <a:t>orci</a:t>
            </a:r>
            <a:r>
              <a:rPr lang="en-US" sz="1100" dirty="0">
                <a:latin typeface="+mj-lt"/>
              </a:rPr>
              <a:t>. </a:t>
            </a:r>
            <a:r>
              <a:rPr lang="en-US" sz="1100" dirty="0" err="1">
                <a:latin typeface="+mj-lt"/>
              </a:rPr>
              <a:t>Duis</a:t>
            </a:r>
            <a:r>
              <a:rPr lang="en-US" sz="1100" dirty="0">
                <a:latin typeface="+mj-lt"/>
              </a:rPr>
              <a:t> </a:t>
            </a:r>
            <a:r>
              <a:rPr lang="en-US" sz="1100" dirty="0" err="1">
                <a:latin typeface="+mj-lt"/>
              </a:rPr>
              <a:t>nec</a:t>
            </a:r>
            <a:r>
              <a:rPr lang="en-US" sz="1100" dirty="0">
                <a:latin typeface="+mj-lt"/>
              </a:rPr>
              <a:t> </a:t>
            </a:r>
            <a:r>
              <a:rPr lang="en-US" sz="1100" dirty="0" err="1">
                <a:latin typeface="+mj-lt"/>
              </a:rPr>
              <a:t>sapien</a:t>
            </a:r>
            <a:r>
              <a:rPr lang="en-US" sz="1100" dirty="0">
                <a:latin typeface="+mj-lt"/>
              </a:rPr>
              <a:t> </a:t>
            </a:r>
            <a:r>
              <a:rPr lang="en-US" sz="1100" dirty="0" err="1">
                <a:latin typeface="+mj-lt"/>
              </a:rPr>
              <a:t>viverra</a:t>
            </a:r>
            <a:r>
              <a:rPr lang="en-US" sz="1100" dirty="0">
                <a:latin typeface="+mj-lt"/>
              </a:rPr>
              <a:t>, </a:t>
            </a:r>
            <a:r>
              <a:rPr lang="en-US" sz="1100" dirty="0" err="1">
                <a:latin typeface="+mj-lt"/>
              </a:rPr>
              <a:t>bibendum</a:t>
            </a:r>
            <a:r>
              <a:rPr lang="en-US" sz="1100" dirty="0">
                <a:latin typeface="+mj-lt"/>
              </a:rPr>
              <a:t> </a:t>
            </a:r>
            <a:r>
              <a:rPr lang="en-US" sz="1100" dirty="0" err="1">
                <a:latin typeface="+mj-lt"/>
              </a:rPr>
              <a:t>tellus</a:t>
            </a:r>
            <a:r>
              <a:rPr lang="en-US" sz="1100" dirty="0">
                <a:latin typeface="+mj-lt"/>
              </a:rPr>
              <a:t> </a:t>
            </a:r>
            <a:r>
              <a:rPr lang="en-US" sz="1100" dirty="0" err="1">
                <a:latin typeface="+mj-lt"/>
              </a:rPr>
              <a:t>eget</a:t>
            </a:r>
            <a:r>
              <a:rPr lang="en-US" sz="1100" dirty="0">
                <a:latin typeface="+mj-lt"/>
              </a:rPr>
              <a:t>, </a:t>
            </a:r>
            <a:r>
              <a:rPr lang="en-US" sz="1100" dirty="0" err="1">
                <a:latin typeface="+mj-lt"/>
              </a:rPr>
              <a:t>pellentesque</a:t>
            </a:r>
            <a:r>
              <a:rPr lang="en-US" sz="1100" dirty="0">
                <a:latin typeface="+mj-lt"/>
              </a:rPr>
              <a:t> </a:t>
            </a:r>
            <a:r>
              <a:rPr lang="en-US" sz="1100" dirty="0" err="1">
                <a:latin typeface="+mj-lt"/>
              </a:rPr>
              <a:t>massa</a:t>
            </a:r>
            <a:r>
              <a:rPr lang="en-US" sz="1100" dirty="0">
                <a:latin typeface="+mj-lt"/>
              </a:rPr>
              <a:t>. </a:t>
            </a:r>
            <a:r>
              <a:rPr lang="en-US" sz="1100" dirty="0" err="1">
                <a:latin typeface="+mj-lt"/>
              </a:rPr>
              <a:t>Nulla</a:t>
            </a:r>
            <a:r>
              <a:rPr lang="en-US" sz="1100" dirty="0">
                <a:latin typeface="+mj-lt"/>
              </a:rPr>
              <a:t> </a:t>
            </a:r>
            <a:r>
              <a:rPr lang="en-US" sz="1100" dirty="0" err="1">
                <a:latin typeface="+mj-lt"/>
              </a:rPr>
              <a:t>feugiat</a:t>
            </a:r>
            <a:r>
              <a:rPr lang="en-US" sz="1100" dirty="0">
                <a:latin typeface="+mj-lt"/>
              </a:rPr>
              <a:t>, </a:t>
            </a:r>
            <a:r>
              <a:rPr lang="en-US" sz="1100" dirty="0" err="1">
                <a:latin typeface="+mj-lt"/>
              </a:rPr>
              <a:t>turpis</a:t>
            </a:r>
            <a:r>
              <a:rPr lang="en-US" sz="1100" dirty="0">
                <a:latin typeface="+mj-lt"/>
              </a:rPr>
              <a:t> et </a:t>
            </a:r>
            <a:r>
              <a:rPr lang="en-US" sz="1100" dirty="0" err="1">
                <a:latin typeface="+mj-lt"/>
              </a:rPr>
              <a:t>posuere</a:t>
            </a:r>
            <a:r>
              <a:rPr lang="en-US" sz="1100" dirty="0">
                <a:latin typeface="+mj-lt"/>
              </a:rPr>
              <a:t> </a:t>
            </a:r>
            <a:r>
              <a:rPr lang="en-US" sz="1100" dirty="0" err="1">
                <a:latin typeface="+mj-lt"/>
              </a:rPr>
              <a:t>viverra</a:t>
            </a:r>
            <a:r>
              <a:rPr lang="en-US" sz="1100" dirty="0">
                <a:latin typeface="+mj-lt"/>
              </a:rPr>
              <a:t>, ipsum </a:t>
            </a:r>
            <a:r>
              <a:rPr lang="en-US" sz="1100" dirty="0" err="1">
                <a:latin typeface="+mj-lt"/>
              </a:rPr>
              <a:t>sem</a:t>
            </a:r>
            <a:r>
              <a:rPr lang="en-US" sz="1100" dirty="0">
                <a:latin typeface="+mj-lt"/>
              </a:rPr>
              <a:t> </a:t>
            </a:r>
            <a:r>
              <a:rPr lang="en-US" sz="1100" dirty="0" err="1">
                <a:latin typeface="+mj-lt"/>
              </a:rPr>
              <a:t>tincidunt</a:t>
            </a:r>
            <a:r>
              <a:rPr lang="en-US" sz="1100" dirty="0">
                <a:latin typeface="+mj-lt"/>
              </a:rPr>
              <a:t> </a:t>
            </a:r>
            <a:r>
              <a:rPr lang="en-US" sz="1100" dirty="0" err="1">
                <a:latin typeface="+mj-lt"/>
              </a:rPr>
              <a:t>est</a:t>
            </a:r>
            <a:r>
              <a:rPr lang="en-US" sz="1100" dirty="0">
                <a:latin typeface="+mj-lt"/>
              </a:rPr>
              <a:t>, </a:t>
            </a:r>
            <a:r>
              <a:rPr lang="en-US" sz="1100" dirty="0" err="1">
                <a:latin typeface="+mj-lt"/>
              </a:rPr>
              <a:t>finibus</a:t>
            </a:r>
            <a:r>
              <a:rPr lang="en-US" sz="1100" dirty="0">
                <a:latin typeface="+mj-lt"/>
              </a:rPr>
              <a:t> </a:t>
            </a:r>
            <a:r>
              <a:rPr lang="en-US" sz="1100" dirty="0" err="1">
                <a:latin typeface="+mj-lt"/>
              </a:rPr>
              <a:t>tempor</a:t>
            </a:r>
            <a:r>
              <a:rPr lang="en-US" sz="1100" dirty="0">
                <a:latin typeface="+mj-lt"/>
              </a:rPr>
              <a:t> </a:t>
            </a:r>
            <a:r>
              <a:rPr lang="en-US" sz="1100" dirty="0" err="1">
                <a:latin typeface="+mj-lt"/>
              </a:rPr>
              <a:t>nibh</a:t>
            </a:r>
            <a:r>
              <a:rPr lang="en-US" sz="1100" dirty="0">
                <a:latin typeface="+mj-lt"/>
              </a:rPr>
              <a:t> ante semper diam. </a:t>
            </a:r>
            <a:r>
              <a:rPr lang="en-US" sz="1100" dirty="0" err="1">
                <a:latin typeface="+mj-lt"/>
              </a:rPr>
              <a:t>Nullam</a:t>
            </a:r>
            <a:r>
              <a:rPr lang="en-US" sz="1100" dirty="0">
                <a:latin typeface="+mj-lt"/>
              </a:rPr>
              <a:t> </a:t>
            </a:r>
            <a:r>
              <a:rPr lang="en-US" sz="1100" dirty="0" err="1">
                <a:latin typeface="+mj-lt"/>
              </a:rPr>
              <a:t>quis</a:t>
            </a:r>
            <a:r>
              <a:rPr lang="en-US" sz="1100" dirty="0">
                <a:latin typeface="+mj-lt"/>
              </a:rPr>
              <a:t> </a:t>
            </a:r>
            <a:r>
              <a:rPr lang="en-US" sz="1100" dirty="0" err="1">
                <a:latin typeface="+mj-lt"/>
              </a:rPr>
              <a:t>euismod</a:t>
            </a:r>
            <a:r>
              <a:rPr lang="en-US" sz="1100" dirty="0">
                <a:latin typeface="+mj-lt"/>
              </a:rPr>
              <a:t> </a:t>
            </a:r>
            <a:r>
              <a:rPr lang="en-US" sz="1100" dirty="0" err="1">
                <a:latin typeface="+mj-lt"/>
              </a:rPr>
              <a:t>neque</a:t>
            </a:r>
            <a:r>
              <a:rPr lang="en-US" sz="1100" dirty="0">
                <a:latin typeface="+mj-lt"/>
              </a:rPr>
              <a:t>, </a:t>
            </a:r>
            <a:r>
              <a:rPr lang="en-US" sz="1100" dirty="0" err="1">
                <a:latin typeface="+mj-lt"/>
              </a:rPr>
              <a:t>nec</a:t>
            </a:r>
            <a:r>
              <a:rPr lang="en-US" sz="1100" dirty="0">
                <a:latin typeface="+mj-lt"/>
              </a:rPr>
              <a:t> </a:t>
            </a:r>
            <a:r>
              <a:rPr lang="en-US" sz="1100" dirty="0" err="1">
                <a:latin typeface="+mj-lt"/>
              </a:rPr>
              <a:t>facilisis</a:t>
            </a:r>
            <a:r>
              <a:rPr lang="en-US" sz="1100" dirty="0">
                <a:latin typeface="+mj-lt"/>
              </a:rPr>
              <a:t> sem. </a:t>
            </a:r>
            <a:r>
              <a:rPr lang="en-US" sz="1100" dirty="0" err="1">
                <a:latin typeface="+mj-lt"/>
              </a:rPr>
              <a:t>Morbi</a:t>
            </a:r>
            <a:r>
              <a:rPr lang="en-US" sz="1100" dirty="0">
                <a:latin typeface="+mj-lt"/>
              </a:rPr>
              <a:t> </a:t>
            </a:r>
            <a:r>
              <a:rPr lang="en-US" sz="1100" dirty="0" err="1">
                <a:latin typeface="+mj-lt"/>
              </a:rPr>
              <a:t>egestas</a:t>
            </a:r>
            <a:r>
              <a:rPr lang="en-US" sz="1100" dirty="0">
                <a:latin typeface="+mj-lt"/>
              </a:rPr>
              <a:t> </a:t>
            </a:r>
            <a:r>
              <a:rPr lang="en-US" sz="1100" dirty="0" err="1">
                <a:latin typeface="+mj-lt"/>
              </a:rPr>
              <a:t>iaculis</a:t>
            </a:r>
            <a:r>
              <a:rPr lang="en-US" sz="1100" dirty="0">
                <a:latin typeface="+mj-lt"/>
              </a:rPr>
              <a:t> </a:t>
            </a:r>
            <a:r>
              <a:rPr lang="en-US" sz="1100" dirty="0" err="1">
                <a:latin typeface="+mj-lt"/>
              </a:rPr>
              <a:t>dignissim</a:t>
            </a:r>
            <a:r>
              <a:rPr lang="en-US" sz="1100" dirty="0">
                <a:latin typeface="+mj-lt"/>
              </a:rPr>
              <a:t>. In </a:t>
            </a:r>
            <a:r>
              <a:rPr lang="en-US" sz="1100" dirty="0" err="1">
                <a:latin typeface="+mj-lt"/>
              </a:rPr>
              <a:t>accumsan</a:t>
            </a:r>
            <a:r>
              <a:rPr lang="en-US" sz="1100" dirty="0">
                <a:latin typeface="+mj-lt"/>
              </a:rPr>
              <a:t> </a:t>
            </a:r>
            <a:r>
              <a:rPr lang="en-US" sz="1100" dirty="0" err="1">
                <a:latin typeface="+mj-lt"/>
              </a:rPr>
              <a:t>tortor</a:t>
            </a:r>
            <a:r>
              <a:rPr lang="en-US" sz="1100" dirty="0">
                <a:latin typeface="+mj-lt"/>
              </a:rPr>
              <a:t> </a:t>
            </a:r>
            <a:r>
              <a:rPr lang="en-US" sz="1100" dirty="0" err="1">
                <a:latin typeface="+mj-lt"/>
              </a:rPr>
              <a:t>elit</a:t>
            </a:r>
            <a:r>
              <a:rPr lang="en-US" sz="1100" dirty="0">
                <a:latin typeface="+mj-lt"/>
              </a:rPr>
              <a:t>, non </a:t>
            </a:r>
            <a:r>
              <a:rPr lang="en-US" sz="1100" dirty="0" err="1">
                <a:latin typeface="+mj-lt"/>
              </a:rPr>
              <a:t>euismod</a:t>
            </a:r>
            <a:r>
              <a:rPr lang="en-US" sz="1100" dirty="0">
                <a:latin typeface="+mj-lt"/>
              </a:rPr>
              <a:t> </a:t>
            </a:r>
            <a:r>
              <a:rPr lang="en-US" sz="1100" dirty="0" err="1">
                <a:latin typeface="+mj-lt"/>
              </a:rPr>
              <a:t>eros</a:t>
            </a:r>
            <a:r>
              <a:rPr lang="en-US" sz="1100" dirty="0">
                <a:latin typeface="+mj-lt"/>
              </a:rPr>
              <a:t> </a:t>
            </a:r>
            <a:r>
              <a:rPr lang="en-US" sz="1100" dirty="0" err="1">
                <a:latin typeface="+mj-lt"/>
              </a:rPr>
              <a:t>accumsan</a:t>
            </a:r>
            <a:r>
              <a:rPr lang="en-US" sz="1100" dirty="0">
                <a:latin typeface="+mj-lt"/>
              </a:rPr>
              <a:t> ac. </a:t>
            </a:r>
            <a:r>
              <a:rPr lang="en-US" sz="1100" dirty="0" err="1">
                <a:latin typeface="+mj-lt"/>
              </a:rPr>
              <a:t>Sed</a:t>
            </a:r>
            <a:r>
              <a:rPr lang="en-US" sz="1100" dirty="0">
                <a:latin typeface="+mj-lt"/>
              </a:rPr>
              <a:t> </a:t>
            </a:r>
            <a:r>
              <a:rPr lang="en-US" sz="1100" dirty="0" err="1">
                <a:latin typeface="+mj-lt"/>
              </a:rPr>
              <a:t>ultrices</a:t>
            </a:r>
            <a:r>
              <a:rPr lang="en-US" sz="1100" dirty="0">
                <a:latin typeface="+mj-lt"/>
              </a:rPr>
              <a:t> mi lorem, </a:t>
            </a:r>
            <a:r>
              <a:rPr lang="en-US" sz="1100" dirty="0" err="1">
                <a:latin typeface="+mj-lt"/>
              </a:rPr>
              <a:t>ut</a:t>
            </a:r>
            <a:r>
              <a:rPr lang="en-US" sz="1100" dirty="0">
                <a:latin typeface="+mj-lt"/>
              </a:rPr>
              <a:t> </a:t>
            </a:r>
            <a:r>
              <a:rPr lang="en-US" sz="1100" dirty="0" err="1">
                <a:latin typeface="+mj-lt"/>
              </a:rPr>
              <a:t>dignissim</a:t>
            </a:r>
            <a:r>
              <a:rPr lang="en-US" sz="1100" dirty="0">
                <a:latin typeface="+mj-lt"/>
              </a:rPr>
              <a:t> </a:t>
            </a:r>
            <a:r>
              <a:rPr lang="en-US" sz="1100" dirty="0" err="1">
                <a:latin typeface="+mj-lt"/>
              </a:rPr>
              <a:t>nibh</a:t>
            </a:r>
            <a:r>
              <a:rPr lang="en-US" sz="1100" dirty="0">
                <a:latin typeface="+mj-lt"/>
              </a:rPr>
              <a:t> </a:t>
            </a:r>
            <a:r>
              <a:rPr lang="en-US" sz="1100" dirty="0" err="1">
                <a:latin typeface="+mj-lt"/>
              </a:rPr>
              <a:t>facilisis</a:t>
            </a:r>
            <a:r>
              <a:rPr lang="en-US" sz="1100" dirty="0">
                <a:latin typeface="+mj-lt"/>
              </a:rPr>
              <a:t> vel.</a:t>
            </a:r>
          </a:p>
        </p:txBody>
      </p:sp>
      <p:sp>
        <p:nvSpPr>
          <p:cNvPr id="5" name="Text Placeholder 4"/>
          <p:cNvSpPr>
            <a:spLocks noGrp="1"/>
          </p:cNvSpPr>
          <p:nvPr>
            <p:ph type="body" sz="quarter" idx="11" hasCustomPrompt="1"/>
          </p:nvPr>
        </p:nvSpPr>
        <p:spPr>
          <a:xfrm>
            <a:off x="357188" y="1079500"/>
            <a:ext cx="8429625"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dirty="0"/>
              <a:t>Highlight goes here</a:t>
            </a:r>
          </a:p>
        </p:txBody>
      </p:sp>
      <p:cxnSp>
        <p:nvCxnSpPr>
          <p:cNvPr id="6" name="Straight Connector 5"/>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8"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654646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sp>
        <p:nvSpPr>
          <p:cNvPr id="3" name="Content Placeholder 5"/>
          <p:cNvSpPr>
            <a:spLocks noGrp="1"/>
          </p:cNvSpPr>
          <p:nvPr>
            <p:ph sz="quarter" idx="10" hasCustomPrompt="1"/>
          </p:nvPr>
        </p:nvSpPr>
        <p:spPr>
          <a:xfrm>
            <a:off x="357189" y="1422400"/>
            <a:ext cx="3986211" cy="3054350"/>
          </a:xfrm>
        </p:spPr>
        <p:txBody>
          <a:bodyPr/>
          <a:lstStyle>
            <a:lvl1pPr marL="171450" indent="-171450">
              <a:buFont typeface="Arial" panose="020B0604020202020204" pitchFamily="34" charset="0"/>
              <a:buChar char="•"/>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p>
          <a:p>
            <a:pPr lvl="0"/>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endParaRPr lang="en-US" dirty="0"/>
          </a:p>
        </p:txBody>
      </p:sp>
      <p:sp>
        <p:nvSpPr>
          <p:cNvPr id="5" name="Text Placeholder 4"/>
          <p:cNvSpPr>
            <a:spLocks noGrp="1"/>
          </p:cNvSpPr>
          <p:nvPr>
            <p:ph type="body" sz="quarter" idx="11" hasCustomPrompt="1"/>
          </p:nvPr>
        </p:nvSpPr>
        <p:spPr>
          <a:xfrm>
            <a:off x="357189" y="1079500"/>
            <a:ext cx="3986212"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dirty="0"/>
              <a:t>Highlight goes here</a:t>
            </a:r>
          </a:p>
        </p:txBody>
      </p:sp>
      <p:sp>
        <p:nvSpPr>
          <p:cNvPr id="6" name="Content Placeholder 5"/>
          <p:cNvSpPr>
            <a:spLocks noGrp="1"/>
          </p:cNvSpPr>
          <p:nvPr>
            <p:ph sz="quarter" idx="12" hasCustomPrompt="1"/>
          </p:nvPr>
        </p:nvSpPr>
        <p:spPr>
          <a:xfrm>
            <a:off x="4800599" y="1422400"/>
            <a:ext cx="3993357" cy="3054350"/>
          </a:xfrm>
        </p:spPr>
        <p:txBody>
          <a:bodyPr/>
          <a:lstStyle>
            <a:lvl1pPr marL="171450" indent="-171450">
              <a:buFont typeface="Arial" panose="020B0604020202020204" pitchFamily="34" charset="0"/>
              <a:buChar char="•"/>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p>
          <a:p>
            <a:pPr lvl="0"/>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endParaRPr lang="en-US" dirty="0"/>
          </a:p>
        </p:txBody>
      </p:sp>
      <p:sp>
        <p:nvSpPr>
          <p:cNvPr id="7" name="Text Placeholder 4"/>
          <p:cNvSpPr>
            <a:spLocks noGrp="1"/>
          </p:cNvSpPr>
          <p:nvPr>
            <p:ph type="body" sz="quarter" idx="13" hasCustomPrompt="1"/>
          </p:nvPr>
        </p:nvSpPr>
        <p:spPr>
          <a:xfrm>
            <a:off x="4800597" y="1079500"/>
            <a:ext cx="3993359"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dirty="0"/>
              <a:t>OTHER Highlight goes here</a:t>
            </a:r>
          </a:p>
        </p:txBody>
      </p:sp>
      <p:cxnSp>
        <p:nvCxnSpPr>
          <p:cNvPr id="8" name="Straight Connector 7"/>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10"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2779411192"/>
      </p:ext>
    </p:extLst>
  </p:cSld>
  <p:clrMapOvr>
    <a:masterClrMapping/>
  </p:clrMapOvr>
  <p:extLst mod="1">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and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sp>
        <p:nvSpPr>
          <p:cNvPr id="6" name="Content Placeholder 5"/>
          <p:cNvSpPr>
            <a:spLocks noGrp="1"/>
          </p:cNvSpPr>
          <p:nvPr>
            <p:ph sz="quarter" idx="10" hasCustomPrompt="1"/>
          </p:nvPr>
        </p:nvSpPr>
        <p:spPr>
          <a:xfrm>
            <a:off x="357189" y="1079500"/>
            <a:ext cx="3986211" cy="3397250"/>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endParaRPr lang="en-US" dirty="0"/>
          </a:p>
          <a:p>
            <a:pPr lvl="0"/>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a:t>
            </a:r>
            <a:br>
              <a:rPr lang="en-US" dirty="0"/>
            </a:br>
            <a:r>
              <a:rPr lang="en-US" dirty="0"/>
              <a:t>fames ac </a:t>
            </a:r>
            <a:r>
              <a:rPr lang="en-US" dirty="0" err="1"/>
              <a:t>turpis</a:t>
            </a:r>
            <a:r>
              <a:rPr lang="en-US" dirty="0"/>
              <a:t> </a:t>
            </a:r>
            <a:r>
              <a:rPr lang="en-US" dirty="0" err="1"/>
              <a:t>egestas</a:t>
            </a:r>
            <a:r>
              <a:rPr lang="en-US" dirty="0"/>
              <a:t>.</a:t>
            </a:r>
          </a:p>
        </p:txBody>
      </p:sp>
      <p:sp>
        <p:nvSpPr>
          <p:cNvPr id="9" name="Picture Placeholder 8"/>
          <p:cNvSpPr>
            <a:spLocks noGrp="1"/>
          </p:cNvSpPr>
          <p:nvPr>
            <p:ph type="pic" sz="quarter" idx="11" hasCustomPrompt="1"/>
          </p:nvPr>
        </p:nvSpPr>
        <p:spPr>
          <a:xfrm>
            <a:off x="5334000" y="0"/>
            <a:ext cx="3810000" cy="4819650"/>
          </a:xfrm>
        </p:spPr>
        <p:txBody>
          <a:bodyPr anchor="ctr">
            <a:normAutofit/>
          </a:bodyPr>
          <a:lstStyle>
            <a:lvl1pPr marL="0" indent="0" algn="ctr">
              <a:buNone/>
              <a:defRPr sz="1600"/>
            </a:lvl1pPr>
          </a:lstStyle>
          <a:p>
            <a:r>
              <a:rPr lang="en-US" dirty="0"/>
              <a:t>Please add picture here</a:t>
            </a:r>
          </a:p>
          <a:p>
            <a:endParaRPr lang="en-US" dirty="0"/>
          </a:p>
          <a:p>
            <a:endParaRPr lang="en-US" dirty="0"/>
          </a:p>
        </p:txBody>
      </p:sp>
      <p:cxnSp>
        <p:nvCxnSpPr>
          <p:cNvPr id="5" name="Straight Connector 4"/>
          <p:cNvCxnSpPr/>
          <p:nvPr userDrawn="1"/>
        </p:nvCxnSpPr>
        <p:spPr>
          <a:xfrm>
            <a:off x="294409" y="716437"/>
            <a:ext cx="4222029"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8"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1400131049"/>
      </p:ext>
    </p:extLst>
  </p:cSld>
  <p:clrMapOvr>
    <a:masterClrMapping/>
  </p:clrMapOvr>
  <p:extLst mod="1">
    <p:ext uri="{DCECCB84-F9BA-43D5-87BE-67443E8EF086}">
      <p15:sldGuideLst xmlns:p15="http://schemas.microsoft.com/office/powerpoint/2012/main">
        <p15:guide id="1" pos="336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with Highlight and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sp>
        <p:nvSpPr>
          <p:cNvPr id="6" name="Content Placeholder 5"/>
          <p:cNvSpPr>
            <a:spLocks noGrp="1"/>
          </p:cNvSpPr>
          <p:nvPr>
            <p:ph sz="quarter" idx="10" hasCustomPrompt="1"/>
          </p:nvPr>
        </p:nvSpPr>
        <p:spPr>
          <a:xfrm>
            <a:off x="357189" y="1422400"/>
            <a:ext cx="3986212" cy="3054350"/>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p>
          <a:p>
            <a:pPr lvl="0"/>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endParaRPr lang="en-US" dirty="0"/>
          </a:p>
        </p:txBody>
      </p:sp>
      <p:sp>
        <p:nvSpPr>
          <p:cNvPr id="9" name="Picture Placeholder 8"/>
          <p:cNvSpPr>
            <a:spLocks noGrp="1"/>
          </p:cNvSpPr>
          <p:nvPr>
            <p:ph type="pic" sz="quarter" idx="11" hasCustomPrompt="1"/>
          </p:nvPr>
        </p:nvSpPr>
        <p:spPr>
          <a:xfrm>
            <a:off x="5334000" y="0"/>
            <a:ext cx="3810000" cy="4819650"/>
          </a:xfrm>
        </p:spPr>
        <p:txBody>
          <a:bodyPr anchor="ctr">
            <a:normAutofit/>
          </a:bodyPr>
          <a:lstStyle>
            <a:lvl1pPr marL="0" indent="0" algn="ctr">
              <a:buNone/>
              <a:defRPr sz="1600"/>
            </a:lvl1pPr>
          </a:lstStyle>
          <a:p>
            <a:r>
              <a:rPr lang="en-US" dirty="0"/>
              <a:t>Please add picture here</a:t>
            </a:r>
          </a:p>
          <a:p>
            <a:endParaRPr lang="en-US" dirty="0"/>
          </a:p>
          <a:p>
            <a:endParaRPr lang="en-US" dirty="0"/>
          </a:p>
        </p:txBody>
      </p:sp>
      <p:sp>
        <p:nvSpPr>
          <p:cNvPr id="5" name="Text Placeholder 4"/>
          <p:cNvSpPr>
            <a:spLocks noGrp="1"/>
          </p:cNvSpPr>
          <p:nvPr>
            <p:ph type="body" sz="quarter" idx="12" hasCustomPrompt="1"/>
          </p:nvPr>
        </p:nvSpPr>
        <p:spPr>
          <a:xfrm>
            <a:off x="357189" y="1079500"/>
            <a:ext cx="3986212"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dirty="0"/>
              <a:t>Highlight goes here</a:t>
            </a:r>
          </a:p>
        </p:txBody>
      </p:sp>
      <p:cxnSp>
        <p:nvCxnSpPr>
          <p:cNvPr id="7" name="Straight Connector 6"/>
          <p:cNvCxnSpPr/>
          <p:nvPr userDrawn="1"/>
        </p:nvCxnSpPr>
        <p:spPr>
          <a:xfrm>
            <a:off x="294409" y="716437"/>
            <a:ext cx="4222029"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10"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308217697"/>
      </p:ext>
    </p:extLst>
  </p:cSld>
  <p:clrMapOvr>
    <a:masterClrMapping/>
  </p:clrMapOvr>
  <p:extLst mod="1">
    <p:ext uri="{DCECCB84-F9BA-43D5-87BE-67443E8EF086}">
      <p15:sldGuideLst xmlns:p15="http://schemas.microsoft.com/office/powerpoint/2012/main">
        <p15:guide id="1" pos="336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slideLayout" Target="../slideLayouts/slideLayout16.xml"/><Relationship Id="rId18" Type="http://schemas.openxmlformats.org/officeDocument/2006/relationships/image" Target="../media/image5.emf"/><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17" Type="http://schemas.openxmlformats.org/officeDocument/2006/relationships/theme" Target="../theme/theme2.xml"/><Relationship Id="rId2" Type="http://schemas.openxmlformats.org/officeDocument/2006/relationships/slideLayout" Target="../slideLayouts/slideLayout5.xml"/><Relationship Id="rId16" Type="http://schemas.openxmlformats.org/officeDocument/2006/relationships/slideLayout" Target="../slideLayouts/slideLayout19.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5" Type="http://schemas.openxmlformats.org/officeDocument/2006/relationships/slideLayout" Target="../slideLayouts/slideLayout1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 Id="rId14"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2.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image" Target="../media/image5.emf"/><Relationship Id="rId5" Type="http://schemas.openxmlformats.org/officeDocument/2006/relationships/theme" Target="../theme/theme3.xml"/><Relationship Id="rId4"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2"/>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31466" y="1412416"/>
            <a:ext cx="4315968" cy="1421928"/>
          </a:xfrm>
          <a:prstGeom prst="rect">
            <a:avLst/>
          </a:prstGeom>
        </p:spPr>
        <p:txBody>
          <a:bodyPr vert="horz" lIns="0" tIns="0" rIns="0" bIns="0" rtlCol="0" anchor="t" anchorCtr="0">
            <a:noAutofit/>
          </a:bodyPr>
          <a:lstStyle/>
          <a:p>
            <a:r>
              <a:rPr lang="en-US" dirty="0"/>
              <a:t>Click to add title here</a:t>
            </a:r>
          </a:p>
        </p:txBody>
      </p:sp>
      <p:sp>
        <p:nvSpPr>
          <p:cNvPr id="4" name="Date Placeholder 3"/>
          <p:cNvSpPr>
            <a:spLocks noGrp="1"/>
          </p:cNvSpPr>
          <p:nvPr userDrawn="1">
            <p:ph type="dt" sz="half" idx="2"/>
          </p:nvPr>
        </p:nvSpPr>
        <p:spPr>
          <a:xfrm>
            <a:off x="625596" y="3843769"/>
            <a:ext cx="1945326" cy="399456"/>
          </a:xfrm>
          <a:prstGeom prst="rect">
            <a:avLst/>
          </a:prstGeom>
          <a:ln>
            <a:solidFill>
              <a:schemeClr val="bg1"/>
            </a:solidFill>
          </a:ln>
        </p:spPr>
        <p:txBody>
          <a:bodyPr vert="horz" lIns="182880" tIns="91440" rIns="182880" bIns="0" rtlCol="0" anchor="ctr" anchorCtr="0"/>
          <a:lstStyle>
            <a:lvl1pPr algn="l">
              <a:defRPr sz="1200" b="1" cap="all" baseline="0">
                <a:solidFill>
                  <a:schemeClr val="bg1"/>
                </a:solidFill>
              </a:defRPr>
            </a:lvl1pPr>
          </a:lstStyle>
          <a:p>
            <a:endParaRPr lang="en-US" dirty="0"/>
          </a:p>
        </p:txBody>
      </p:sp>
    </p:spTree>
    <p:extLst>
      <p:ext uri="{BB962C8B-B14F-4D97-AF65-F5344CB8AC3E}">
        <p14:creationId xmlns:p14="http://schemas.microsoft.com/office/powerpoint/2010/main" val="1487230191"/>
      </p:ext>
    </p:extLst>
  </p:cSld>
  <p:clrMap bg1="lt1" tx1="dk1" bg2="lt2" tx2="dk2" accent1="accent1" accent2="accent2" accent3="accent3" accent4="accent4" accent5="accent5" accent6="accent6" hlink="hlink" folHlink="folHlink"/>
  <p:sldLayoutIdLst>
    <p:sldLayoutId id="2147483662" r:id="rId1"/>
    <p:sldLayoutId id="2147483670" r:id="rId2"/>
    <p:sldLayoutId id="2147483696" r:id="rId3"/>
  </p:sldLayoutIdLst>
  <p:hf hdr="0" ftr="0" dt="0"/>
  <p:txStyles>
    <p:titleStyle>
      <a:lvl1pPr algn="l" defTabSz="685800" rtl="0" eaLnBrk="1" latinLnBrk="0" hangingPunct="1">
        <a:lnSpc>
          <a:spcPct val="90000"/>
        </a:lnSpc>
        <a:spcBef>
          <a:spcPct val="0"/>
        </a:spcBef>
        <a:buNone/>
        <a:defRPr sz="4800" kern="1200" baseline="0">
          <a:solidFill>
            <a:schemeClr val="bg1"/>
          </a:solidFill>
          <a:latin typeface="+mj-lt"/>
          <a:ea typeface="+mj-ea"/>
          <a:cs typeface="+mj-cs"/>
        </a:defRPr>
      </a:lvl1pPr>
    </p:titleStyle>
    <p:bodyStyle>
      <a:lvl1pPr marL="0" indent="0" algn="l" defTabSz="685800" rtl="0" eaLnBrk="1" latinLnBrk="0" hangingPunct="1">
        <a:lnSpc>
          <a:spcPct val="90000"/>
        </a:lnSpc>
        <a:spcBef>
          <a:spcPts val="750"/>
        </a:spcBef>
        <a:buFont typeface="Arial" panose="020B0604020202020204" pitchFamily="34" charset="0"/>
        <a:buNone/>
        <a:defRPr sz="1600" b="1" kern="1200" baseline="0">
          <a:solidFill>
            <a:schemeClr val="bg1"/>
          </a:solidFill>
          <a:latin typeface="+mn-lt"/>
          <a:ea typeface="+mn-ea"/>
          <a:cs typeface="+mn-cs"/>
        </a:defRPr>
      </a:lvl1pPr>
      <a:lvl2pPr marL="342900" indent="0" algn="l" defTabSz="685800" rtl="0" eaLnBrk="1" latinLnBrk="0" hangingPunct="1">
        <a:lnSpc>
          <a:spcPct val="90000"/>
        </a:lnSpc>
        <a:spcBef>
          <a:spcPts val="375"/>
        </a:spcBef>
        <a:buFont typeface="Arial" panose="020B0604020202020204" pitchFamily="34" charset="0"/>
        <a:buNone/>
        <a:defRPr sz="1600" kern="1200">
          <a:solidFill>
            <a:schemeClr val="tx1"/>
          </a:solidFill>
          <a:latin typeface="+mn-lt"/>
          <a:ea typeface="+mn-ea"/>
          <a:cs typeface="+mn-cs"/>
        </a:defRPr>
      </a:lvl2pPr>
      <a:lvl3pPr marL="685800" indent="0" algn="l" defTabSz="685800" rtl="0" eaLnBrk="1" latinLnBrk="0" hangingPunct="1">
        <a:lnSpc>
          <a:spcPct val="90000"/>
        </a:lnSpc>
        <a:spcBef>
          <a:spcPts val="375"/>
        </a:spcBef>
        <a:buFont typeface="Arial" panose="020B0604020202020204" pitchFamily="34" charset="0"/>
        <a:buNone/>
        <a:defRPr sz="1600" kern="1200">
          <a:solidFill>
            <a:schemeClr val="tx1"/>
          </a:solidFill>
          <a:latin typeface="+mn-lt"/>
          <a:ea typeface="+mn-ea"/>
          <a:cs typeface="+mn-cs"/>
        </a:defRPr>
      </a:lvl3pPr>
      <a:lvl4pPr marL="1028700" indent="0" algn="l" defTabSz="685800" rtl="0" eaLnBrk="1" latinLnBrk="0" hangingPunct="1">
        <a:lnSpc>
          <a:spcPct val="90000"/>
        </a:lnSpc>
        <a:spcBef>
          <a:spcPts val="375"/>
        </a:spcBef>
        <a:buFont typeface="Arial" panose="020B0604020202020204" pitchFamily="34" charset="0"/>
        <a:buNone/>
        <a:defRPr sz="1600" kern="1200">
          <a:solidFill>
            <a:schemeClr val="tx1"/>
          </a:solidFill>
          <a:latin typeface="+mn-lt"/>
          <a:ea typeface="+mn-ea"/>
          <a:cs typeface="+mn-cs"/>
        </a:defRPr>
      </a:lvl4pPr>
      <a:lvl5pPr marL="1371600" indent="0" algn="l" defTabSz="685800" rtl="0" eaLnBrk="1" latinLnBrk="0" hangingPunct="1">
        <a:lnSpc>
          <a:spcPct val="90000"/>
        </a:lnSpc>
        <a:spcBef>
          <a:spcPts val="375"/>
        </a:spcBef>
        <a:buFont typeface="Arial" panose="020B0604020202020204" pitchFamily="34" charset="0"/>
        <a:buNone/>
        <a:defRPr sz="16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36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4826639"/>
            <a:ext cx="9144000" cy="316862"/>
          </a:xfrm>
          <a:prstGeom prst="rect">
            <a:avLst/>
          </a:prstGeom>
          <a:solidFill>
            <a:srgbClr val="133C4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360364" y="1079500"/>
            <a:ext cx="8426449" cy="3397250"/>
          </a:xfrm>
          <a:prstGeom prst="rect">
            <a:avLst/>
          </a:prstGeom>
        </p:spPr>
        <p:txBody>
          <a:bodyPr vert="horz" lIns="0" tIns="0" rIns="0" bIns="0" rtlCol="0">
            <a:noAutofit/>
          </a:body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br>
              <a:rPr lang="en-US" dirty="0"/>
            </a:br>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br>
              <a:rPr lang="en-US" dirty="0"/>
            </a:br>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a:t>
            </a:r>
            <a:br>
              <a:rPr lang="en-US" dirty="0"/>
            </a:br>
            <a:r>
              <a:rPr lang="en-US" dirty="0"/>
              <a:t>fames ac </a:t>
            </a:r>
            <a:r>
              <a:rPr lang="en-US" dirty="0" err="1"/>
              <a:t>turpis</a:t>
            </a:r>
            <a:r>
              <a:rPr lang="en-US" dirty="0"/>
              <a:t> </a:t>
            </a:r>
            <a:r>
              <a:rPr lang="en-US" dirty="0" err="1"/>
              <a:t>egestas</a:t>
            </a:r>
            <a:r>
              <a:rPr lang="en-US" dirty="0"/>
              <a:t>.</a:t>
            </a:r>
          </a:p>
          <a:p>
            <a:pPr lvl="1"/>
            <a:r>
              <a:rPr lang="en-US" dirty="0"/>
              <a:t>Second</a:t>
            </a:r>
          </a:p>
          <a:p>
            <a:pPr lvl="2"/>
            <a:r>
              <a:rPr lang="en-US" dirty="0"/>
              <a:t>third</a:t>
            </a:r>
          </a:p>
          <a:p>
            <a:pPr lvl="3"/>
            <a:r>
              <a:rPr lang="en-US" dirty="0"/>
              <a:t>fourth</a:t>
            </a:r>
          </a:p>
        </p:txBody>
      </p:sp>
      <p:pic>
        <p:nvPicPr>
          <p:cNvPr id="8" name="Picture 7"/>
          <p:cNvPicPr>
            <a:picLocks noChangeAspect="1"/>
          </p:cNvPicPr>
          <p:nvPr userDrawn="1"/>
        </p:nvPicPr>
        <p:blipFill>
          <a:blip r:embed="rId18" cstate="screen">
            <a:extLst>
              <a:ext uri="{28A0092B-C50C-407E-A947-70E740481C1C}">
                <a14:useLocalDpi xmlns:a14="http://schemas.microsoft.com/office/drawing/2010/main"/>
              </a:ext>
            </a:extLst>
          </a:blip>
          <a:stretch>
            <a:fillRect/>
          </a:stretch>
        </p:blipFill>
        <p:spPr>
          <a:xfrm>
            <a:off x="360364" y="4911973"/>
            <a:ext cx="470910" cy="166976"/>
          </a:xfrm>
          <a:prstGeom prst="rect">
            <a:avLst/>
          </a:prstGeom>
        </p:spPr>
      </p:pic>
      <p:sp>
        <p:nvSpPr>
          <p:cNvPr id="4" name="Title Placeholder 3"/>
          <p:cNvSpPr>
            <a:spLocks noGrp="1"/>
          </p:cNvSpPr>
          <p:nvPr>
            <p:ph type="title"/>
          </p:nvPr>
        </p:nvSpPr>
        <p:spPr>
          <a:xfrm>
            <a:off x="360364" y="228600"/>
            <a:ext cx="8426449" cy="301752"/>
          </a:xfrm>
          <a:prstGeom prst="rect">
            <a:avLst/>
          </a:prstGeom>
        </p:spPr>
        <p:txBody>
          <a:bodyPr vert="horz" wrap="none" lIns="0" tIns="45720" rIns="0" bIns="45720" rtlCol="0" anchor="ctr">
            <a:noAutofit/>
          </a:bodyPr>
          <a:lstStyle/>
          <a:p>
            <a:r>
              <a:rPr lang="en-US" dirty="0"/>
              <a:t>Please Add Slide Headline Here</a:t>
            </a:r>
          </a:p>
        </p:txBody>
      </p:sp>
      <p:sp>
        <p:nvSpPr>
          <p:cNvPr id="9"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dirty="0"/>
          </a:p>
        </p:txBody>
      </p:sp>
      <p:sp>
        <p:nvSpPr>
          <p:cNvPr id="10" name="TextBox 9">
            <a:extLst>
              <a:ext uri="{FF2B5EF4-FFF2-40B4-BE49-F238E27FC236}">
                <a16:creationId xmlns:a16="http://schemas.microsoft.com/office/drawing/2014/main" id="{E078E00D-81AB-8847-9E12-0981E03F6A7D}"/>
              </a:ext>
            </a:extLst>
          </p:cNvPr>
          <p:cNvSpPr txBox="1"/>
          <p:nvPr userDrawn="1"/>
        </p:nvSpPr>
        <p:spPr>
          <a:xfrm>
            <a:off x="943583" y="4877348"/>
            <a:ext cx="2422187" cy="200055"/>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700" dirty="0">
                <a:solidFill>
                  <a:schemeClr val="bg1"/>
                </a:solidFill>
                <a:latin typeface="+mj-lt"/>
              </a:rPr>
              <a:t>CONFIDENTIAL  |  </a:t>
            </a:r>
            <a:r>
              <a:rPr lang="en-US" sz="700" b="0" i="0" u="none" strike="noStrike" kern="1200" baseline="0" dirty="0">
                <a:solidFill>
                  <a:schemeClr val="bg1"/>
                </a:solidFill>
                <a:effectLst/>
                <a:latin typeface="+mj-lt"/>
                <a:ea typeface="+mn-ea"/>
                <a:cs typeface="+mn-cs"/>
              </a:rPr>
              <a:t>© 2019 EPAM Systems, Inc.</a:t>
            </a:r>
            <a:endParaRPr lang="en-US" sz="700" dirty="0">
              <a:latin typeface="+mj-lt"/>
            </a:endParaRPr>
          </a:p>
        </p:txBody>
      </p:sp>
    </p:spTree>
    <p:extLst>
      <p:ext uri="{BB962C8B-B14F-4D97-AF65-F5344CB8AC3E}">
        <p14:creationId xmlns:p14="http://schemas.microsoft.com/office/powerpoint/2010/main" val="1577352991"/>
      </p:ext>
    </p:extLst>
  </p:cSld>
  <p:clrMap bg1="lt1" tx1="dk1" bg2="lt2" tx2="dk2" accent1="accent1" accent2="accent2" accent3="accent3" accent4="accent4" accent5="accent5" accent6="accent6" hlink="hlink" folHlink="folHlink"/>
  <p:sldLayoutIdLst>
    <p:sldLayoutId id="2147483680" r:id="rId1"/>
    <p:sldLayoutId id="2147483683" r:id="rId2"/>
    <p:sldLayoutId id="2147483681" r:id="rId3"/>
    <p:sldLayoutId id="2147483682" r:id="rId4"/>
    <p:sldLayoutId id="2147483685" r:id="rId5"/>
    <p:sldLayoutId id="2147483686" r:id="rId6"/>
    <p:sldLayoutId id="2147483687" r:id="rId7"/>
    <p:sldLayoutId id="2147483692" r:id="rId8"/>
    <p:sldLayoutId id="2147483688" r:id="rId9"/>
    <p:sldLayoutId id="2147483689" r:id="rId10"/>
    <p:sldLayoutId id="2147483684" r:id="rId11"/>
    <p:sldLayoutId id="2147483695" r:id="rId12"/>
    <p:sldLayoutId id="2147483694" r:id="rId13"/>
    <p:sldLayoutId id="2147483690" r:id="rId14"/>
    <p:sldLayoutId id="2147483697" r:id="rId15"/>
    <p:sldLayoutId id="2147483691" r:id="rId16"/>
  </p:sldLayoutIdLst>
  <p:hf hdr="0" ftr="0" dt="0"/>
  <p:txStyles>
    <p:titleStyle>
      <a:lvl1pPr algn="l" defTabSz="914400" rtl="0" eaLnBrk="1" latinLnBrk="0" hangingPunct="1">
        <a:lnSpc>
          <a:spcPct val="100000"/>
        </a:lnSpc>
        <a:spcBef>
          <a:spcPct val="0"/>
        </a:spcBef>
        <a:buNone/>
        <a:defRPr sz="2000" kern="1200" cap="none" spc="100" baseline="0">
          <a:solidFill>
            <a:schemeClr val="tx1"/>
          </a:solidFill>
          <a:latin typeface="+mj-lt"/>
          <a:ea typeface="+mj-ea"/>
          <a:cs typeface="+mj-cs"/>
        </a:defRPr>
      </a:lvl1pPr>
    </p:titleStyle>
    <p:bodyStyle>
      <a:lvl1pPr marL="171450" indent="-171450" algn="l" defTabSz="914400" rtl="0" eaLnBrk="1" latinLnBrk="0" hangingPunct="1">
        <a:lnSpc>
          <a:spcPts val="1600"/>
        </a:lnSpc>
        <a:spcBef>
          <a:spcPts val="264"/>
        </a:spcBef>
        <a:spcAft>
          <a:spcPts val="300"/>
        </a:spcAft>
        <a:buFont typeface="Arial" panose="020B0604020202020204" pitchFamily="34" charset="0"/>
        <a:buChar char="•"/>
        <a:defRPr sz="1100" kern="1200">
          <a:solidFill>
            <a:schemeClr val="tx1"/>
          </a:solidFill>
          <a:latin typeface="+mn-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44" userDrawn="1">
          <p15:clr>
            <a:srgbClr val="F26B43"/>
          </p15:clr>
        </p15:guide>
        <p15:guide id="2" orient="horz" pos="338" userDrawn="1">
          <p15:clr>
            <a:srgbClr val="F26B43"/>
          </p15:clr>
        </p15:guide>
        <p15:guide id="3" orient="horz" pos="680" userDrawn="1">
          <p15:clr>
            <a:srgbClr val="F26B43"/>
          </p15:clr>
        </p15:guide>
        <p15:guide id="4" orient="horz" pos="2820" userDrawn="1">
          <p15:clr>
            <a:srgbClr val="F26B43"/>
          </p15:clr>
        </p15:guide>
        <p15:guide id="5" pos="226" userDrawn="1">
          <p15:clr>
            <a:srgbClr val="F26B43"/>
          </p15:clr>
        </p15:guide>
        <p15:guide id="6" pos="5535" userDrawn="1">
          <p15:clr>
            <a:srgbClr val="F26B43"/>
          </p15:clr>
        </p15:guide>
        <p15:guide id="7" orient="horz" pos="896" userDrawn="1">
          <p15:clr>
            <a:srgbClr val="F26B43"/>
          </p15:clr>
        </p15:guide>
        <p15:guide id="8" pos="2736" userDrawn="1">
          <p15:clr>
            <a:srgbClr val="F26B43"/>
          </p15:clr>
        </p15:guide>
        <p15:guide id="9" pos="3024" userDrawn="1">
          <p15:clr>
            <a:srgbClr val="F26B43"/>
          </p15:clr>
        </p15:guide>
        <p15:guide id="10" orient="horz" pos="3036" userDrawn="1">
          <p15:clr>
            <a:srgbClr val="F26B43"/>
          </p15:clr>
        </p15:guide>
        <p15:guide id="11" orient="horz" pos="3084" userDrawn="1">
          <p15:clr>
            <a:srgbClr val="F26B43"/>
          </p15:clr>
        </p15:guide>
        <p15:guide id="12" orient="horz" pos="3180"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accent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780954" y="1803228"/>
            <a:ext cx="5582093" cy="1220182"/>
          </a:xfrm>
          <a:prstGeom prst="rect">
            <a:avLst/>
          </a:prstGeom>
        </p:spPr>
        <p:txBody>
          <a:bodyPr vert="horz" wrap="square" lIns="91440" tIns="45720" rIns="91440" bIns="45720" rtlCol="0" anchor="ctr">
            <a:noAutofit/>
          </a:bodyPr>
          <a:lstStyle/>
          <a:p>
            <a:pPr algn="ctr"/>
            <a:endParaRPr lang="en-US" sz="4400" b="1" spc="200" dirty="0">
              <a:solidFill>
                <a:schemeClr val="bg1"/>
              </a:solidFill>
              <a:latin typeface="Calibri" charset="0"/>
              <a:ea typeface="Calibri" charset="0"/>
              <a:cs typeface="Calibri" charset="0"/>
            </a:endParaRPr>
          </a:p>
        </p:txBody>
      </p:sp>
      <p:sp>
        <p:nvSpPr>
          <p:cNvPr id="7" name="Rectangle 6"/>
          <p:cNvSpPr/>
          <p:nvPr userDrawn="1"/>
        </p:nvSpPr>
        <p:spPr>
          <a:xfrm>
            <a:off x="0" y="4826639"/>
            <a:ext cx="9144000" cy="316862"/>
          </a:xfrm>
          <a:prstGeom prst="rect">
            <a:avLst/>
          </a:prstGeom>
          <a:solidFill>
            <a:schemeClr val="accent1">
              <a:lumMod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360364" y="4911973"/>
            <a:ext cx="470910" cy="166976"/>
          </a:xfrm>
          <a:prstGeom prst="rect">
            <a:avLst/>
          </a:prstGeom>
        </p:spPr>
      </p:pic>
      <p:sp>
        <p:nvSpPr>
          <p:cNvPr id="5" name="TextBox 4">
            <a:extLst>
              <a:ext uri="{FF2B5EF4-FFF2-40B4-BE49-F238E27FC236}">
                <a16:creationId xmlns:a16="http://schemas.microsoft.com/office/drawing/2014/main" id="{8332217A-8F11-8743-849F-F8E866BEB919}"/>
              </a:ext>
            </a:extLst>
          </p:cNvPr>
          <p:cNvSpPr txBox="1"/>
          <p:nvPr userDrawn="1"/>
        </p:nvSpPr>
        <p:spPr>
          <a:xfrm>
            <a:off x="943583" y="4877348"/>
            <a:ext cx="2422187" cy="200055"/>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700" dirty="0">
                <a:solidFill>
                  <a:schemeClr val="bg1"/>
                </a:solidFill>
                <a:latin typeface="+mj-lt"/>
              </a:rPr>
              <a:t>CONFIDENTIAL  |  </a:t>
            </a:r>
            <a:r>
              <a:rPr lang="en-US" sz="700" b="0" i="0" u="none" strike="noStrike" kern="1200" baseline="0" dirty="0">
                <a:solidFill>
                  <a:schemeClr val="bg1"/>
                </a:solidFill>
                <a:effectLst/>
                <a:latin typeface="+mj-lt"/>
                <a:ea typeface="+mn-ea"/>
                <a:cs typeface="+mn-cs"/>
              </a:rPr>
              <a:t>© 2019 EPAM Systems, Inc.</a:t>
            </a:r>
            <a:endParaRPr lang="en-US" sz="700" dirty="0">
              <a:latin typeface="+mj-lt"/>
            </a:endParaRPr>
          </a:p>
        </p:txBody>
      </p:sp>
    </p:spTree>
    <p:extLst>
      <p:ext uri="{BB962C8B-B14F-4D97-AF65-F5344CB8AC3E}">
        <p14:creationId xmlns:p14="http://schemas.microsoft.com/office/powerpoint/2010/main" val="548617574"/>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Lst>
  <p:hf hdr="0" ftr="0" dt="0"/>
  <p:txStyles>
    <p:titleStyle>
      <a:lvl1pPr algn="l" defTabSz="914400" rtl="0" eaLnBrk="1" latinLnBrk="0" hangingPunct="1">
        <a:lnSpc>
          <a:spcPct val="90000"/>
        </a:lnSpc>
        <a:spcBef>
          <a:spcPct val="0"/>
        </a:spcBef>
        <a:buNone/>
        <a:defRPr sz="4000" kern="1200" cap="all" baseline="0">
          <a:solidFill>
            <a:schemeClr val="bg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Design</a:t>
            </a:r>
            <a:br>
              <a:rPr lang="en-US" dirty="0"/>
            </a:br>
            <a:r>
              <a:rPr lang="en-US" dirty="0"/>
              <a:t>Patterns</a:t>
            </a:r>
          </a:p>
        </p:txBody>
      </p:sp>
      <p:sp>
        <p:nvSpPr>
          <p:cNvPr id="6" name="TextBox 5">
            <a:extLst>
              <a:ext uri="{FF2B5EF4-FFF2-40B4-BE49-F238E27FC236}">
                <a16:creationId xmlns:a16="http://schemas.microsoft.com/office/drawing/2014/main" id="{16AD212A-E369-CB46-BE9C-0744152A0BAF}"/>
              </a:ext>
            </a:extLst>
          </p:cNvPr>
          <p:cNvSpPr txBox="1"/>
          <p:nvPr/>
        </p:nvSpPr>
        <p:spPr>
          <a:xfrm>
            <a:off x="531466" y="4877348"/>
            <a:ext cx="2422187" cy="200055"/>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700" dirty="0">
                <a:solidFill>
                  <a:schemeClr val="bg1"/>
                </a:solidFill>
                <a:latin typeface="+mj-lt"/>
              </a:rPr>
              <a:t>CONFIDENTIAL  |  </a:t>
            </a:r>
            <a:r>
              <a:rPr lang="en-US" sz="700" b="0" i="0" u="none" strike="noStrike" kern="1200" baseline="0" dirty="0">
                <a:solidFill>
                  <a:schemeClr val="bg1"/>
                </a:solidFill>
                <a:effectLst/>
                <a:latin typeface="+mj-lt"/>
                <a:ea typeface="+mn-ea"/>
                <a:cs typeface="+mn-cs"/>
              </a:rPr>
              <a:t>© 2019 EPAM Systems, Inc.</a:t>
            </a:r>
            <a:endParaRPr lang="en-US" sz="700" dirty="0">
              <a:latin typeface="+mj-lt"/>
            </a:endParaRPr>
          </a:p>
        </p:txBody>
      </p:sp>
      <p:sp>
        <p:nvSpPr>
          <p:cNvPr id="2" name="Text Placeholder 1"/>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7331967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69D9CFC-E5C1-3A4E-BCB7-3E1CA8BCBCF4}"/>
              </a:ext>
            </a:extLst>
          </p:cNvPr>
          <p:cNvSpPr>
            <a:spLocks noGrp="1"/>
          </p:cNvSpPr>
          <p:nvPr>
            <p:ph type="title"/>
          </p:nvPr>
        </p:nvSpPr>
        <p:spPr/>
        <p:txBody>
          <a:bodyPr/>
          <a:lstStyle/>
          <a:p>
            <a:r>
              <a:rPr lang="en-US" dirty="0"/>
              <a:t>Association</a:t>
            </a:r>
          </a:p>
        </p:txBody>
      </p:sp>
      <p:sp>
        <p:nvSpPr>
          <p:cNvPr id="2" name="Slide Number Placeholder 1">
            <a:extLst>
              <a:ext uri="{FF2B5EF4-FFF2-40B4-BE49-F238E27FC236}">
                <a16:creationId xmlns:a16="http://schemas.microsoft.com/office/drawing/2014/main" id="{11B382BE-028B-964F-9027-6A1A9DA2E6E7}"/>
              </a:ext>
            </a:extLst>
          </p:cNvPr>
          <p:cNvSpPr>
            <a:spLocks noGrp="1"/>
          </p:cNvSpPr>
          <p:nvPr>
            <p:ph type="sldNum" sz="quarter" idx="4"/>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3A707DD9-E92B-45E8-BE0A-E6B2EDF345EB}" type="slidenum">
              <a:rPr kumimoji="0" lang="en-US" sz="800" b="1" i="0" u="none" strike="noStrike" kern="1200" cap="none" spc="0" normalizeH="0" baseline="0" noProof="0" smtClean="0">
                <a:ln>
                  <a:noFill/>
                </a:ln>
                <a:solidFill>
                  <a:srgbClr val="FEFEFE"/>
                </a:solidFill>
                <a:effectLst/>
                <a:uLnTx/>
                <a:uFillTx/>
                <a:latin typeface="Calibri Light"/>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10</a:t>
            </a:fld>
            <a:endParaRPr kumimoji="0" lang="en-US" sz="800" b="1" i="0" u="none" strike="noStrike" kern="1200" cap="none" spc="0" normalizeH="0" baseline="0" noProof="0" dirty="0">
              <a:ln>
                <a:noFill/>
              </a:ln>
              <a:solidFill>
                <a:srgbClr val="FEFEFE"/>
              </a:solidFill>
              <a:effectLst/>
              <a:uLnTx/>
              <a:uFillTx/>
              <a:latin typeface="Calibri Light"/>
              <a:ea typeface="+mn-ea"/>
              <a:cs typeface="+mn-cs"/>
            </a:endParaRPr>
          </a:p>
        </p:txBody>
      </p:sp>
      <p:sp>
        <p:nvSpPr>
          <p:cNvPr id="4" name="Content Placeholder 3">
            <a:extLst>
              <a:ext uri="{FF2B5EF4-FFF2-40B4-BE49-F238E27FC236}">
                <a16:creationId xmlns:a16="http://schemas.microsoft.com/office/drawing/2014/main" id="{01301C25-ACB8-2C40-9D88-31F5DECAB2AB}"/>
              </a:ext>
            </a:extLst>
          </p:cNvPr>
          <p:cNvSpPr>
            <a:spLocks noGrp="1"/>
          </p:cNvSpPr>
          <p:nvPr>
            <p:ph sz="quarter" idx="10"/>
          </p:nvPr>
        </p:nvSpPr>
        <p:spPr>
          <a:xfrm>
            <a:off x="6060831" y="1565031"/>
            <a:ext cx="2919046" cy="1277815"/>
          </a:xfrm>
        </p:spPr>
        <p:txBody>
          <a:bodyPr/>
          <a:lstStyle/>
          <a:p>
            <a:r>
              <a:rPr lang="en-US" dirty="0"/>
              <a:t>If two classes in a model need to communicate with each other, there must be link between them, and that can be represented by an association (connector). We can define a one-to-one, one-to-many, many-to-one and many-to-many relationship among objects.</a:t>
            </a:r>
          </a:p>
        </p:txBody>
      </p:sp>
      <p:pic>
        <p:nvPicPr>
          <p:cNvPr id="19" name="Picture 18">
            <a:extLst>
              <a:ext uri="{FF2B5EF4-FFF2-40B4-BE49-F238E27FC236}">
                <a16:creationId xmlns:a16="http://schemas.microsoft.com/office/drawing/2014/main" id="{086B67AB-D6D1-464F-A317-58EC4A900729}"/>
              </a:ext>
            </a:extLst>
          </p:cNvPr>
          <p:cNvPicPr>
            <a:picLocks noChangeAspect="1"/>
          </p:cNvPicPr>
          <p:nvPr/>
        </p:nvPicPr>
        <p:blipFill>
          <a:blip r:embed="rId2"/>
          <a:stretch>
            <a:fillRect/>
          </a:stretch>
        </p:blipFill>
        <p:spPr>
          <a:xfrm>
            <a:off x="877032" y="1066089"/>
            <a:ext cx="4292845" cy="809603"/>
          </a:xfrm>
          <a:prstGeom prst="rect">
            <a:avLst/>
          </a:prstGeom>
        </p:spPr>
      </p:pic>
      <p:sp>
        <p:nvSpPr>
          <p:cNvPr id="20" name="Rectangle 19">
            <a:extLst>
              <a:ext uri="{FF2B5EF4-FFF2-40B4-BE49-F238E27FC236}">
                <a16:creationId xmlns:a16="http://schemas.microsoft.com/office/drawing/2014/main" id="{8746D0B8-50CE-40AC-B2D5-690EAC342E20}"/>
              </a:ext>
            </a:extLst>
          </p:cNvPr>
          <p:cNvSpPr/>
          <p:nvPr/>
        </p:nvSpPr>
        <p:spPr>
          <a:xfrm>
            <a:off x="1627505" y="758312"/>
            <a:ext cx="2731453" cy="307777"/>
          </a:xfrm>
          <a:prstGeom prst="rect">
            <a:avLst/>
          </a:prstGeom>
        </p:spPr>
        <p:txBody>
          <a:bodyPr wrap="none">
            <a:spAutoFit/>
          </a:bodyPr>
          <a:lstStyle/>
          <a:p>
            <a:r>
              <a:rPr lang="en-US" sz="1400" dirty="0">
                <a:latin typeface="SFRM0900"/>
              </a:rPr>
              <a:t>Unidirectional association example</a:t>
            </a:r>
            <a:endParaRPr lang="en-US" dirty="0"/>
          </a:p>
        </p:txBody>
      </p:sp>
      <p:pic>
        <p:nvPicPr>
          <p:cNvPr id="21" name="Picture 20">
            <a:extLst>
              <a:ext uri="{FF2B5EF4-FFF2-40B4-BE49-F238E27FC236}">
                <a16:creationId xmlns:a16="http://schemas.microsoft.com/office/drawing/2014/main" id="{E9C40D69-6AA1-43D6-906F-7D9DC69A4522}"/>
              </a:ext>
            </a:extLst>
          </p:cNvPr>
          <p:cNvPicPr>
            <a:picLocks noChangeAspect="1"/>
          </p:cNvPicPr>
          <p:nvPr/>
        </p:nvPicPr>
        <p:blipFill>
          <a:blip r:embed="rId3"/>
          <a:stretch>
            <a:fillRect/>
          </a:stretch>
        </p:blipFill>
        <p:spPr>
          <a:xfrm>
            <a:off x="638541" y="2933904"/>
            <a:ext cx="4959228" cy="809602"/>
          </a:xfrm>
          <a:prstGeom prst="rect">
            <a:avLst/>
          </a:prstGeom>
        </p:spPr>
      </p:pic>
      <p:sp>
        <p:nvSpPr>
          <p:cNvPr id="22" name="Rectangle 21">
            <a:extLst>
              <a:ext uri="{FF2B5EF4-FFF2-40B4-BE49-F238E27FC236}">
                <a16:creationId xmlns:a16="http://schemas.microsoft.com/office/drawing/2014/main" id="{BFDFA5CC-F347-41B9-9F3E-7DB4D3B0D68A}"/>
              </a:ext>
            </a:extLst>
          </p:cNvPr>
          <p:cNvSpPr/>
          <p:nvPr/>
        </p:nvSpPr>
        <p:spPr>
          <a:xfrm>
            <a:off x="1782868" y="2544441"/>
            <a:ext cx="2619243" cy="307777"/>
          </a:xfrm>
          <a:prstGeom prst="rect">
            <a:avLst/>
          </a:prstGeom>
        </p:spPr>
        <p:txBody>
          <a:bodyPr wrap="none">
            <a:spAutoFit/>
          </a:bodyPr>
          <a:lstStyle/>
          <a:p>
            <a:r>
              <a:rPr lang="en-US" sz="1400" dirty="0">
                <a:latin typeface="SFRM0900"/>
              </a:rPr>
              <a:t>Bidirectional association example</a:t>
            </a:r>
            <a:endParaRPr lang="en-US" dirty="0"/>
          </a:p>
        </p:txBody>
      </p:sp>
    </p:spTree>
    <p:extLst>
      <p:ext uri="{BB962C8B-B14F-4D97-AF65-F5344CB8AC3E}">
        <p14:creationId xmlns:p14="http://schemas.microsoft.com/office/powerpoint/2010/main" val="15994808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69D9CFC-E5C1-3A4E-BCB7-3E1CA8BCBCF4}"/>
              </a:ext>
            </a:extLst>
          </p:cNvPr>
          <p:cNvSpPr>
            <a:spLocks noGrp="1"/>
          </p:cNvSpPr>
          <p:nvPr>
            <p:ph type="title"/>
          </p:nvPr>
        </p:nvSpPr>
        <p:spPr/>
        <p:txBody>
          <a:bodyPr/>
          <a:lstStyle/>
          <a:p>
            <a:r>
              <a:rPr lang="en-US" dirty="0"/>
              <a:t>Aggregation</a:t>
            </a:r>
          </a:p>
        </p:txBody>
      </p:sp>
      <p:sp>
        <p:nvSpPr>
          <p:cNvPr id="2" name="Slide Number Placeholder 1">
            <a:extLst>
              <a:ext uri="{FF2B5EF4-FFF2-40B4-BE49-F238E27FC236}">
                <a16:creationId xmlns:a16="http://schemas.microsoft.com/office/drawing/2014/main" id="{11B382BE-028B-964F-9027-6A1A9DA2E6E7}"/>
              </a:ext>
            </a:extLst>
          </p:cNvPr>
          <p:cNvSpPr>
            <a:spLocks noGrp="1"/>
          </p:cNvSpPr>
          <p:nvPr>
            <p:ph type="sldNum" sz="quarter" idx="4"/>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3A707DD9-E92B-45E8-BE0A-E6B2EDF345EB}" type="slidenum">
              <a:rPr kumimoji="0" lang="en-US" sz="800" b="1" i="0" u="none" strike="noStrike" kern="1200" cap="none" spc="0" normalizeH="0" baseline="0" noProof="0" smtClean="0">
                <a:ln>
                  <a:noFill/>
                </a:ln>
                <a:solidFill>
                  <a:srgbClr val="FEFEFE"/>
                </a:solidFill>
                <a:effectLst/>
                <a:uLnTx/>
                <a:uFillTx/>
                <a:latin typeface="Calibri Light"/>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11</a:t>
            </a:fld>
            <a:endParaRPr kumimoji="0" lang="en-US" sz="800" b="1" i="0" u="none" strike="noStrike" kern="1200" cap="none" spc="0" normalizeH="0" baseline="0" noProof="0" dirty="0">
              <a:ln>
                <a:noFill/>
              </a:ln>
              <a:solidFill>
                <a:srgbClr val="FEFEFE"/>
              </a:solidFill>
              <a:effectLst/>
              <a:uLnTx/>
              <a:uFillTx/>
              <a:latin typeface="Calibri Light"/>
              <a:ea typeface="+mn-ea"/>
              <a:cs typeface="+mn-cs"/>
            </a:endParaRPr>
          </a:p>
        </p:txBody>
      </p:sp>
      <p:sp>
        <p:nvSpPr>
          <p:cNvPr id="4" name="Content Placeholder 3">
            <a:extLst>
              <a:ext uri="{FF2B5EF4-FFF2-40B4-BE49-F238E27FC236}">
                <a16:creationId xmlns:a16="http://schemas.microsoft.com/office/drawing/2014/main" id="{01301C25-ACB8-2C40-9D88-31F5DECAB2AB}"/>
              </a:ext>
            </a:extLst>
          </p:cNvPr>
          <p:cNvSpPr>
            <a:spLocks noGrp="1"/>
          </p:cNvSpPr>
          <p:nvPr>
            <p:ph sz="quarter" idx="10"/>
          </p:nvPr>
        </p:nvSpPr>
        <p:spPr>
          <a:xfrm>
            <a:off x="6060831" y="1565031"/>
            <a:ext cx="2919046" cy="545123"/>
          </a:xfrm>
        </p:spPr>
        <p:txBody>
          <a:bodyPr/>
          <a:lstStyle/>
          <a:p>
            <a:r>
              <a:rPr lang="en-US" b="1" dirty="0"/>
              <a:t>Aggregation</a:t>
            </a:r>
            <a:r>
              <a:rPr lang="en-US" dirty="0"/>
              <a:t> implies a relationship where the child can exist independently of the parent.</a:t>
            </a:r>
          </a:p>
        </p:txBody>
      </p:sp>
      <p:pic>
        <p:nvPicPr>
          <p:cNvPr id="6" name="Picture 5">
            <a:extLst>
              <a:ext uri="{FF2B5EF4-FFF2-40B4-BE49-F238E27FC236}">
                <a16:creationId xmlns:a16="http://schemas.microsoft.com/office/drawing/2014/main" id="{8E27673B-AABB-4E8C-A824-59DC6D8AD44E}"/>
              </a:ext>
            </a:extLst>
          </p:cNvPr>
          <p:cNvPicPr>
            <a:picLocks noChangeAspect="1"/>
          </p:cNvPicPr>
          <p:nvPr/>
        </p:nvPicPr>
        <p:blipFill>
          <a:blip r:embed="rId2"/>
          <a:stretch>
            <a:fillRect/>
          </a:stretch>
        </p:blipFill>
        <p:spPr>
          <a:xfrm>
            <a:off x="1201615" y="1217484"/>
            <a:ext cx="2766647" cy="1540370"/>
          </a:xfrm>
          <a:prstGeom prst="rect">
            <a:avLst/>
          </a:prstGeom>
        </p:spPr>
      </p:pic>
    </p:spTree>
    <p:extLst>
      <p:ext uri="{BB962C8B-B14F-4D97-AF65-F5344CB8AC3E}">
        <p14:creationId xmlns:p14="http://schemas.microsoft.com/office/powerpoint/2010/main" val="41239284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69D9CFC-E5C1-3A4E-BCB7-3E1CA8BCBCF4}"/>
              </a:ext>
            </a:extLst>
          </p:cNvPr>
          <p:cNvSpPr>
            <a:spLocks noGrp="1"/>
          </p:cNvSpPr>
          <p:nvPr>
            <p:ph type="title"/>
          </p:nvPr>
        </p:nvSpPr>
        <p:spPr/>
        <p:txBody>
          <a:bodyPr/>
          <a:lstStyle/>
          <a:p>
            <a:r>
              <a:rPr lang="en-US" dirty="0"/>
              <a:t>Composition</a:t>
            </a:r>
          </a:p>
        </p:txBody>
      </p:sp>
      <p:sp>
        <p:nvSpPr>
          <p:cNvPr id="2" name="Slide Number Placeholder 1">
            <a:extLst>
              <a:ext uri="{FF2B5EF4-FFF2-40B4-BE49-F238E27FC236}">
                <a16:creationId xmlns:a16="http://schemas.microsoft.com/office/drawing/2014/main" id="{11B382BE-028B-964F-9027-6A1A9DA2E6E7}"/>
              </a:ext>
            </a:extLst>
          </p:cNvPr>
          <p:cNvSpPr>
            <a:spLocks noGrp="1"/>
          </p:cNvSpPr>
          <p:nvPr>
            <p:ph type="sldNum" sz="quarter" idx="4"/>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3A707DD9-E92B-45E8-BE0A-E6B2EDF345EB}" type="slidenum">
              <a:rPr kumimoji="0" lang="en-US" sz="800" b="1" i="0" u="none" strike="noStrike" kern="1200" cap="none" spc="0" normalizeH="0" baseline="0" noProof="0" smtClean="0">
                <a:ln>
                  <a:noFill/>
                </a:ln>
                <a:solidFill>
                  <a:srgbClr val="FEFEFE"/>
                </a:solidFill>
                <a:effectLst/>
                <a:uLnTx/>
                <a:uFillTx/>
                <a:latin typeface="Calibri Light"/>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12</a:t>
            </a:fld>
            <a:endParaRPr kumimoji="0" lang="en-US" sz="800" b="1" i="0" u="none" strike="noStrike" kern="1200" cap="none" spc="0" normalizeH="0" baseline="0" noProof="0" dirty="0">
              <a:ln>
                <a:noFill/>
              </a:ln>
              <a:solidFill>
                <a:srgbClr val="FEFEFE"/>
              </a:solidFill>
              <a:effectLst/>
              <a:uLnTx/>
              <a:uFillTx/>
              <a:latin typeface="Calibri Light"/>
              <a:ea typeface="+mn-ea"/>
              <a:cs typeface="+mn-cs"/>
            </a:endParaRPr>
          </a:p>
        </p:txBody>
      </p:sp>
      <p:sp>
        <p:nvSpPr>
          <p:cNvPr id="4" name="Content Placeholder 3">
            <a:extLst>
              <a:ext uri="{FF2B5EF4-FFF2-40B4-BE49-F238E27FC236}">
                <a16:creationId xmlns:a16="http://schemas.microsoft.com/office/drawing/2014/main" id="{01301C25-ACB8-2C40-9D88-31F5DECAB2AB}"/>
              </a:ext>
            </a:extLst>
          </p:cNvPr>
          <p:cNvSpPr>
            <a:spLocks noGrp="1"/>
          </p:cNvSpPr>
          <p:nvPr>
            <p:ph sz="quarter" idx="10"/>
          </p:nvPr>
        </p:nvSpPr>
        <p:spPr>
          <a:xfrm>
            <a:off x="6060831" y="1565031"/>
            <a:ext cx="2919046" cy="545123"/>
          </a:xfrm>
        </p:spPr>
        <p:txBody>
          <a:bodyPr/>
          <a:lstStyle/>
          <a:p>
            <a:r>
              <a:rPr lang="en-US" b="1" dirty="0"/>
              <a:t>Composition</a:t>
            </a:r>
            <a:r>
              <a:rPr lang="en-US" dirty="0"/>
              <a:t> implies a relationship where the child cannot exist independent of the parent. Example: House (parent) and Room (child). Rooms don't exist separate to a House.</a:t>
            </a:r>
          </a:p>
        </p:txBody>
      </p:sp>
      <p:pic>
        <p:nvPicPr>
          <p:cNvPr id="5" name="Picture 4">
            <a:extLst>
              <a:ext uri="{FF2B5EF4-FFF2-40B4-BE49-F238E27FC236}">
                <a16:creationId xmlns:a16="http://schemas.microsoft.com/office/drawing/2014/main" id="{AC56862A-9E8F-48C1-9D8E-A9D56FE82C40}"/>
              </a:ext>
            </a:extLst>
          </p:cNvPr>
          <p:cNvPicPr>
            <a:picLocks noChangeAspect="1"/>
          </p:cNvPicPr>
          <p:nvPr/>
        </p:nvPicPr>
        <p:blipFill>
          <a:blip r:embed="rId2"/>
          <a:stretch>
            <a:fillRect/>
          </a:stretch>
        </p:blipFill>
        <p:spPr>
          <a:xfrm>
            <a:off x="606669" y="2149837"/>
            <a:ext cx="4305300" cy="1028700"/>
          </a:xfrm>
          <a:prstGeom prst="rect">
            <a:avLst/>
          </a:prstGeom>
        </p:spPr>
      </p:pic>
    </p:spTree>
    <p:extLst>
      <p:ext uri="{BB962C8B-B14F-4D97-AF65-F5344CB8AC3E}">
        <p14:creationId xmlns:p14="http://schemas.microsoft.com/office/powerpoint/2010/main" val="4968455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69D9CFC-E5C1-3A4E-BCB7-3E1CA8BCBCF4}"/>
              </a:ext>
            </a:extLst>
          </p:cNvPr>
          <p:cNvSpPr>
            <a:spLocks noGrp="1"/>
          </p:cNvSpPr>
          <p:nvPr>
            <p:ph type="title"/>
          </p:nvPr>
        </p:nvSpPr>
        <p:spPr/>
        <p:txBody>
          <a:bodyPr/>
          <a:lstStyle/>
          <a:p>
            <a:r>
              <a:rPr lang="en-US" dirty="0"/>
              <a:t>Association, aggregation, composition</a:t>
            </a:r>
          </a:p>
        </p:txBody>
      </p:sp>
      <p:sp>
        <p:nvSpPr>
          <p:cNvPr id="2" name="Slide Number Placeholder 1">
            <a:extLst>
              <a:ext uri="{FF2B5EF4-FFF2-40B4-BE49-F238E27FC236}">
                <a16:creationId xmlns:a16="http://schemas.microsoft.com/office/drawing/2014/main" id="{11B382BE-028B-964F-9027-6A1A9DA2E6E7}"/>
              </a:ext>
            </a:extLst>
          </p:cNvPr>
          <p:cNvSpPr>
            <a:spLocks noGrp="1"/>
          </p:cNvSpPr>
          <p:nvPr>
            <p:ph type="sldNum" sz="quarter" idx="4"/>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3A707DD9-E92B-45E8-BE0A-E6B2EDF345EB}" type="slidenum">
              <a:rPr kumimoji="0" lang="en-US" sz="800" b="1" i="0" u="none" strike="noStrike" kern="1200" cap="none" spc="0" normalizeH="0" baseline="0" noProof="0" smtClean="0">
                <a:ln>
                  <a:noFill/>
                </a:ln>
                <a:solidFill>
                  <a:srgbClr val="FEFEFE"/>
                </a:solidFill>
                <a:effectLst/>
                <a:uLnTx/>
                <a:uFillTx/>
                <a:latin typeface="Calibri Light"/>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13</a:t>
            </a:fld>
            <a:endParaRPr kumimoji="0" lang="en-US" sz="800" b="1" i="0" u="none" strike="noStrike" kern="1200" cap="none" spc="0" normalizeH="0" baseline="0" noProof="0" dirty="0">
              <a:ln>
                <a:noFill/>
              </a:ln>
              <a:solidFill>
                <a:srgbClr val="FEFEFE"/>
              </a:solidFill>
              <a:effectLst/>
              <a:uLnTx/>
              <a:uFillTx/>
              <a:latin typeface="Calibri Light"/>
              <a:ea typeface="+mn-ea"/>
              <a:cs typeface="+mn-cs"/>
            </a:endParaRPr>
          </a:p>
        </p:txBody>
      </p:sp>
      <p:sp>
        <p:nvSpPr>
          <p:cNvPr id="4" name="Content Placeholder 3">
            <a:extLst>
              <a:ext uri="{FF2B5EF4-FFF2-40B4-BE49-F238E27FC236}">
                <a16:creationId xmlns:a16="http://schemas.microsoft.com/office/drawing/2014/main" id="{01301C25-ACB8-2C40-9D88-31F5DECAB2AB}"/>
              </a:ext>
            </a:extLst>
          </p:cNvPr>
          <p:cNvSpPr>
            <a:spLocks noGrp="1"/>
          </p:cNvSpPr>
          <p:nvPr>
            <p:ph sz="quarter" idx="10"/>
          </p:nvPr>
        </p:nvSpPr>
        <p:spPr>
          <a:xfrm>
            <a:off x="6060831" y="1565031"/>
            <a:ext cx="2919046" cy="545123"/>
          </a:xfrm>
        </p:spPr>
        <p:txBody>
          <a:bodyPr/>
          <a:lstStyle/>
          <a:p>
            <a:r>
              <a:rPr lang="en-US" dirty="0"/>
              <a:t>Actually, </a:t>
            </a:r>
            <a:r>
              <a:rPr lang="en-US" b="1" dirty="0"/>
              <a:t>Aggregation</a:t>
            </a:r>
            <a:r>
              <a:rPr lang="en-US" dirty="0"/>
              <a:t> and </a:t>
            </a:r>
            <a:r>
              <a:rPr lang="en-US" b="1" dirty="0"/>
              <a:t>Composition</a:t>
            </a:r>
            <a:r>
              <a:rPr lang="en-US" dirty="0"/>
              <a:t> are subsets of association meaning they are </a:t>
            </a:r>
            <a:r>
              <a:rPr lang="en-US" b="1" dirty="0"/>
              <a:t>specific cases of association</a:t>
            </a:r>
            <a:endParaRPr lang="en-US" dirty="0"/>
          </a:p>
        </p:txBody>
      </p:sp>
      <p:pic>
        <p:nvPicPr>
          <p:cNvPr id="6" name="Picture 5">
            <a:extLst>
              <a:ext uri="{FF2B5EF4-FFF2-40B4-BE49-F238E27FC236}">
                <a16:creationId xmlns:a16="http://schemas.microsoft.com/office/drawing/2014/main" id="{5AA3436B-F317-46CB-A2D4-0EAFEFB5354E}"/>
              </a:ext>
            </a:extLst>
          </p:cNvPr>
          <p:cNvPicPr>
            <a:picLocks noChangeAspect="1"/>
          </p:cNvPicPr>
          <p:nvPr/>
        </p:nvPicPr>
        <p:blipFill>
          <a:blip r:embed="rId2"/>
          <a:stretch>
            <a:fillRect/>
          </a:stretch>
        </p:blipFill>
        <p:spPr>
          <a:xfrm>
            <a:off x="1418492" y="1474578"/>
            <a:ext cx="2379284" cy="1992521"/>
          </a:xfrm>
          <a:prstGeom prst="rect">
            <a:avLst/>
          </a:prstGeom>
        </p:spPr>
      </p:pic>
    </p:spTree>
    <p:extLst>
      <p:ext uri="{BB962C8B-B14F-4D97-AF65-F5344CB8AC3E}">
        <p14:creationId xmlns:p14="http://schemas.microsoft.com/office/powerpoint/2010/main" val="11198582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Design</a:t>
            </a:r>
            <a:br>
              <a:rPr lang="en-US" dirty="0"/>
            </a:br>
            <a:r>
              <a:rPr lang="en-US" dirty="0"/>
              <a:t>Patterns</a:t>
            </a:r>
          </a:p>
        </p:txBody>
      </p:sp>
      <p:sp>
        <p:nvSpPr>
          <p:cNvPr id="6" name="TextBox 5">
            <a:extLst>
              <a:ext uri="{FF2B5EF4-FFF2-40B4-BE49-F238E27FC236}">
                <a16:creationId xmlns:a16="http://schemas.microsoft.com/office/drawing/2014/main" id="{16AD212A-E369-CB46-BE9C-0744152A0BAF}"/>
              </a:ext>
            </a:extLst>
          </p:cNvPr>
          <p:cNvSpPr txBox="1"/>
          <p:nvPr/>
        </p:nvSpPr>
        <p:spPr>
          <a:xfrm>
            <a:off x="531466" y="4877348"/>
            <a:ext cx="2422187" cy="200055"/>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FFFFFF"/>
                </a:solidFill>
                <a:effectLst/>
                <a:uLnTx/>
                <a:uFillTx/>
                <a:latin typeface="Calibri Light"/>
                <a:ea typeface="+mn-ea"/>
                <a:cs typeface="+mn-cs"/>
              </a:rPr>
              <a:t>CONFIDENTIAL  |  © 2019 EPAM Systems, Inc.</a:t>
            </a:r>
            <a:endParaRPr kumimoji="0" lang="en-US" sz="700" b="0" i="0" u="none" strike="noStrike" kern="1200" cap="none" spc="0" normalizeH="0" baseline="0" noProof="0" dirty="0">
              <a:ln>
                <a:noFill/>
              </a:ln>
              <a:solidFill>
                <a:srgbClr val="222222"/>
              </a:solidFill>
              <a:effectLst/>
              <a:uLnTx/>
              <a:uFillTx/>
              <a:latin typeface="Calibri Light"/>
              <a:ea typeface="+mn-ea"/>
              <a:cs typeface="+mn-cs"/>
            </a:endParaRPr>
          </a:p>
        </p:txBody>
      </p:sp>
      <p:sp>
        <p:nvSpPr>
          <p:cNvPr id="2" name="Text Placeholder 1"/>
          <p:cNvSpPr>
            <a:spLocks noGrp="1"/>
          </p:cNvSpPr>
          <p:nvPr>
            <p:ph type="body" sz="quarter" idx="11"/>
          </p:nvPr>
        </p:nvSpPr>
        <p:spPr/>
        <p:txBody>
          <a:bodyPr/>
          <a:lstStyle/>
          <a:p>
            <a:r>
              <a:rPr lang="en-US" dirty="0"/>
              <a:t>Structural Patterns</a:t>
            </a:r>
          </a:p>
        </p:txBody>
      </p:sp>
    </p:spTree>
    <p:extLst>
      <p:ext uri="{BB962C8B-B14F-4D97-AF65-F5344CB8AC3E}">
        <p14:creationId xmlns:p14="http://schemas.microsoft.com/office/powerpoint/2010/main" val="26550766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a:t>
            </a:r>
          </a:p>
        </p:txBody>
      </p:sp>
      <p:sp>
        <p:nvSpPr>
          <p:cNvPr id="3" name="Content Placeholder 2"/>
          <p:cNvSpPr>
            <a:spLocks noGrp="1"/>
          </p:cNvSpPr>
          <p:nvPr>
            <p:ph sz="quarter" idx="10"/>
          </p:nvPr>
        </p:nvSpPr>
        <p:spPr/>
        <p:txBody>
          <a:bodyPr/>
          <a:lstStyle/>
          <a:p>
            <a:pPr marL="0" indent="0">
              <a:buNone/>
            </a:pPr>
            <a:endParaRPr lang="en-US" sz="1800" dirty="0"/>
          </a:p>
          <a:p>
            <a:pPr marL="0" indent="0">
              <a:buNone/>
            </a:pPr>
            <a:endParaRPr lang="en-US" sz="1800" dirty="0"/>
          </a:p>
          <a:p>
            <a:pPr marL="0" indent="0">
              <a:buNone/>
            </a:pPr>
            <a:endParaRPr lang="en-US" sz="1800" dirty="0"/>
          </a:p>
          <a:p>
            <a:pPr marL="0" indent="0">
              <a:buNone/>
            </a:pPr>
            <a:r>
              <a:rPr lang="en-US" sz="2000" dirty="0"/>
              <a:t>Structural patterns are concerned with how classes and objects are composed to</a:t>
            </a:r>
          </a:p>
          <a:p>
            <a:pPr marL="0" indent="0">
              <a:buNone/>
            </a:pPr>
            <a:r>
              <a:rPr lang="en-US" sz="2000" dirty="0"/>
              <a:t>form larger structures. Structural class patterns use inheritance to compose</a:t>
            </a:r>
          </a:p>
          <a:p>
            <a:pPr marL="0" indent="0">
              <a:buNone/>
            </a:pPr>
            <a:r>
              <a:rPr lang="en-US" sz="2000" dirty="0"/>
              <a:t>interfaces or implementations. Structural object patterns describe ways to</a:t>
            </a:r>
          </a:p>
          <a:p>
            <a:pPr marL="0" indent="0">
              <a:buNone/>
            </a:pPr>
            <a:r>
              <a:rPr lang="en-US" sz="2000" dirty="0"/>
              <a:t>compose objects to realize new functionality.</a:t>
            </a:r>
          </a:p>
        </p:txBody>
      </p:sp>
      <p:sp>
        <p:nvSpPr>
          <p:cNvPr id="4" name="TextBox 3">
            <a:extLst>
              <a:ext uri="{FF2B5EF4-FFF2-40B4-BE49-F238E27FC236}">
                <a16:creationId xmlns:a16="http://schemas.microsoft.com/office/drawing/2014/main" id="{A5550BAA-4A93-7C4F-9F93-F6DAD9B885B8}"/>
              </a:ext>
            </a:extLst>
          </p:cNvPr>
          <p:cNvSpPr txBox="1"/>
          <p:nvPr/>
        </p:nvSpPr>
        <p:spPr>
          <a:xfrm>
            <a:off x="943583" y="4877348"/>
            <a:ext cx="2422187" cy="200055"/>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FFFFFF"/>
                </a:solidFill>
                <a:effectLst/>
                <a:uLnTx/>
                <a:uFillTx/>
                <a:latin typeface="Calibri Light"/>
                <a:ea typeface="+mn-ea"/>
                <a:cs typeface="+mn-cs"/>
              </a:rPr>
              <a:t>CONFIDENTIAL  |  © 2019 EPAM Systems, Inc.</a:t>
            </a:r>
            <a:endParaRPr kumimoji="0" lang="en-US" sz="700" b="0" i="0" u="none" strike="noStrike" kern="1200" cap="none" spc="0" normalizeH="0" baseline="0" noProof="0" dirty="0">
              <a:ln>
                <a:noFill/>
              </a:ln>
              <a:solidFill>
                <a:srgbClr val="222222"/>
              </a:solidFill>
              <a:effectLst/>
              <a:uLnTx/>
              <a:uFillTx/>
              <a:latin typeface="Calibri Light"/>
              <a:ea typeface="+mn-ea"/>
              <a:cs typeface="+mn-cs"/>
            </a:endParaRPr>
          </a:p>
        </p:txBody>
      </p:sp>
    </p:spTree>
    <p:extLst>
      <p:ext uri="{BB962C8B-B14F-4D97-AF65-F5344CB8AC3E}">
        <p14:creationId xmlns:p14="http://schemas.microsoft.com/office/powerpoint/2010/main" val="31660886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Design</a:t>
            </a:r>
            <a:br>
              <a:rPr lang="en-US" dirty="0"/>
            </a:br>
            <a:r>
              <a:rPr lang="en-US" dirty="0"/>
              <a:t>Patterns</a:t>
            </a:r>
          </a:p>
        </p:txBody>
      </p:sp>
      <p:sp>
        <p:nvSpPr>
          <p:cNvPr id="6" name="TextBox 5">
            <a:extLst>
              <a:ext uri="{FF2B5EF4-FFF2-40B4-BE49-F238E27FC236}">
                <a16:creationId xmlns:a16="http://schemas.microsoft.com/office/drawing/2014/main" id="{16AD212A-E369-CB46-BE9C-0744152A0BAF}"/>
              </a:ext>
            </a:extLst>
          </p:cNvPr>
          <p:cNvSpPr txBox="1"/>
          <p:nvPr/>
        </p:nvSpPr>
        <p:spPr>
          <a:xfrm>
            <a:off x="531466" y="4877348"/>
            <a:ext cx="2422187" cy="200055"/>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FFFFFF"/>
                </a:solidFill>
                <a:effectLst/>
                <a:uLnTx/>
                <a:uFillTx/>
                <a:latin typeface="Calibri Light"/>
                <a:ea typeface="+mn-ea"/>
                <a:cs typeface="+mn-cs"/>
              </a:rPr>
              <a:t>CONFIDENTIAL  |  © 2019 EPAM Systems, Inc.</a:t>
            </a:r>
            <a:endParaRPr kumimoji="0" lang="en-US" sz="700" b="0" i="0" u="none" strike="noStrike" kern="1200" cap="none" spc="0" normalizeH="0" baseline="0" noProof="0" dirty="0">
              <a:ln>
                <a:noFill/>
              </a:ln>
              <a:solidFill>
                <a:srgbClr val="222222"/>
              </a:solidFill>
              <a:effectLst/>
              <a:uLnTx/>
              <a:uFillTx/>
              <a:latin typeface="Calibri Light"/>
              <a:ea typeface="+mn-ea"/>
              <a:cs typeface="+mn-cs"/>
            </a:endParaRPr>
          </a:p>
        </p:txBody>
      </p:sp>
      <p:sp>
        <p:nvSpPr>
          <p:cNvPr id="2" name="Text Placeholder 1"/>
          <p:cNvSpPr>
            <a:spLocks noGrp="1"/>
          </p:cNvSpPr>
          <p:nvPr>
            <p:ph type="body" sz="quarter" idx="11"/>
          </p:nvPr>
        </p:nvSpPr>
        <p:spPr/>
        <p:txBody>
          <a:bodyPr/>
          <a:lstStyle/>
          <a:p>
            <a:r>
              <a:rPr lang="en-US" dirty="0"/>
              <a:t>Facade</a:t>
            </a:r>
          </a:p>
        </p:txBody>
      </p:sp>
    </p:spTree>
    <p:extLst>
      <p:ext uri="{BB962C8B-B14F-4D97-AF65-F5344CB8AC3E}">
        <p14:creationId xmlns:p14="http://schemas.microsoft.com/office/powerpoint/2010/main" val="13628348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Intent</a:t>
            </a:r>
          </a:p>
        </p:txBody>
      </p:sp>
      <p:sp>
        <p:nvSpPr>
          <p:cNvPr id="3" name="Content Placeholder 2"/>
          <p:cNvSpPr>
            <a:spLocks noGrp="1"/>
          </p:cNvSpPr>
          <p:nvPr>
            <p:ph sz="quarter" idx="10"/>
          </p:nvPr>
        </p:nvSpPr>
        <p:spPr/>
        <p:txBody>
          <a:bodyPr/>
          <a:lstStyle/>
          <a:p>
            <a:pPr marL="0" indent="0">
              <a:buNone/>
            </a:pPr>
            <a:endParaRPr lang="en-US" sz="2800" dirty="0"/>
          </a:p>
          <a:p>
            <a:pPr marL="0" indent="0">
              <a:buNone/>
            </a:pPr>
            <a:endParaRPr lang="en-US" sz="2800" dirty="0"/>
          </a:p>
          <a:p>
            <a:pPr marL="0" indent="0">
              <a:buNone/>
            </a:pPr>
            <a:endParaRPr lang="en-US" sz="2000" dirty="0"/>
          </a:p>
          <a:p>
            <a:pPr marL="0" indent="0">
              <a:buNone/>
            </a:pPr>
            <a:r>
              <a:rPr lang="en-US" sz="2000" dirty="0"/>
              <a:t>Provide a uniﬁed interface to a set of interfaces in a subsystem. </a:t>
            </a:r>
          </a:p>
          <a:p>
            <a:pPr marL="0" indent="0">
              <a:buNone/>
            </a:pPr>
            <a:r>
              <a:rPr lang="en-US" sz="2000" dirty="0"/>
              <a:t>Facade deﬁnes a higher-level interface that makes the subsystem </a:t>
            </a:r>
          </a:p>
          <a:p>
            <a:pPr marL="0" indent="0">
              <a:buNone/>
            </a:pPr>
            <a:r>
              <a:rPr lang="en-US" sz="2000" dirty="0"/>
              <a:t>easier to use.</a:t>
            </a:r>
          </a:p>
        </p:txBody>
      </p:sp>
      <p:sp>
        <p:nvSpPr>
          <p:cNvPr id="4" name="TextBox 3">
            <a:extLst>
              <a:ext uri="{FF2B5EF4-FFF2-40B4-BE49-F238E27FC236}">
                <a16:creationId xmlns:a16="http://schemas.microsoft.com/office/drawing/2014/main" id="{A5550BAA-4A93-7C4F-9F93-F6DAD9B885B8}"/>
              </a:ext>
            </a:extLst>
          </p:cNvPr>
          <p:cNvSpPr txBox="1"/>
          <p:nvPr/>
        </p:nvSpPr>
        <p:spPr>
          <a:xfrm>
            <a:off x="943583" y="4877348"/>
            <a:ext cx="2422187" cy="200055"/>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FFFFFF"/>
                </a:solidFill>
                <a:effectLst/>
                <a:uLnTx/>
                <a:uFillTx/>
                <a:latin typeface="Calibri Light"/>
                <a:ea typeface="+mn-ea"/>
                <a:cs typeface="+mn-cs"/>
              </a:rPr>
              <a:t>CONFIDENTIAL  |  © 2019 EPAM Systems, Inc.</a:t>
            </a:r>
            <a:endParaRPr kumimoji="0" lang="en-US" sz="700" b="0" i="0" u="none" strike="noStrike" kern="1200" cap="none" spc="0" normalizeH="0" baseline="0" noProof="0" dirty="0">
              <a:ln>
                <a:noFill/>
              </a:ln>
              <a:solidFill>
                <a:srgbClr val="222222"/>
              </a:solidFill>
              <a:effectLst/>
              <a:uLnTx/>
              <a:uFillTx/>
              <a:latin typeface="Calibri Light"/>
              <a:ea typeface="+mn-ea"/>
              <a:cs typeface="+mn-cs"/>
            </a:endParaRPr>
          </a:p>
        </p:txBody>
      </p:sp>
    </p:spTree>
    <p:extLst>
      <p:ext uri="{BB962C8B-B14F-4D97-AF65-F5344CB8AC3E}">
        <p14:creationId xmlns:p14="http://schemas.microsoft.com/office/powerpoint/2010/main" val="6591848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a:t>
            </a:r>
          </a:p>
        </p:txBody>
      </p:sp>
      <p:sp>
        <p:nvSpPr>
          <p:cNvPr id="3" name="Content Placeholder 2"/>
          <p:cNvSpPr>
            <a:spLocks noGrp="1"/>
          </p:cNvSpPr>
          <p:nvPr>
            <p:ph sz="quarter" idx="10"/>
          </p:nvPr>
        </p:nvSpPr>
        <p:spPr/>
        <p:txBody>
          <a:bodyPr/>
          <a:lstStyle/>
          <a:p>
            <a:pPr marL="0" indent="0">
              <a:buNone/>
            </a:pPr>
            <a:endParaRPr lang="en-US" sz="2800" dirty="0"/>
          </a:p>
          <a:p>
            <a:pPr marL="0" indent="0">
              <a:buNone/>
            </a:pPr>
            <a:endParaRPr lang="en-US" sz="2800" dirty="0"/>
          </a:p>
          <a:p>
            <a:pPr marL="0" indent="0">
              <a:buNone/>
            </a:pPr>
            <a:endParaRPr lang="en-US" sz="2000" dirty="0"/>
          </a:p>
          <a:p>
            <a:pPr marL="0" indent="0">
              <a:buNone/>
            </a:pPr>
            <a:r>
              <a:rPr lang="en-US" sz="2000" dirty="0"/>
              <a:t>Structuring a system into subsystems helps reduce complexity. A </a:t>
            </a:r>
          </a:p>
          <a:p>
            <a:pPr marL="0" indent="0">
              <a:buNone/>
            </a:pPr>
            <a:r>
              <a:rPr lang="en-US" sz="2000" dirty="0"/>
              <a:t>common design goal is to minimize the communication and </a:t>
            </a:r>
          </a:p>
          <a:p>
            <a:pPr marL="0" indent="0">
              <a:buNone/>
            </a:pPr>
            <a:r>
              <a:rPr lang="en-US" sz="2000" dirty="0"/>
              <a:t>dependencies between subsystems. One way to achieve this goal is </a:t>
            </a:r>
          </a:p>
          <a:p>
            <a:pPr marL="0" indent="0">
              <a:buNone/>
            </a:pPr>
            <a:r>
              <a:rPr lang="en-US" sz="2000" dirty="0"/>
              <a:t>to introduce a facade object that provides a single, simpliﬁed </a:t>
            </a:r>
          </a:p>
          <a:p>
            <a:pPr marL="0" indent="0">
              <a:buNone/>
            </a:pPr>
            <a:r>
              <a:rPr lang="en-US" sz="2000" dirty="0"/>
              <a:t>interface to the more general facilities of a subsystem.</a:t>
            </a:r>
          </a:p>
        </p:txBody>
      </p:sp>
      <p:sp>
        <p:nvSpPr>
          <p:cNvPr id="4" name="TextBox 3">
            <a:extLst>
              <a:ext uri="{FF2B5EF4-FFF2-40B4-BE49-F238E27FC236}">
                <a16:creationId xmlns:a16="http://schemas.microsoft.com/office/drawing/2014/main" id="{A5550BAA-4A93-7C4F-9F93-F6DAD9B885B8}"/>
              </a:ext>
            </a:extLst>
          </p:cNvPr>
          <p:cNvSpPr txBox="1"/>
          <p:nvPr/>
        </p:nvSpPr>
        <p:spPr>
          <a:xfrm>
            <a:off x="943583" y="4877348"/>
            <a:ext cx="2422187" cy="200055"/>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FFFFFF"/>
                </a:solidFill>
                <a:effectLst/>
                <a:uLnTx/>
                <a:uFillTx/>
                <a:latin typeface="Calibri Light"/>
                <a:ea typeface="+mn-ea"/>
                <a:cs typeface="+mn-cs"/>
              </a:rPr>
              <a:t>CONFIDENTIAL  |  © 2019 EPAM Systems, Inc.</a:t>
            </a:r>
            <a:endParaRPr kumimoji="0" lang="en-US" sz="700" b="0" i="0" u="none" strike="noStrike" kern="1200" cap="none" spc="0" normalizeH="0" baseline="0" noProof="0" dirty="0">
              <a:ln>
                <a:noFill/>
              </a:ln>
              <a:solidFill>
                <a:srgbClr val="222222"/>
              </a:solidFill>
              <a:effectLst/>
              <a:uLnTx/>
              <a:uFillTx/>
              <a:latin typeface="Calibri Light"/>
              <a:ea typeface="+mn-ea"/>
              <a:cs typeface="+mn-cs"/>
            </a:endParaRPr>
          </a:p>
        </p:txBody>
      </p:sp>
    </p:spTree>
    <p:extLst>
      <p:ext uri="{BB962C8B-B14F-4D97-AF65-F5344CB8AC3E}">
        <p14:creationId xmlns:p14="http://schemas.microsoft.com/office/powerpoint/2010/main" val="24887818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Example. Facade for starting a car system</a:t>
            </a:r>
          </a:p>
        </p:txBody>
      </p:sp>
      <p:sp>
        <p:nvSpPr>
          <p:cNvPr id="5" name="Slide Number Placeholder 4">
            <a:extLst>
              <a:ext uri="{FF2B5EF4-FFF2-40B4-BE49-F238E27FC236}">
                <a16:creationId xmlns:a16="http://schemas.microsoft.com/office/drawing/2014/main" id="{A0B887B2-5B81-1D4E-A26D-E8BF86D8C354}"/>
              </a:ext>
            </a:extLst>
          </p:cNvPr>
          <p:cNvSpPr>
            <a:spLocks noGrp="1"/>
          </p:cNvSpPr>
          <p:nvPr>
            <p:ph type="sldNum" sz="quarter" idx="4"/>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3A707DD9-E92B-45E8-BE0A-E6B2EDF345EB}" type="slidenum">
              <a:rPr kumimoji="0" lang="en-US" sz="800" b="1" i="0" u="none" strike="noStrike" kern="1200" cap="none" spc="0" normalizeH="0" baseline="0" noProof="0" smtClean="0">
                <a:ln>
                  <a:noFill/>
                </a:ln>
                <a:solidFill>
                  <a:srgbClr val="FEFEFE"/>
                </a:solidFill>
                <a:effectLst/>
                <a:uLnTx/>
                <a:uFillTx/>
                <a:latin typeface="Calibri Light"/>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19</a:t>
            </a:fld>
            <a:endParaRPr kumimoji="0" lang="en-US" sz="800" b="1" i="0" u="none" strike="noStrike" kern="1200" cap="none" spc="0" normalizeH="0" baseline="0" noProof="0" dirty="0">
              <a:ln>
                <a:noFill/>
              </a:ln>
              <a:solidFill>
                <a:srgbClr val="FEFEFE"/>
              </a:solidFill>
              <a:effectLst/>
              <a:uLnTx/>
              <a:uFillTx/>
              <a:latin typeface="Calibri Light"/>
              <a:ea typeface="+mn-ea"/>
              <a:cs typeface="+mn-cs"/>
            </a:endParaRPr>
          </a:p>
        </p:txBody>
      </p:sp>
      <p:pic>
        <p:nvPicPr>
          <p:cNvPr id="6" name="Picture 5">
            <a:extLst>
              <a:ext uri="{FF2B5EF4-FFF2-40B4-BE49-F238E27FC236}">
                <a16:creationId xmlns:a16="http://schemas.microsoft.com/office/drawing/2014/main" id="{EA6D20E1-04C7-4715-A59C-768D6BD675A7}"/>
              </a:ext>
            </a:extLst>
          </p:cNvPr>
          <p:cNvPicPr>
            <a:picLocks noChangeAspect="1"/>
          </p:cNvPicPr>
          <p:nvPr/>
        </p:nvPicPr>
        <p:blipFill>
          <a:blip r:embed="rId2"/>
          <a:stretch>
            <a:fillRect/>
          </a:stretch>
        </p:blipFill>
        <p:spPr>
          <a:xfrm>
            <a:off x="1670538" y="1292354"/>
            <a:ext cx="4668715" cy="3256202"/>
          </a:xfrm>
          <a:prstGeom prst="rect">
            <a:avLst/>
          </a:prstGeom>
        </p:spPr>
      </p:pic>
    </p:spTree>
    <p:extLst>
      <p:ext uri="{BB962C8B-B14F-4D97-AF65-F5344CB8AC3E}">
        <p14:creationId xmlns:p14="http://schemas.microsoft.com/office/powerpoint/2010/main" val="31647920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Design</a:t>
            </a:r>
            <a:br>
              <a:rPr lang="en-US" dirty="0"/>
            </a:br>
            <a:r>
              <a:rPr lang="en-US" dirty="0"/>
              <a:t>Patterns</a:t>
            </a:r>
          </a:p>
        </p:txBody>
      </p:sp>
      <p:sp>
        <p:nvSpPr>
          <p:cNvPr id="6" name="TextBox 5">
            <a:extLst>
              <a:ext uri="{FF2B5EF4-FFF2-40B4-BE49-F238E27FC236}">
                <a16:creationId xmlns:a16="http://schemas.microsoft.com/office/drawing/2014/main" id="{16AD212A-E369-CB46-BE9C-0744152A0BAF}"/>
              </a:ext>
            </a:extLst>
          </p:cNvPr>
          <p:cNvSpPr txBox="1"/>
          <p:nvPr/>
        </p:nvSpPr>
        <p:spPr>
          <a:xfrm>
            <a:off x="531466" y="4877348"/>
            <a:ext cx="2422187" cy="200055"/>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700" dirty="0">
                <a:solidFill>
                  <a:schemeClr val="bg1"/>
                </a:solidFill>
                <a:latin typeface="+mj-lt"/>
              </a:rPr>
              <a:t>CONFIDENTIAL  |  </a:t>
            </a:r>
            <a:r>
              <a:rPr lang="en-US" sz="700" b="0" i="0" u="none" strike="noStrike" kern="1200" baseline="0" dirty="0">
                <a:solidFill>
                  <a:schemeClr val="bg1"/>
                </a:solidFill>
                <a:effectLst/>
                <a:latin typeface="+mj-lt"/>
                <a:ea typeface="+mn-ea"/>
                <a:cs typeface="+mn-cs"/>
              </a:rPr>
              <a:t>© 2019 EPAM Systems, Inc.</a:t>
            </a:r>
            <a:endParaRPr lang="en-US" sz="700" dirty="0">
              <a:latin typeface="+mj-lt"/>
            </a:endParaRPr>
          </a:p>
        </p:txBody>
      </p:sp>
      <p:sp>
        <p:nvSpPr>
          <p:cNvPr id="2" name="Text Placeholder 1"/>
          <p:cNvSpPr>
            <a:spLocks noGrp="1"/>
          </p:cNvSpPr>
          <p:nvPr>
            <p:ph type="body" sz="quarter" idx="11"/>
          </p:nvPr>
        </p:nvSpPr>
        <p:spPr/>
        <p:txBody>
          <a:bodyPr/>
          <a:lstStyle/>
          <a:p>
            <a:r>
              <a:rPr lang="en-US" dirty="0"/>
              <a:t>Introduction</a:t>
            </a:r>
          </a:p>
        </p:txBody>
      </p:sp>
    </p:spTree>
    <p:extLst>
      <p:ext uri="{BB962C8B-B14F-4D97-AF65-F5344CB8AC3E}">
        <p14:creationId xmlns:p14="http://schemas.microsoft.com/office/powerpoint/2010/main" val="42942416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Applicability</a:t>
            </a:r>
          </a:p>
        </p:txBody>
      </p:sp>
      <p:sp>
        <p:nvSpPr>
          <p:cNvPr id="4" name="Content Placeholder 3"/>
          <p:cNvSpPr>
            <a:spLocks noGrp="1"/>
          </p:cNvSpPr>
          <p:nvPr>
            <p:ph sz="quarter" idx="10"/>
          </p:nvPr>
        </p:nvSpPr>
        <p:spPr>
          <a:xfrm>
            <a:off x="357189" y="1422400"/>
            <a:ext cx="6506674" cy="1350108"/>
          </a:xfrm>
        </p:spPr>
        <p:txBody>
          <a:bodyPr/>
          <a:lstStyle/>
          <a:p>
            <a:r>
              <a:rPr lang="en-US" dirty="0"/>
              <a:t>you want to provide a simple interface to a complex subsystem;</a:t>
            </a:r>
          </a:p>
          <a:p>
            <a:r>
              <a:rPr lang="en-US" dirty="0"/>
              <a:t>there are many dependencies between clients and the implementation classes of an abstraction;</a:t>
            </a:r>
          </a:p>
          <a:p>
            <a:r>
              <a:rPr lang="en-US" dirty="0"/>
              <a:t>you want to layer your subsystems.</a:t>
            </a:r>
          </a:p>
        </p:txBody>
      </p:sp>
      <p:sp>
        <p:nvSpPr>
          <p:cNvPr id="5" name="Slide Number Placeholder 4">
            <a:extLst>
              <a:ext uri="{FF2B5EF4-FFF2-40B4-BE49-F238E27FC236}">
                <a16:creationId xmlns:a16="http://schemas.microsoft.com/office/drawing/2014/main" id="{D695E08B-236F-5B4F-801C-4C75369E005C}"/>
              </a:ext>
            </a:extLst>
          </p:cNvPr>
          <p:cNvSpPr>
            <a:spLocks noGrp="1"/>
          </p:cNvSpPr>
          <p:nvPr>
            <p:ph type="sldNum" sz="quarter" idx="4"/>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3A707DD9-E92B-45E8-BE0A-E6B2EDF345EB}" type="slidenum">
              <a:rPr kumimoji="0" lang="en-US" sz="800" b="1" i="0" u="none" strike="noStrike" kern="1200" cap="none" spc="0" normalizeH="0" baseline="0" noProof="0" smtClean="0">
                <a:ln>
                  <a:noFill/>
                </a:ln>
                <a:solidFill>
                  <a:srgbClr val="FEFEFE"/>
                </a:solidFill>
                <a:effectLst/>
                <a:uLnTx/>
                <a:uFillTx/>
                <a:latin typeface="Calibri Light"/>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20</a:t>
            </a:fld>
            <a:endParaRPr kumimoji="0" lang="en-US" sz="800" b="1" i="0" u="none" strike="noStrike" kern="1200" cap="none" spc="0" normalizeH="0" baseline="0" noProof="0" dirty="0">
              <a:ln>
                <a:noFill/>
              </a:ln>
              <a:solidFill>
                <a:srgbClr val="FEFEFE"/>
              </a:solidFill>
              <a:effectLst/>
              <a:uLnTx/>
              <a:uFillTx/>
              <a:latin typeface="Calibri Light"/>
              <a:ea typeface="+mn-ea"/>
              <a:cs typeface="+mn-cs"/>
            </a:endParaRPr>
          </a:p>
        </p:txBody>
      </p:sp>
    </p:spTree>
    <p:extLst>
      <p:ext uri="{BB962C8B-B14F-4D97-AF65-F5344CB8AC3E}">
        <p14:creationId xmlns:p14="http://schemas.microsoft.com/office/powerpoint/2010/main" val="14685973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Design</a:t>
            </a:r>
            <a:br>
              <a:rPr lang="en-US" dirty="0"/>
            </a:br>
            <a:r>
              <a:rPr lang="en-US" dirty="0"/>
              <a:t>Patterns</a:t>
            </a:r>
          </a:p>
        </p:txBody>
      </p:sp>
      <p:sp>
        <p:nvSpPr>
          <p:cNvPr id="6" name="TextBox 5">
            <a:extLst>
              <a:ext uri="{FF2B5EF4-FFF2-40B4-BE49-F238E27FC236}">
                <a16:creationId xmlns:a16="http://schemas.microsoft.com/office/drawing/2014/main" id="{16AD212A-E369-CB46-BE9C-0744152A0BAF}"/>
              </a:ext>
            </a:extLst>
          </p:cNvPr>
          <p:cNvSpPr txBox="1"/>
          <p:nvPr/>
        </p:nvSpPr>
        <p:spPr>
          <a:xfrm>
            <a:off x="531466" y="4877348"/>
            <a:ext cx="2422187" cy="200055"/>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FFFFFF"/>
                </a:solidFill>
                <a:effectLst/>
                <a:uLnTx/>
                <a:uFillTx/>
                <a:latin typeface="Calibri Light"/>
                <a:ea typeface="+mn-ea"/>
                <a:cs typeface="+mn-cs"/>
              </a:rPr>
              <a:t>CONFIDENTIAL  |  © 2019 EPAM Systems, Inc.</a:t>
            </a:r>
            <a:endParaRPr kumimoji="0" lang="en-US" sz="700" b="0" i="0" u="none" strike="noStrike" kern="1200" cap="none" spc="0" normalizeH="0" baseline="0" noProof="0" dirty="0">
              <a:ln>
                <a:noFill/>
              </a:ln>
              <a:solidFill>
                <a:srgbClr val="222222"/>
              </a:solidFill>
              <a:effectLst/>
              <a:uLnTx/>
              <a:uFillTx/>
              <a:latin typeface="Calibri Light"/>
              <a:ea typeface="+mn-ea"/>
              <a:cs typeface="+mn-cs"/>
            </a:endParaRPr>
          </a:p>
        </p:txBody>
      </p:sp>
      <p:sp>
        <p:nvSpPr>
          <p:cNvPr id="2" name="Text Placeholder 1"/>
          <p:cNvSpPr>
            <a:spLocks noGrp="1"/>
          </p:cNvSpPr>
          <p:nvPr>
            <p:ph type="body" sz="quarter" idx="11"/>
          </p:nvPr>
        </p:nvSpPr>
        <p:spPr/>
        <p:txBody>
          <a:bodyPr/>
          <a:lstStyle/>
          <a:p>
            <a:r>
              <a:rPr lang="en-US" dirty="0"/>
              <a:t>Adapter (wrapper)</a:t>
            </a:r>
          </a:p>
        </p:txBody>
      </p:sp>
    </p:spTree>
    <p:extLst>
      <p:ext uri="{BB962C8B-B14F-4D97-AF65-F5344CB8AC3E}">
        <p14:creationId xmlns:p14="http://schemas.microsoft.com/office/powerpoint/2010/main" val="23666090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Intent</a:t>
            </a:r>
          </a:p>
        </p:txBody>
      </p:sp>
      <p:sp>
        <p:nvSpPr>
          <p:cNvPr id="3" name="Content Placeholder 2"/>
          <p:cNvSpPr>
            <a:spLocks noGrp="1"/>
          </p:cNvSpPr>
          <p:nvPr>
            <p:ph sz="quarter" idx="10"/>
          </p:nvPr>
        </p:nvSpPr>
        <p:spPr>
          <a:xfrm>
            <a:off x="357188" y="1079500"/>
            <a:ext cx="8429625" cy="1675423"/>
          </a:xfrm>
        </p:spPr>
        <p:txBody>
          <a:bodyPr/>
          <a:lstStyle/>
          <a:p>
            <a:pPr marL="0" indent="0">
              <a:buNone/>
            </a:pPr>
            <a:endParaRPr lang="en-US" sz="2800" dirty="0"/>
          </a:p>
          <a:p>
            <a:pPr marL="0" indent="0">
              <a:buNone/>
            </a:pPr>
            <a:endParaRPr lang="en-US" sz="1800" dirty="0"/>
          </a:p>
          <a:p>
            <a:pPr marL="0" indent="0">
              <a:buNone/>
            </a:pPr>
            <a:r>
              <a:rPr lang="en-US" sz="1800" dirty="0"/>
              <a:t>Convert the interface of a class into another interface clients expect. Adapter lets classes</a:t>
            </a:r>
          </a:p>
          <a:p>
            <a:pPr marL="0" indent="0">
              <a:buNone/>
            </a:pPr>
            <a:r>
              <a:rPr lang="en-US" sz="1800" dirty="0"/>
              <a:t>work together that couldn’t otherwise because of incompatible interfaces.</a:t>
            </a:r>
          </a:p>
        </p:txBody>
      </p:sp>
      <p:sp>
        <p:nvSpPr>
          <p:cNvPr id="4" name="TextBox 3">
            <a:extLst>
              <a:ext uri="{FF2B5EF4-FFF2-40B4-BE49-F238E27FC236}">
                <a16:creationId xmlns:a16="http://schemas.microsoft.com/office/drawing/2014/main" id="{A5550BAA-4A93-7C4F-9F93-F6DAD9B885B8}"/>
              </a:ext>
            </a:extLst>
          </p:cNvPr>
          <p:cNvSpPr txBox="1"/>
          <p:nvPr/>
        </p:nvSpPr>
        <p:spPr>
          <a:xfrm>
            <a:off x="943583" y="4877348"/>
            <a:ext cx="2422187" cy="200055"/>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FFFFFF"/>
                </a:solidFill>
                <a:effectLst/>
                <a:uLnTx/>
                <a:uFillTx/>
                <a:latin typeface="Calibri Light"/>
                <a:ea typeface="+mn-ea"/>
                <a:cs typeface="+mn-cs"/>
              </a:rPr>
              <a:t>CONFIDENTIAL  |  © 2019 EPAM Systems, Inc.</a:t>
            </a:r>
            <a:endParaRPr kumimoji="0" lang="en-US" sz="700" b="0" i="0" u="none" strike="noStrike" kern="1200" cap="none" spc="0" normalizeH="0" baseline="0" noProof="0" dirty="0">
              <a:ln>
                <a:noFill/>
              </a:ln>
              <a:solidFill>
                <a:srgbClr val="222222"/>
              </a:solidFill>
              <a:effectLst/>
              <a:uLnTx/>
              <a:uFillTx/>
              <a:latin typeface="Calibri Light"/>
              <a:ea typeface="+mn-ea"/>
              <a:cs typeface="+mn-cs"/>
            </a:endParaRPr>
          </a:p>
        </p:txBody>
      </p:sp>
    </p:spTree>
    <p:extLst>
      <p:ext uri="{BB962C8B-B14F-4D97-AF65-F5344CB8AC3E}">
        <p14:creationId xmlns:p14="http://schemas.microsoft.com/office/powerpoint/2010/main" val="22543046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a:t>
            </a:r>
          </a:p>
        </p:txBody>
      </p:sp>
      <p:sp>
        <p:nvSpPr>
          <p:cNvPr id="3" name="Content Placeholder 2"/>
          <p:cNvSpPr>
            <a:spLocks noGrp="1"/>
          </p:cNvSpPr>
          <p:nvPr>
            <p:ph sz="quarter" idx="10"/>
          </p:nvPr>
        </p:nvSpPr>
        <p:spPr>
          <a:xfrm>
            <a:off x="357188" y="1079500"/>
            <a:ext cx="8429625" cy="1675423"/>
          </a:xfrm>
        </p:spPr>
        <p:txBody>
          <a:bodyPr/>
          <a:lstStyle/>
          <a:p>
            <a:pPr marL="0" indent="0">
              <a:buNone/>
            </a:pPr>
            <a:r>
              <a:rPr lang="en-US" sz="1600" dirty="0"/>
              <a:t>Sometimes a toolkit class that’s designed for reuse isn’t reusable only because its interface doesn’t</a:t>
            </a:r>
          </a:p>
          <a:p>
            <a:pPr marL="0" indent="0">
              <a:buNone/>
            </a:pPr>
            <a:r>
              <a:rPr lang="en-US" sz="1600" dirty="0"/>
              <a:t>match the domain-specific interface an application requires.</a:t>
            </a:r>
          </a:p>
        </p:txBody>
      </p:sp>
      <p:sp>
        <p:nvSpPr>
          <p:cNvPr id="4" name="TextBox 3">
            <a:extLst>
              <a:ext uri="{FF2B5EF4-FFF2-40B4-BE49-F238E27FC236}">
                <a16:creationId xmlns:a16="http://schemas.microsoft.com/office/drawing/2014/main" id="{A5550BAA-4A93-7C4F-9F93-F6DAD9B885B8}"/>
              </a:ext>
            </a:extLst>
          </p:cNvPr>
          <p:cNvSpPr txBox="1"/>
          <p:nvPr/>
        </p:nvSpPr>
        <p:spPr>
          <a:xfrm>
            <a:off x="943583" y="4877348"/>
            <a:ext cx="2422187" cy="200055"/>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FFFFFF"/>
                </a:solidFill>
                <a:effectLst/>
                <a:uLnTx/>
                <a:uFillTx/>
                <a:latin typeface="Calibri Light"/>
                <a:ea typeface="+mn-ea"/>
                <a:cs typeface="+mn-cs"/>
              </a:rPr>
              <a:t>CONFIDENTIAL  |  © 2019 EPAM Systems, Inc.</a:t>
            </a:r>
            <a:endParaRPr kumimoji="0" lang="en-US" sz="700" b="0" i="0" u="none" strike="noStrike" kern="1200" cap="none" spc="0" normalizeH="0" baseline="0" noProof="0" dirty="0">
              <a:ln>
                <a:noFill/>
              </a:ln>
              <a:solidFill>
                <a:srgbClr val="222222"/>
              </a:solidFill>
              <a:effectLst/>
              <a:uLnTx/>
              <a:uFillTx/>
              <a:latin typeface="Calibri Light"/>
              <a:ea typeface="+mn-ea"/>
              <a:cs typeface="+mn-cs"/>
            </a:endParaRPr>
          </a:p>
        </p:txBody>
      </p:sp>
    </p:spTree>
    <p:extLst>
      <p:ext uri="{BB962C8B-B14F-4D97-AF65-F5344CB8AC3E}">
        <p14:creationId xmlns:p14="http://schemas.microsoft.com/office/powerpoint/2010/main" val="40453673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Example. The task</a:t>
            </a:r>
          </a:p>
        </p:txBody>
      </p:sp>
      <p:sp>
        <p:nvSpPr>
          <p:cNvPr id="5" name="Slide Number Placeholder 4">
            <a:extLst>
              <a:ext uri="{FF2B5EF4-FFF2-40B4-BE49-F238E27FC236}">
                <a16:creationId xmlns:a16="http://schemas.microsoft.com/office/drawing/2014/main" id="{A0B887B2-5B81-1D4E-A26D-E8BF86D8C354}"/>
              </a:ext>
            </a:extLst>
          </p:cNvPr>
          <p:cNvSpPr>
            <a:spLocks noGrp="1"/>
          </p:cNvSpPr>
          <p:nvPr>
            <p:ph type="sldNum" sz="quarter" idx="4"/>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3A707DD9-E92B-45E8-BE0A-E6B2EDF345EB}" type="slidenum">
              <a:rPr kumimoji="0" lang="en-US" sz="800" b="1" i="0" u="none" strike="noStrike" kern="1200" cap="none" spc="0" normalizeH="0" baseline="0" noProof="0" smtClean="0">
                <a:ln>
                  <a:noFill/>
                </a:ln>
                <a:solidFill>
                  <a:srgbClr val="FEFEFE"/>
                </a:solidFill>
                <a:effectLst/>
                <a:uLnTx/>
                <a:uFillTx/>
                <a:latin typeface="Calibri Light"/>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24</a:t>
            </a:fld>
            <a:endParaRPr kumimoji="0" lang="en-US" sz="800" b="1" i="0" u="none" strike="noStrike" kern="1200" cap="none" spc="0" normalizeH="0" baseline="0" noProof="0" dirty="0">
              <a:ln>
                <a:noFill/>
              </a:ln>
              <a:solidFill>
                <a:srgbClr val="FEFEFE"/>
              </a:solidFill>
              <a:effectLst/>
              <a:uLnTx/>
              <a:uFillTx/>
              <a:latin typeface="Calibri Light"/>
              <a:ea typeface="+mn-ea"/>
              <a:cs typeface="+mn-cs"/>
            </a:endParaRPr>
          </a:p>
        </p:txBody>
      </p:sp>
      <p:pic>
        <p:nvPicPr>
          <p:cNvPr id="2" name="Picture 1">
            <a:extLst>
              <a:ext uri="{FF2B5EF4-FFF2-40B4-BE49-F238E27FC236}">
                <a16:creationId xmlns:a16="http://schemas.microsoft.com/office/drawing/2014/main" id="{66973362-DE71-4A92-876D-75BB3F069115}"/>
              </a:ext>
            </a:extLst>
          </p:cNvPr>
          <p:cNvPicPr>
            <a:picLocks noChangeAspect="1"/>
          </p:cNvPicPr>
          <p:nvPr/>
        </p:nvPicPr>
        <p:blipFill>
          <a:blip r:embed="rId2"/>
          <a:stretch>
            <a:fillRect/>
          </a:stretch>
        </p:blipFill>
        <p:spPr>
          <a:xfrm>
            <a:off x="1295400" y="1138043"/>
            <a:ext cx="5823804" cy="2981885"/>
          </a:xfrm>
          <a:prstGeom prst="rect">
            <a:avLst/>
          </a:prstGeom>
        </p:spPr>
      </p:pic>
    </p:spTree>
    <p:extLst>
      <p:ext uri="{BB962C8B-B14F-4D97-AF65-F5344CB8AC3E}">
        <p14:creationId xmlns:p14="http://schemas.microsoft.com/office/powerpoint/2010/main" val="17487912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Example. The task resolution</a:t>
            </a:r>
          </a:p>
        </p:txBody>
      </p:sp>
      <p:sp>
        <p:nvSpPr>
          <p:cNvPr id="5" name="Slide Number Placeholder 4">
            <a:extLst>
              <a:ext uri="{FF2B5EF4-FFF2-40B4-BE49-F238E27FC236}">
                <a16:creationId xmlns:a16="http://schemas.microsoft.com/office/drawing/2014/main" id="{A0B887B2-5B81-1D4E-A26D-E8BF86D8C354}"/>
              </a:ext>
            </a:extLst>
          </p:cNvPr>
          <p:cNvSpPr>
            <a:spLocks noGrp="1"/>
          </p:cNvSpPr>
          <p:nvPr>
            <p:ph type="sldNum" sz="quarter" idx="4"/>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3A707DD9-E92B-45E8-BE0A-E6B2EDF345EB}" type="slidenum">
              <a:rPr kumimoji="0" lang="en-US" sz="800" b="1" i="0" u="none" strike="noStrike" kern="1200" cap="none" spc="0" normalizeH="0" baseline="0" noProof="0" smtClean="0">
                <a:ln>
                  <a:noFill/>
                </a:ln>
                <a:solidFill>
                  <a:srgbClr val="FEFEFE"/>
                </a:solidFill>
                <a:effectLst/>
                <a:uLnTx/>
                <a:uFillTx/>
                <a:latin typeface="Calibri Light"/>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25</a:t>
            </a:fld>
            <a:endParaRPr kumimoji="0" lang="en-US" sz="800" b="1" i="0" u="none" strike="noStrike" kern="1200" cap="none" spc="0" normalizeH="0" baseline="0" noProof="0" dirty="0">
              <a:ln>
                <a:noFill/>
              </a:ln>
              <a:solidFill>
                <a:srgbClr val="FEFEFE"/>
              </a:solidFill>
              <a:effectLst/>
              <a:uLnTx/>
              <a:uFillTx/>
              <a:latin typeface="Calibri Light"/>
              <a:ea typeface="+mn-ea"/>
              <a:cs typeface="+mn-cs"/>
            </a:endParaRPr>
          </a:p>
        </p:txBody>
      </p:sp>
      <p:pic>
        <p:nvPicPr>
          <p:cNvPr id="3" name="Picture 2">
            <a:extLst>
              <a:ext uri="{FF2B5EF4-FFF2-40B4-BE49-F238E27FC236}">
                <a16:creationId xmlns:a16="http://schemas.microsoft.com/office/drawing/2014/main" id="{49C0C7AC-1C41-472F-8C83-6A78E1362CA6}"/>
              </a:ext>
            </a:extLst>
          </p:cNvPr>
          <p:cNvPicPr>
            <a:picLocks noChangeAspect="1"/>
          </p:cNvPicPr>
          <p:nvPr/>
        </p:nvPicPr>
        <p:blipFill>
          <a:blip r:embed="rId2"/>
          <a:stretch>
            <a:fillRect/>
          </a:stretch>
        </p:blipFill>
        <p:spPr>
          <a:xfrm>
            <a:off x="1074188" y="972561"/>
            <a:ext cx="6339253" cy="3548604"/>
          </a:xfrm>
          <a:prstGeom prst="rect">
            <a:avLst/>
          </a:prstGeom>
        </p:spPr>
      </p:pic>
    </p:spTree>
    <p:extLst>
      <p:ext uri="{BB962C8B-B14F-4D97-AF65-F5344CB8AC3E}">
        <p14:creationId xmlns:p14="http://schemas.microsoft.com/office/powerpoint/2010/main" val="22061548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types of adapter realization</a:t>
            </a:r>
          </a:p>
        </p:txBody>
      </p:sp>
      <p:sp>
        <p:nvSpPr>
          <p:cNvPr id="3" name="Content Placeholder 2"/>
          <p:cNvSpPr>
            <a:spLocks noGrp="1"/>
          </p:cNvSpPr>
          <p:nvPr>
            <p:ph sz="quarter" idx="10"/>
          </p:nvPr>
        </p:nvSpPr>
        <p:spPr>
          <a:xfrm>
            <a:off x="357188" y="1079500"/>
            <a:ext cx="8429625" cy="1675423"/>
          </a:xfrm>
        </p:spPr>
        <p:txBody>
          <a:bodyPr/>
          <a:lstStyle/>
          <a:p>
            <a:r>
              <a:rPr lang="en-US" dirty="0"/>
              <a:t>object realization via composition;</a:t>
            </a:r>
          </a:p>
          <a:p>
            <a:r>
              <a:rPr lang="en-US" dirty="0"/>
              <a:t>class realization via inheritance.</a:t>
            </a:r>
            <a:endParaRPr lang="en-US" sz="1600" dirty="0"/>
          </a:p>
        </p:txBody>
      </p:sp>
      <p:sp>
        <p:nvSpPr>
          <p:cNvPr id="4" name="TextBox 3">
            <a:extLst>
              <a:ext uri="{FF2B5EF4-FFF2-40B4-BE49-F238E27FC236}">
                <a16:creationId xmlns:a16="http://schemas.microsoft.com/office/drawing/2014/main" id="{A5550BAA-4A93-7C4F-9F93-F6DAD9B885B8}"/>
              </a:ext>
            </a:extLst>
          </p:cNvPr>
          <p:cNvSpPr txBox="1"/>
          <p:nvPr/>
        </p:nvSpPr>
        <p:spPr>
          <a:xfrm>
            <a:off x="943583" y="4877348"/>
            <a:ext cx="2422187" cy="200055"/>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FFFFFF"/>
                </a:solidFill>
                <a:effectLst/>
                <a:uLnTx/>
                <a:uFillTx/>
                <a:latin typeface="Calibri Light"/>
                <a:ea typeface="+mn-ea"/>
                <a:cs typeface="+mn-cs"/>
              </a:rPr>
              <a:t>CONFIDENTIAL  |  © 2019 EPAM Systems, Inc.</a:t>
            </a:r>
            <a:endParaRPr kumimoji="0" lang="en-US" sz="700" b="0" i="0" u="none" strike="noStrike" kern="1200" cap="none" spc="0" normalizeH="0" baseline="0" noProof="0" dirty="0">
              <a:ln>
                <a:noFill/>
              </a:ln>
              <a:solidFill>
                <a:srgbClr val="222222"/>
              </a:solidFill>
              <a:effectLst/>
              <a:uLnTx/>
              <a:uFillTx/>
              <a:latin typeface="Calibri Light"/>
              <a:ea typeface="+mn-ea"/>
              <a:cs typeface="+mn-cs"/>
            </a:endParaRPr>
          </a:p>
        </p:txBody>
      </p:sp>
    </p:spTree>
    <p:extLst>
      <p:ext uri="{BB962C8B-B14F-4D97-AF65-F5344CB8AC3E}">
        <p14:creationId xmlns:p14="http://schemas.microsoft.com/office/powerpoint/2010/main" val="3404868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Applicability</a:t>
            </a:r>
          </a:p>
        </p:txBody>
      </p:sp>
      <p:sp>
        <p:nvSpPr>
          <p:cNvPr id="4" name="Content Placeholder 3"/>
          <p:cNvSpPr>
            <a:spLocks noGrp="1"/>
          </p:cNvSpPr>
          <p:nvPr>
            <p:ph sz="quarter" idx="10"/>
          </p:nvPr>
        </p:nvSpPr>
        <p:spPr>
          <a:xfrm>
            <a:off x="357189" y="1422400"/>
            <a:ext cx="6506674" cy="1350108"/>
          </a:xfrm>
        </p:spPr>
        <p:txBody>
          <a:bodyPr/>
          <a:lstStyle/>
          <a:p>
            <a:r>
              <a:rPr lang="en-US" dirty="0"/>
              <a:t>you want to use an existing class, and its interface does not match the one you need.</a:t>
            </a:r>
          </a:p>
          <a:p>
            <a:r>
              <a:rPr lang="en-US" dirty="0"/>
              <a:t>you want to create a reusable class that cooperates with unrelated or unforeseen classes, that is, classes that don’t necessarily have compatible interfaces.</a:t>
            </a:r>
          </a:p>
          <a:p>
            <a:r>
              <a:rPr lang="en-US" dirty="0"/>
              <a:t>(object adapter only) you need to use several existing subclasses, but it’s unpractical to adapt their interface by </a:t>
            </a:r>
            <a:r>
              <a:rPr lang="en-US" dirty="0" err="1"/>
              <a:t>subclassing</a:t>
            </a:r>
            <a:r>
              <a:rPr lang="en-US" dirty="0"/>
              <a:t> every one. An object adapter can adapt the interface of its parent class.</a:t>
            </a:r>
          </a:p>
        </p:txBody>
      </p:sp>
      <p:sp>
        <p:nvSpPr>
          <p:cNvPr id="5" name="Slide Number Placeholder 4">
            <a:extLst>
              <a:ext uri="{FF2B5EF4-FFF2-40B4-BE49-F238E27FC236}">
                <a16:creationId xmlns:a16="http://schemas.microsoft.com/office/drawing/2014/main" id="{D695E08B-236F-5B4F-801C-4C75369E005C}"/>
              </a:ext>
            </a:extLst>
          </p:cNvPr>
          <p:cNvSpPr>
            <a:spLocks noGrp="1"/>
          </p:cNvSpPr>
          <p:nvPr>
            <p:ph type="sldNum" sz="quarter" idx="4"/>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3A707DD9-E92B-45E8-BE0A-E6B2EDF345EB}" type="slidenum">
              <a:rPr kumimoji="0" lang="en-US" sz="800" b="1" i="0" u="none" strike="noStrike" kern="1200" cap="none" spc="0" normalizeH="0" baseline="0" noProof="0" smtClean="0">
                <a:ln>
                  <a:noFill/>
                </a:ln>
                <a:solidFill>
                  <a:srgbClr val="FEFEFE"/>
                </a:solidFill>
                <a:effectLst/>
                <a:uLnTx/>
                <a:uFillTx/>
                <a:latin typeface="Calibri Light"/>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27</a:t>
            </a:fld>
            <a:endParaRPr kumimoji="0" lang="en-US" sz="800" b="1" i="0" u="none" strike="noStrike" kern="1200" cap="none" spc="0" normalizeH="0" baseline="0" noProof="0" dirty="0">
              <a:ln>
                <a:noFill/>
              </a:ln>
              <a:solidFill>
                <a:srgbClr val="FEFEFE"/>
              </a:solidFill>
              <a:effectLst/>
              <a:uLnTx/>
              <a:uFillTx/>
              <a:latin typeface="Calibri Light"/>
              <a:ea typeface="+mn-ea"/>
              <a:cs typeface="+mn-cs"/>
            </a:endParaRPr>
          </a:p>
        </p:txBody>
      </p:sp>
    </p:spTree>
    <p:extLst>
      <p:ext uri="{BB962C8B-B14F-4D97-AF65-F5344CB8AC3E}">
        <p14:creationId xmlns:p14="http://schemas.microsoft.com/office/powerpoint/2010/main" val="31413362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Design</a:t>
            </a:r>
            <a:br>
              <a:rPr lang="en-US" dirty="0"/>
            </a:br>
            <a:r>
              <a:rPr lang="en-US" dirty="0"/>
              <a:t>Patterns</a:t>
            </a:r>
          </a:p>
        </p:txBody>
      </p:sp>
      <p:sp>
        <p:nvSpPr>
          <p:cNvPr id="6" name="TextBox 5">
            <a:extLst>
              <a:ext uri="{FF2B5EF4-FFF2-40B4-BE49-F238E27FC236}">
                <a16:creationId xmlns:a16="http://schemas.microsoft.com/office/drawing/2014/main" id="{16AD212A-E369-CB46-BE9C-0744152A0BAF}"/>
              </a:ext>
            </a:extLst>
          </p:cNvPr>
          <p:cNvSpPr txBox="1"/>
          <p:nvPr/>
        </p:nvSpPr>
        <p:spPr>
          <a:xfrm>
            <a:off x="531466" y="4877348"/>
            <a:ext cx="2422187" cy="200055"/>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FFFFFF"/>
                </a:solidFill>
                <a:effectLst/>
                <a:uLnTx/>
                <a:uFillTx/>
                <a:latin typeface="Calibri Light"/>
                <a:ea typeface="+mn-ea"/>
                <a:cs typeface="+mn-cs"/>
              </a:rPr>
              <a:t>CONFIDENTIAL  |  © 2019 EPAM Systems, Inc.</a:t>
            </a:r>
            <a:endParaRPr kumimoji="0" lang="en-US" sz="700" b="0" i="0" u="none" strike="noStrike" kern="1200" cap="none" spc="0" normalizeH="0" baseline="0" noProof="0" dirty="0">
              <a:ln>
                <a:noFill/>
              </a:ln>
              <a:solidFill>
                <a:srgbClr val="222222"/>
              </a:solidFill>
              <a:effectLst/>
              <a:uLnTx/>
              <a:uFillTx/>
              <a:latin typeface="Calibri Light"/>
              <a:ea typeface="+mn-ea"/>
              <a:cs typeface="+mn-cs"/>
            </a:endParaRPr>
          </a:p>
        </p:txBody>
      </p:sp>
      <p:sp>
        <p:nvSpPr>
          <p:cNvPr id="2" name="Text Placeholder 1"/>
          <p:cNvSpPr>
            <a:spLocks noGrp="1"/>
          </p:cNvSpPr>
          <p:nvPr>
            <p:ph type="body" sz="quarter" idx="11"/>
          </p:nvPr>
        </p:nvSpPr>
        <p:spPr/>
        <p:txBody>
          <a:bodyPr/>
          <a:lstStyle/>
          <a:p>
            <a:r>
              <a:rPr lang="en-US" dirty="0"/>
              <a:t>Bridge</a:t>
            </a:r>
          </a:p>
        </p:txBody>
      </p:sp>
    </p:spTree>
    <p:extLst>
      <p:ext uri="{BB962C8B-B14F-4D97-AF65-F5344CB8AC3E}">
        <p14:creationId xmlns:p14="http://schemas.microsoft.com/office/powerpoint/2010/main" val="6765905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Intent</a:t>
            </a:r>
          </a:p>
        </p:txBody>
      </p:sp>
      <p:sp>
        <p:nvSpPr>
          <p:cNvPr id="3" name="Content Placeholder 2"/>
          <p:cNvSpPr>
            <a:spLocks noGrp="1"/>
          </p:cNvSpPr>
          <p:nvPr>
            <p:ph sz="quarter" idx="10"/>
          </p:nvPr>
        </p:nvSpPr>
        <p:spPr>
          <a:xfrm>
            <a:off x="357188" y="1079500"/>
            <a:ext cx="8429625" cy="1675423"/>
          </a:xfrm>
        </p:spPr>
        <p:txBody>
          <a:bodyPr/>
          <a:lstStyle/>
          <a:p>
            <a:pPr marL="0" indent="0">
              <a:buNone/>
            </a:pPr>
            <a:endParaRPr lang="en-US" sz="2800" dirty="0"/>
          </a:p>
          <a:p>
            <a:pPr marL="0" indent="0">
              <a:buNone/>
            </a:pPr>
            <a:endParaRPr lang="en-US" sz="1800" dirty="0"/>
          </a:p>
          <a:p>
            <a:pPr marL="0" indent="0">
              <a:buNone/>
            </a:pPr>
            <a:r>
              <a:rPr lang="en-US" sz="1800" dirty="0"/>
              <a:t>Decouple an abstraction from its implementation so that the two can vary independently</a:t>
            </a:r>
          </a:p>
        </p:txBody>
      </p:sp>
      <p:sp>
        <p:nvSpPr>
          <p:cNvPr id="4" name="TextBox 3">
            <a:extLst>
              <a:ext uri="{FF2B5EF4-FFF2-40B4-BE49-F238E27FC236}">
                <a16:creationId xmlns:a16="http://schemas.microsoft.com/office/drawing/2014/main" id="{A5550BAA-4A93-7C4F-9F93-F6DAD9B885B8}"/>
              </a:ext>
            </a:extLst>
          </p:cNvPr>
          <p:cNvSpPr txBox="1"/>
          <p:nvPr/>
        </p:nvSpPr>
        <p:spPr>
          <a:xfrm>
            <a:off x="943583" y="4877348"/>
            <a:ext cx="2422187" cy="200055"/>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FFFFFF"/>
                </a:solidFill>
                <a:effectLst/>
                <a:uLnTx/>
                <a:uFillTx/>
                <a:latin typeface="Calibri Light"/>
                <a:ea typeface="+mn-ea"/>
                <a:cs typeface="+mn-cs"/>
              </a:rPr>
              <a:t>CONFIDENTIAL  |  © 2019 EPAM Systems, Inc.</a:t>
            </a:r>
            <a:endParaRPr kumimoji="0" lang="en-US" sz="700" b="0" i="0" u="none" strike="noStrike" kern="1200" cap="none" spc="0" normalizeH="0" baseline="0" noProof="0" dirty="0">
              <a:ln>
                <a:noFill/>
              </a:ln>
              <a:solidFill>
                <a:srgbClr val="222222"/>
              </a:solidFill>
              <a:effectLst/>
              <a:uLnTx/>
              <a:uFillTx/>
              <a:latin typeface="Calibri Light"/>
              <a:ea typeface="+mn-ea"/>
              <a:cs typeface="+mn-cs"/>
            </a:endParaRPr>
          </a:p>
        </p:txBody>
      </p:sp>
    </p:spTree>
    <p:extLst>
      <p:ext uri="{BB962C8B-B14F-4D97-AF65-F5344CB8AC3E}">
        <p14:creationId xmlns:p14="http://schemas.microsoft.com/office/powerpoint/2010/main" val="26467143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a:t>
            </a:r>
          </a:p>
        </p:txBody>
      </p:sp>
      <p:sp>
        <p:nvSpPr>
          <p:cNvPr id="3" name="Content Placeholder 2"/>
          <p:cNvSpPr>
            <a:spLocks noGrp="1"/>
          </p:cNvSpPr>
          <p:nvPr>
            <p:ph sz="quarter" idx="10"/>
          </p:nvPr>
        </p:nvSpPr>
        <p:spPr/>
        <p:txBody>
          <a:bodyPr/>
          <a:lstStyle/>
          <a:p>
            <a:pPr marL="0" indent="0">
              <a:buNone/>
            </a:pPr>
            <a:endParaRPr lang="en-US" sz="1800" dirty="0"/>
          </a:p>
          <a:p>
            <a:pPr marL="0" indent="0">
              <a:buNone/>
            </a:pPr>
            <a:endParaRPr lang="en-US" sz="2000" dirty="0"/>
          </a:p>
          <a:p>
            <a:pPr marL="0" indent="0">
              <a:buNone/>
            </a:pPr>
            <a:r>
              <a:rPr lang="en-US" sz="2000" dirty="0"/>
              <a:t>In software engineering, a software design pattern is a general, reusable solution</a:t>
            </a:r>
          </a:p>
          <a:p>
            <a:pPr marL="0" indent="0">
              <a:buNone/>
            </a:pPr>
            <a:r>
              <a:rPr lang="en-US" sz="2000" dirty="0"/>
              <a:t>to a commonly occurring problem within a given context in software design.</a:t>
            </a:r>
          </a:p>
        </p:txBody>
      </p:sp>
      <p:sp>
        <p:nvSpPr>
          <p:cNvPr id="4" name="TextBox 3">
            <a:extLst>
              <a:ext uri="{FF2B5EF4-FFF2-40B4-BE49-F238E27FC236}">
                <a16:creationId xmlns:a16="http://schemas.microsoft.com/office/drawing/2014/main" id="{A5550BAA-4A93-7C4F-9F93-F6DAD9B885B8}"/>
              </a:ext>
            </a:extLst>
          </p:cNvPr>
          <p:cNvSpPr txBox="1"/>
          <p:nvPr/>
        </p:nvSpPr>
        <p:spPr>
          <a:xfrm>
            <a:off x="943583" y="4877348"/>
            <a:ext cx="2422187" cy="200055"/>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700" dirty="0">
                <a:solidFill>
                  <a:schemeClr val="bg1"/>
                </a:solidFill>
                <a:latin typeface="+mj-lt"/>
              </a:rPr>
              <a:t>CONFIDENTIAL  |  </a:t>
            </a:r>
            <a:r>
              <a:rPr lang="en-US" sz="700" b="0" i="0" u="none" strike="noStrike" kern="1200" baseline="0" dirty="0">
                <a:solidFill>
                  <a:schemeClr val="bg1"/>
                </a:solidFill>
                <a:effectLst/>
                <a:latin typeface="+mj-lt"/>
                <a:ea typeface="+mn-ea"/>
                <a:cs typeface="+mn-cs"/>
              </a:rPr>
              <a:t>© 2019 EPAM Systems, Inc.</a:t>
            </a:r>
            <a:endParaRPr lang="en-US" sz="700" dirty="0">
              <a:latin typeface="+mj-lt"/>
            </a:endParaRPr>
          </a:p>
        </p:txBody>
      </p:sp>
    </p:spTree>
    <p:extLst>
      <p:ext uri="{BB962C8B-B14F-4D97-AF65-F5344CB8AC3E}">
        <p14:creationId xmlns:p14="http://schemas.microsoft.com/office/powerpoint/2010/main" val="37114914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a:t>
            </a:r>
          </a:p>
        </p:txBody>
      </p:sp>
      <p:sp>
        <p:nvSpPr>
          <p:cNvPr id="3" name="Content Placeholder 2"/>
          <p:cNvSpPr>
            <a:spLocks noGrp="1"/>
          </p:cNvSpPr>
          <p:nvPr>
            <p:ph sz="quarter" idx="10"/>
          </p:nvPr>
        </p:nvSpPr>
        <p:spPr>
          <a:xfrm>
            <a:off x="357188" y="1079500"/>
            <a:ext cx="8429625" cy="1675423"/>
          </a:xfrm>
        </p:spPr>
        <p:txBody>
          <a:bodyPr/>
          <a:lstStyle/>
          <a:p>
            <a:pPr marL="0" indent="0">
              <a:buNone/>
            </a:pPr>
            <a:r>
              <a:rPr lang="en-US" sz="1600" dirty="0"/>
              <a:t>When an abstraction can have one of several possible implementations, the usual</a:t>
            </a:r>
          </a:p>
          <a:p>
            <a:pPr marL="0" indent="0">
              <a:buNone/>
            </a:pPr>
            <a:r>
              <a:rPr lang="en-US" sz="1600" dirty="0"/>
              <a:t>way to accommodate them is to use inheritance. But this approach isn't always flexible enough. </a:t>
            </a:r>
          </a:p>
          <a:p>
            <a:pPr marL="0" indent="0">
              <a:buNone/>
            </a:pPr>
            <a:r>
              <a:rPr lang="en-US" sz="1600" dirty="0"/>
              <a:t>Inheritance binds an implementation to the abstraction permanently, which makes it difficult to modify, </a:t>
            </a:r>
          </a:p>
          <a:p>
            <a:pPr marL="0" indent="0">
              <a:buNone/>
            </a:pPr>
            <a:r>
              <a:rPr lang="en-US" sz="1600" dirty="0"/>
              <a:t>extend, and reuse abstractions and implementations independently.</a:t>
            </a:r>
          </a:p>
        </p:txBody>
      </p:sp>
      <p:sp>
        <p:nvSpPr>
          <p:cNvPr id="4" name="TextBox 3">
            <a:extLst>
              <a:ext uri="{FF2B5EF4-FFF2-40B4-BE49-F238E27FC236}">
                <a16:creationId xmlns:a16="http://schemas.microsoft.com/office/drawing/2014/main" id="{A5550BAA-4A93-7C4F-9F93-F6DAD9B885B8}"/>
              </a:ext>
            </a:extLst>
          </p:cNvPr>
          <p:cNvSpPr txBox="1"/>
          <p:nvPr/>
        </p:nvSpPr>
        <p:spPr>
          <a:xfrm>
            <a:off x="943583" y="4877348"/>
            <a:ext cx="2422187" cy="200055"/>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FFFFFF"/>
                </a:solidFill>
                <a:effectLst/>
                <a:uLnTx/>
                <a:uFillTx/>
                <a:latin typeface="Calibri Light"/>
                <a:ea typeface="+mn-ea"/>
                <a:cs typeface="+mn-cs"/>
              </a:rPr>
              <a:t>CONFIDENTIAL  |  © 2019 EPAM Systems, Inc.</a:t>
            </a:r>
            <a:endParaRPr kumimoji="0" lang="en-US" sz="700" b="0" i="0" u="none" strike="noStrike" kern="1200" cap="none" spc="0" normalizeH="0" baseline="0" noProof="0" dirty="0">
              <a:ln>
                <a:noFill/>
              </a:ln>
              <a:solidFill>
                <a:srgbClr val="222222"/>
              </a:solidFill>
              <a:effectLst/>
              <a:uLnTx/>
              <a:uFillTx/>
              <a:latin typeface="Calibri Light"/>
              <a:ea typeface="+mn-ea"/>
              <a:cs typeface="+mn-cs"/>
            </a:endParaRPr>
          </a:p>
        </p:txBody>
      </p:sp>
    </p:spTree>
    <p:extLst>
      <p:ext uri="{BB962C8B-B14F-4D97-AF65-F5344CB8AC3E}">
        <p14:creationId xmlns:p14="http://schemas.microsoft.com/office/powerpoint/2010/main" val="18735097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Example. The task</a:t>
            </a:r>
          </a:p>
        </p:txBody>
      </p:sp>
      <p:sp>
        <p:nvSpPr>
          <p:cNvPr id="5" name="Slide Number Placeholder 4">
            <a:extLst>
              <a:ext uri="{FF2B5EF4-FFF2-40B4-BE49-F238E27FC236}">
                <a16:creationId xmlns:a16="http://schemas.microsoft.com/office/drawing/2014/main" id="{A0B887B2-5B81-1D4E-A26D-E8BF86D8C354}"/>
              </a:ext>
            </a:extLst>
          </p:cNvPr>
          <p:cNvSpPr>
            <a:spLocks noGrp="1"/>
          </p:cNvSpPr>
          <p:nvPr>
            <p:ph type="sldNum" sz="quarter" idx="4"/>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3A707DD9-E92B-45E8-BE0A-E6B2EDF345EB}" type="slidenum">
              <a:rPr kumimoji="0" lang="en-US" sz="800" b="1" i="0" u="none" strike="noStrike" kern="1200" cap="none" spc="0" normalizeH="0" baseline="0" noProof="0" smtClean="0">
                <a:ln>
                  <a:noFill/>
                </a:ln>
                <a:solidFill>
                  <a:srgbClr val="FEFEFE"/>
                </a:solidFill>
                <a:effectLst/>
                <a:uLnTx/>
                <a:uFillTx/>
                <a:latin typeface="Calibri Light"/>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31</a:t>
            </a:fld>
            <a:endParaRPr kumimoji="0" lang="en-US" sz="800" b="1" i="0" u="none" strike="noStrike" kern="1200" cap="none" spc="0" normalizeH="0" baseline="0" noProof="0" dirty="0">
              <a:ln>
                <a:noFill/>
              </a:ln>
              <a:solidFill>
                <a:srgbClr val="FEFEFE"/>
              </a:solidFill>
              <a:effectLst/>
              <a:uLnTx/>
              <a:uFillTx/>
              <a:latin typeface="Calibri Light"/>
              <a:ea typeface="+mn-ea"/>
              <a:cs typeface="+mn-cs"/>
            </a:endParaRPr>
          </a:p>
        </p:txBody>
      </p:sp>
      <p:pic>
        <p:nvPicPr>
          <p:cNvPr id="2" name="Picture 1"/>
          <p:cNvPicPr>
            <a:picLocks noChangeAspect="1"/>
          </p:cNvPicPr>
          <p:nvPr/>
        </p:nvPicPr>
        <p:blipFill>
          <a:blip r:embed="rId2"/>
          <a:stretch>
            <a:fillRect/>
          </a:stretch>
        </p:blipFill>
        <p:spPr>
          <a:xfrm>
            <a:off x="1603696" y="694433"/>
            <a:ext cx="5277327" cy="3561123"/>
          </a:xfrm>
          <a:prstGeom prst="rect">
            <a:avLst/>
          </a:prstGeom>
        </p:spPr>
      </p:pic>
    </p:spTree>
    <p:extLst>
      <p:ext uri="{BB962C8B-B14F-4D97-AF65-F5344CB8AC3E}">
        <p14:creationId xmlns:p14="http://schemas.microsoft.com/office/powerpoint/2010/main" val="35048717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Example. The task resolution</a:t>
            </a:r>
          </a:p>
        </p:txBody>
      </p:sp>
      <p:sp>
        <p:nvSpPr>
          <p:cNvPr id="5" name="Slide Number Placeholder 4">
            <a:extLst>
              <a:ext uri="{FF2B5EF4-FFF2-40B4-BE49-F238E27FC236}">
                <a16:creationId xmlns:a16="http://schemas.microsoft.com/office/drawing/2014/main" id="{A0B887B2-5B81-1D4E-A26D-E8BF86D8C354}"/>
              </a:ext>
            </a:extLst>
          </p:cNvPr>
          <p:cNvSpPr>
            <a:spLocks noGrp="1"/>
          </p:cNvSpPr>
          <p:nvPr>
            <p:ph type="sldNum" sz="quarter" idx="4"/>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3A707DD9-E92B-45E8-BE0A-E6B2EDF345EB}" type="slidenum">
              <a:rPr kumimoji="0" lang="en-US" sz="800" b="1" i="0" u="none" strike="noStrike" kern="1200" cap="none" spc="0" normalizeH="0" baseline="0" noProof="0" smtClean="0">
                <a:ln>
                  <a:noFill/>
                </a:ln>
                <a:solidFill>
                  <a:srgbClr val="FEFEFE"/>
                </a:solidFill>
                <a:effectLst/>
                <a:uLnTx/>
                <a:uFillTx/>
                <a:latin typeface="Calibri Light"/>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32</a:t>
            </a:fld>
            <a:endParaRPr kumimoji="0" lang="en-US" sz="800" b="1" i="0" u="none" strike="noStrike" kern="1200" cap="none" spc="0" normalizeH="0" baseline="0" noProof="0" dirty="0">
              <a:ln>
                <a:noFill/>
              </a:ln>
              <a:solidFill>
                <a:srgbClr val="FEFEFE"/>
              </a:solidFill>
              <a:effectLst/>
              <a:uLnTx/>
              <a:uFillTx/>
              <a:latin typeface="Calibri Light"/>
              <a:ea typeface="+mn-ea"/>
              <a:cs typeface="+mn-cs"/>
            </a:endParaRPr>
          </a:p>
        </p:txBody>
      </p:sp>
      <p:pic>
        <p:nvPicPr>
          <p:cNvPr id="8" name="Picture 7"/>
          <p:cNvPicPr>
            <a:picLocks noChangeAspect="1"/>
          </p:cNvPicPr>
          <p:nvPr/>
        </p:nvPicPr>
        <p:blipFill>
          <a:blip r:embed="rId2"/>
          <a:stretch>
            <a:fillRect/>
          </a:stretch>
        </p:blipFill>
        <p:spPr>
          <a:xfrm>
            <a:off x="519695" y="1102888"/>
            <a:ext cx="8163816" cy="3061250"/>
          </a:xfrm>
          <a:prstGeom prst="rect">
            <a:avLst/>
          </a:prstGeom>
        </p:spPr>
      </p:pic>
    </p:spTree>
    <p:extLst>
      <p:ext uri="{BB962C8B-B14F-4D97-AF65-F5344CB8AC3E}">
        <p14:creationId xmlns:p14="http://schemas.microsoft.com/office/powerpoint/2010/main" val="41616586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Applicability</a:t>
            </a:r>
          </a:p>
        </p:txBody>
      </p:sp>
      <p:sp>
        <p:nvSpPr>
          <p:cNvPr id="4" name="Content Placeholder 3"/>
          <p:cNvSpPr>
            <a:spLocks noGrp="1"/>
          </p:cNvSpPr>
          <p:nvPr>
            <p:ph sz="quarter" idx="10"/>
          </p:nvPr>
        </p:nvSpPr>
        <p:spPr>
          <a:xfrm>
            <a:off x="357189" y="1422400"/>
            <a:ext cx="6506674" cy="1350108"/>
          </a:xfrm>
        </p:spPr>
        <p:txBody>
          <a:bodyPr/>
          <a:lstStyle/>
          <a:p>
            <a:r>
              <a:rPr lang="en-US" dirty="0" smtClean="0"/>
              <a:t>you </a:t>
            </a:r>
            <a:r>
              <a:rPr lang="en-US" dirty="0"/>
              <a:t>want to </a:t>
            </a:r>
            <a:r>
              <a:rPr lang="en-US" dirty="0" smtClean="0"/>
              <a:t>avoid </a:t>
            </a:r>
            <a:r>
              <a:rPr lang="en-US" dirty="0"/>
              <a:t>a permanent </a:t>
            </a:r>
            <a:r>
              <a:rPr lang="en-US" dirty="0" smtClean="0"/>
              <a:t>binding between </a:t>
            </a:r>
            <a:r>
              <a:rPr lang="en-US" dirty="0"/>
              <a:t>an abstraction </a:t>
            </a:r>
            <a:r>
              <a:rPr lang="en-US" dirty="0" smtClean="0"/>
              <a:t>and its implementation. For example, when the implementation must be selected at run-time;</a:t>
            </a:r>
            <a:endParaRPr lang="en-US" dirty="0"/>
          </a:p>
          <a:p>
            <a:r>
              <a:rPr lang="pt-BR" dirty="0"/>
              <a:t>both </a:t>
            </a:r>
            <a:r>
              <a:rPr lang="pt-BR" dirty="0" smtClean="0"/>
              <a:t>the abstractions and their should be extensible by subclassing;</a:t>
            </a:r>
          </a:p>
          <a:p>
            <a:r>
              <a:rPr lang="pt-BR" dirty="0"/>
              <a:t>c</a:t>
            </a:r>
            <a:r>
              <a:rPr lang="pt-BR" dirty="0" smtClean="0"/>
              <a:t>hanges in the implementation of an abstraction should have no impact on clients;</a:t>
            </a:r>
          </a:p>
        </p:txBody>
      </p:sp>
      <p:sp>
        <p:nvSpPr>
          <p:cNvPr id="5" name="Slide Number Placeholder 4">
            <a:extLst>
              <a:ext uri="{FF2B5EF4-FFF2-40B4-BE49-F238E27FC236}">
                <a16:creationId xmlns:a16="http://schemas.microsoft.com/office/drawing/2014/main" id="{D695E08B-236F-5B4F-801C-4C75369E005C}"/>
              </a:ext>
            </a:extLst>
          </p:cNvPr>
          <p:cNvSpPr>
            <a:spLocks noGrp="1"/>
          </p:cNvSpPr>
          <p:nvPr>
            <p:ph type="sldNum" sz="quarter" idx="4"/>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3A707DD9-E92B-45E8-BE0A-E6B2EDF345EB}" type="slidenum">
              <a:rPr kumimoji="0" lang="en-US" sz="800" b="1" i="0" u="none" strike="noStrike" kern="1200" cap="none" spc="0" normalizeH="0" baseline="0" noProof="0" smtClean="0">
                <a:ln>
                  <a:noFill/>
                </a:ln>
                <a:solidFill>
                  <a:srgbClr val="FEFEFE"/>
                </a:solidFill>
                <a:effectLst/>
                <a:uLnTx/>
                <a:uFillTx/>
                <a:latin typeface="Calibri Light"/>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33</a:t>
            </a:fld>
            <a:endParaRPr kumimoji="0" lang="en-US" sz="800" b="1" i="0" u="none" strike="noStrike" kern="1200" cap="none" spc="0" normalizeH="0" baseline="0" noProof="0" dirty="0">
              <a:ln>
                <a:noFill/>
              </a:ln>
              <a:solidFill>
                <a:srgbClr val="FEFEFE"/>
              </a:solidFill>
              <a:effectLst/>
              <a:uLnTx/>
              <a:uFillTx/>
              <a:latin typeface="Calibri Light"/>
              <a:ea typeface="+mn-ea"/>
              <a:cs typeface="+mn-cs"/>
            </a:endParaRPr>
          </a:p>
        </p:txBody>
      </p:sp>
    </p:spTree>
    <p:extLst>
      <p:ext uri="{BB962C8B-B14F-4D97-AF65-F5344CB8AC3E}">
        <p14:creationId xmlns:p14="http://schemas.microsoft.com/office/powerpoint/2010/main" val="1199898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Design</a:t>
            </a:r>
            <a:br>
              <a:rPr lang="en-US" dirty="0"/>
            </a:br>
            <a:r>
              <a:rPr lang="en-US" dirty="0"/>
              <a:t>Patterns</a:t>
            </a:r>
          </a:p>
        </p:txBody>
      </p:sp>
      <p:sp>
        <p:nvSpPr>
          <p:cNvPr id="6" name="TextBox 5">
            <a:extLst>
              <a:ext uri="{FF2B5EF4-FFF2-40B4-BE49-F238E27FC236}">
                <a16:creationId xmlns:a16="http://schemas.microsoft.com/office/drawing/2014/main" id="{16AD212A-E369-CB46-BE9C-0744152A0BAF}"/>
              </a:ext>
            </a:extLst>
          </p:cNvPr>
          <p:cNvSpPr txBox="1"/>
          <p:nvPr/>
        </p:nvSpPr>
        <p:spPr>
          <a:xfrm>
            <a:off x="531466" y="4877348"/>
            <a:ext cx="2422187" cy="200055"/>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FFFFFF"/>
                </a:solidFill>
                <a:effectLst/>
                <a:uLnTx/>
                <a:uFillTx/>
                <a:latin typeface="Calibri Light"/>
                <a:ea typeface="+mn-ea"/>
                <a:cs typeface="+mn-cs"/>
              </a:rPr>
              <a:t>CONFIDENTIAL  |  © 2019 EPAM Systems, Inc.</a:t>
            </a:r>
            <a:endParaRPr kumimoji="0" lang="en-US" sz="700" b="0" i="0" u="none" strike="noStrike" kern="1200" cap="none" spc="0" normalizeH="0" baseline="0" noProof="0" dirty="0">
              <a:ln>
                <a:noFill/>
              </a:ln>
              <a:solidFill>
                <a:srgbClr val="222222"/>
              </a:solidFill>
              <a:effectLst/>
              <a:uLnTx/>
              <a:uFillTx/>
              <a:latin typeface="Calibri Light"/>
              <a:ea typeface="+mn-ea"/>
              <a:cs typeface="+mn-cs"/>
            </a:endParaRPr>
          </a:p>
        </p:txBody>
      </p:sp>
      <p:sp>
        <p:nvSpPr>
          <p:cNvPr id="2" name="Text Placeholder 1"/>
          <p:cNvSpPr>
            <a:spLocks noGrp="1"/>
          </p:cNvSpPr>
          <p:nvPr>
            <p:ph type="body" sz="quarter" idx="11"/>
          </p:nvPr>
        </p:nvSpPr>
        <p:spPr/>
        <p:txBody>
          <a:bodyPr/>
          <a:lstStyle/>
          <a:p>
            <a:r>
              <a:rPr lang="en-US" dirty="0" smtClean="0"/>
              <a:t>Decorator</a:t>
            </a:r>
            <a:endParaRPr lang="en-US" dirty="0"/>
          </a:p>
        </p:txBody>
      </p:sp>
    </p:spTree>
    <p:extLst>
      <p:ext uri="{BB962C8B-B14F-4D97-AF65-F5344CB8AC3E}">
        <p14:creationId xmlns:p14="http://schemas.microsoft.com/office/powerpoint/2010/main" val="34330618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Intent</a:t>
            </a:r>
          </a:p>
        </p:txBody>
      </p:sp>
      <p:sp>
        <p:nvSpPr>
          <p:cNvPr id="3" name="Content Placeholder 2"/>
          <p:cNvSpPr>
            <a:spLocks noGrp="1"/>
          </p:cNvSpPr>
          <p:nvPr>
            <p:ph sz="quarter" idx="10"/>
          </p:nvPr>
        </p:nvSpPr>
        <p:spPr>
          <a:xfrm>
            <a:off x="357188" y="1079500"/>
            <a:ext cx="8429625" cy="1675423"/>
          </a:xfrm>
        </p:spPr>
        <p:txBody>
          <a:bodyPr/>
          <a:lstStyle/>
          <a:p>
            <a:pPr marL="0" indent="0">
              <a:buNone/>
            </a:pPr>
            <a:endParaRPr lang="en-US" sz="2800" dirty="0" smtClean="0"/>
          </a:p>
          <a:p>
            <a:pPr marL="0" indent="0">
              <a:buNone/>
            </a:pPr>
            <a:endParaRPr lang="en-US" sz="1800" dirty="0" smtClean="0"/>
          </a:p>
          <a:p>
            <a:pPr marL="0" indent="0">
              <a:buNone/>
            </a:pPr>
            <a:r>
              <a:rPr lang="en-US" sz="1800" dirty="0" smtClean="0"/>
              <a:t>Attach additional responsibilities to an object dynamically. Decorators provide a flexible </a:t>
            </a:r>
          </a:p>
          <a:p>
            <a:pPr marL="0" indent="0">
              <a:buNone/>
            </a:pPr>
            <a:r>
              <a:rPr lang="en-US" sz="1800" dirty="0" smtClean="0"/>
              <a:t>alternative to </a:t>
            </a:r>
            <a:r>
              <a:rPr lang="en-US" sz="1800" dirty="0" err="1" smtClean="0"/>
              <a:t>subclassing</a:t>
            </a:r>
            <a:r>
              <a:rPr lang="en-US" sz="1800" dirty="0" smtClean="0"/>
              <a:t> for extending functionality.	</a:t>
            </a:r>
            <a:endParaRPr lang="en-US" sz="1800" dirty="0"/>
          </a:p>
        </p:txBody>
      </p:sp>
      <p:sp>
        <p:nvSpPr>
          <p:cNvPr id="4" name="TextBox 3">
            <a:extLst>
              <a:ext uri="{FF2B5EF4-FFF2-40B4-BE49-F238E27FC236}">
                <a16:creationId xmlns:a16="http://schemas.microsoft.com/office/drawing/2014/main" id="{A5550BAA-4A93-7C4F-9F93-F6DAD9B885B8}"/>
              </a:ext>
            </a:extLst>
          </p:cNvPr>
          <p:cNvSpPr txBox="1"/>
          <p:nvPr/>
        </p:nvSpPr>
        <p:spPr>
          <a:xfrm>
            <a:off x="943583" y="4877348"/>
            <a:ext cx="2422187" cy="200055"/>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FFFFFF"/>
                </a:solidFill>
                <a:effectLst/>
                <a:uLnTx/>
                <a:uFillTx/>
                <a:latin typeface="Calibri Light"/>
                <a:ea typeface="+mn-ea"/>
                <a:cs typeface="+mn-cs"/>
              </a:rPr>
              <a:t>CONFIDENTIAL  |  © 2019 EPAM Systems, Inc.</a:t>
            </a:r>
            <a:endParaRPr kumimoji="0" lang="en-US" sz="700" b="0" i="0" u="none" strike="noStrike" kern="1200" cap="none" spc="0" normalizeH="0" baseline="0" noProof="0" dirty="0">
              <a:ln>
                <a:noFill/>
              </a:ln>
              <a:solidFill>
                <a:srgbClr val="222222"/>
              </a:solidFill>
              <a:effectLst/>
              <a:uLnTx/>
              <a:uFillTx/>
              <a:latin typeface="Calibri Light"/>
              <a:ea typeface="+mn-ea"/>
              <a:cs typeface="+mn-cs"/>
            </a:endParaRPr>
          </a:p>
        </p:txBody>
      </p:sp>
    </p:spTree>
    <p:extLst>
      <p:ext uri="{BB962C8B-B14F-4D97-AF65-F5344CB8AC3E}">
        <p14:creationId xmlns:p14="http://schemas.microsoft.com/office/powerpoint/2010/main" val="10681282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a:t>
            </a:r>
          </a:p>
        </p:txBody>
      </p:sp>
      <p:sp>
        <p:nvSpPr>
          <p:cNvPr id="3" name="Content Placeholder 2"/>
          <p:cNvSpPr>
            <a:spLocks noGrp="1"/>
          </p:cNvSpPr>
          <p:nvPr>
            <p:ph sz="quarter" idx="10"/>
          </p:nvPr>
        </p:nvSpPr>
        <p:spPr>
          <a:xfrm>
            <a:off x="357188" y="1079500"/>
            <a:ext cx="8429625" cy="1675423"/>
          </a:xfrm>
        </p:spPr>
        <p:txBody>
          <a:bodyPr/>
          <a:lstStyle/>
          <a:p>
            <a:pPr marL="0" indent="0">
              <a:buNone/>
            </a:pPr>
            <a:r>
              <a:rPr lang="en-US" sz="1600" dirty="0" smtClean="0"/>
              <a:t>Sometimes we want to add responsibilities to individual object, not an entire class</a:t>
            </a:r>
            <a:endParaRPr lang="en-US" sz="1600" dirty="0"/>
          </a:p>
        </p:txBody>
      </p:sp>
      <p:sp>
        <p:nvSpPr>
          <p:cNvPr id="4" name="TextBox 3">
            <a:extLst>
              <a:ext uri="{FF2B5EF4-FFF2-40B4-BE49-F238E27FC236}">
                <a16:creationId xmlns:a16="http://schemas.microsoft.com/office/drawing/2014/main" id="{A5550BAA-4A93-7C4F-9F93-F6DAD9B885B8}"/>
              </a:ext>
            </a:extLst>
          </p:cNvPr>
          <p:cNvSpPr txBox="1"/>
          <p:nvPr/>
        </p:nvSpPr>
        <p:spPr>
          <a:xfrm>
            <a:off x="943583" y="4877348"/>
            <a:ext cx="2422187" cy="200055"/>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FFFFFF"/>
                </a:solidFill>
                <a:effectLst/>
                <a:uLnTx/>
                <a:uFillTx/>
                <a:latin typeface="Calibri Light"/>
                <a:ea typeface="+mn-ea"/>
                <a:cs typeface="+mn-cs"/>
              </a:rPr>
              <a:t>CONFIDENTIAL  |  © 2019 EPAM Systems, Inc.</a:t>
            </a:r>
            <a:endParaRPr kumimoji="0" lang="en-US" sz="700" b="0" i="0" u="none" strike="noStrike" kern="1200" cap="none" spc="0" normalizeH="0" baseline="0" noProof="0" dirty="0">
              <a:ln>
                <a:noFill/>
              </a:ln>
              <a:solidFill>
                <a:srgbClr val="222222"/>
              </a:solidFill>
              <a:effectLst/>
              <a:uLnTx/>
              <a:uFillTx/>
              <a:latin typeface="Calibri Light"/>
              <a:ea typeface="+mn-ea"/>
              <a:cs typeface="+mn-cs"/>
            </a:endParaRPr>
          </a:p>
        </p:txBody>
      </p:sp>
    </p:spTree>
    <p:extLst>
      <p:ext uri="{BB962C8B-B14F-4D97-AF65-F5344CB8AC3E}">
        <p14:creationId xmlns:p14="http://schemas.microsoft.com/office/powerpoint/2010/main" val="5645233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Decorator scheme</a:t>
            </a:r>
            <a:endParaRPr lang="en-US" dirty="0"/>
          </a:p>
        </p:txBody>
      </p:sp>
      <p:sp>
        <p:nvSpPr>
          <p:cNvPr id="5" name="Slide Number Placeholder 4">
            <a:extLst>
              <a:ext uri="{FF2B5EF4-FFF2-40B4-BE49-F238E27FC236}">
                <a16:creationId xmlns:a16="http://schemas.microsoft.com/office/drawing/2014/main" id="{A0B887B2-5B81-1D4E-A26D-E8BF86D8C354}"/>
              </a:ext>
            </a:extLst>
          </p:cNvPr>
          <p:cNvSpPr>
            <a:spLocks noGrp="1"/>
          </p:cNvSpPr>
          <p:nvPr>
            <p:ph type="sldNum" sz="quarter" idx="4"/>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3A707DD9-E92B-45E8-BE0A-E6B2EDF345EB}" type="slidenum">
              <a:rPr kumimoji="0" lang="en-US" sz="800" b="1" i="0" u="none" strike="noStrike" kern="1200" cap="none" spc="0" normalizeH="0" baseline="0" noProof="0" smtClean="0">
                <a:ln>
                  <a:noFill/>
                </a:ln>
                <a:solidFill>
                  <a:srgbClr val="FEFEFE"/>
                </a:solidFill>
                <a:effectLst/>
                <a:uLnTx/>
                <a:uFillTx/>
                <a:latin typeface="Calibri Light"/>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37</a:t>
            </a:fld>
            <a:endParaRPr kumimoji="0" lang="en-US" sz="800" b="1" i="0" u="none" strike="noStrike" kern="1200" cap="none" spc="0" normalizeH="0" baseline="0" noProof="0" dirty="0">
              <a:ln>
                <a:noFill/>
              </a:ln>
              <a:solidFill>
                <a:srgbClr val="FEFEFE"/>
              </a:solidFill>
              <a:effectLst/>
              <a:uLnTx/>
              <a:uFillTx/>
              <a:latin typeface="Calibri Light"/>
              <a:ea typeface="+mn-ea"/>
              <a:cs typeface="+mn-cs"/>
            </a:endParaRPr>
          </a:p>
        </p:txBody>
      </p:sp>
      <p:pic>
        <p:nvPicPr>
          <p:cNvPr id="3" name="Picture 2"/>
          <p:cNvPicPr>
            <a:picLocks noChangeAspect="1"/>
          </p:cNvPicPr>
          <p:nvPr/>
        </p:nvPicPr>
        <p:blipFill>
          <a:blip r:embed="rId2"/>
          <a:stretch>
            <a:fillRect/>
          </a:stretch>
        </p:blipFill>
        <p:spPr>
          <a:xfrm>
            <a:off x="1006498" y="1111753"/>
            <a:ext cx="6037239" cy="3374522"/>
          </a:xfrm>
          <a:prstGeom prst="rect">
            <a:avLst/>
          </a:prstGeom>
        </p:spPr>
      </p:pic>
    </p:spTree>
    <p:extLst>
      <p:ext uri="{BB962C8B-B14F-4D97-AF65-F5344CB8AC3E}">
        <p14:creationId xmlns:p14="http://schemas.microsoft.com/office/powerpoint/2010/main" val="33547134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Example</a:t>
            </a:r>
            <a:endParaRPr lang="en-US" dirty="0"/>
          </a:p>
        </p:txBody>
      </p:sp>
      <p:sp>
        <p:nvSpPr>
          <p:cNvPr id="5" name="Slide Number Placeholder 4">
            <a:extLst>
              <a:ext uri="{FF2B5EF4-FFF2-40B4-BE49-F238E27FC236}">
                <a16:creationId xmlns:a16="http://schemas.microsoft.com/office/drawing/2014/main" id="{A0B887B2-5B81-1D4E-A26D-E8BF86D8C354}"/>
              </a:ext>
            </a:extLst>
          </p:cNvPr>
          <p:cNvSpPr>
            <a:spLocks noGrp="1"/>
          </p:cNvSpPr>
          <p:nvPr>
            <p:ph type="sldNum" sz="quarter" idx="4"/>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3A707DD9-E92B-45E8-BE0A-E6B2EDF345EB}" type="slidenum">
              <a:rPr kumimoji="0" lang="en-US" sz="800" b="1" i="0" u="none" strike="noStrike" kern="1200" cap="none" spc="0" normalizeH="0" baseline="0" noProof="0" smtClean="0">
                <a:ln>
                  <a:noFill/>
                </a:ln>
                <a:solidFill>
                  <a:srgbClr val="FEFEFE"/>
                </a:solidFill>
                <a:effectLst/>
                <a:uLnTx/>
                <a:uFillTx/>
                <a:latin typeface="Calibri Light"/>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38</a:t>
            </a:fld>
            <a:endParaRPr kumimoji="0" lang="en-US" sz="800" b="1" i="0" u="none" strike="noStrike" kern="1200" cap="none" spc="0" normalizeH="0" baseline="0" noProof="0" dirty="0">
              <a:ln>
                <a:noFill/>
              </a:ln>
              <a:solidFill>
                <a:srgbClr val="FEFEFE"/>
              </a:solidFill>
              <a:effectLst/>
              <a:uLnTx/>
              <a:uFillTx/>
              <a:latin typeface="Calibri Light"/>
              <a:ea typeface="+mn-ea"/>
              <a:cs typeface="+mn-cs"/>
            </a:endParaRPr>
          </a:p>
        </p:txBody>
      </p:sp>
      <p:pic>
        <p:nvPicPr>
          <p:cNvPr id="3" name="Picture 2"/>
          <p:cNvPicPr>
            <a:picLocks noChangeAspect="1"/>
          </p:cNvPicPr>
          <p:nvPr/>
        </p:nvPicPr>
        <p:blipFill>
          <a:blip r:embed="rId2"/>
          <a:stretch>
            <a:fillRect/>
          </a:stretch>
        </p:blipFill>
        <p:spPr>
          <a:xfrm>
            <a:off x="1029391" y="984119"/>
            <a:ext cx="5799006" cy="2909821"/>
          </a:xfrm>
          <a:prstGeom prst="rect">
            <a:avLst/>
          </a:prstGeom>
        </p:spPr>
      </p:pic>
    </p:spTree>
    <p:extLst>
      <p:ext uri="{BB962C8B-B14F-4D97-AF65-F5344CB8AC3E}">
        <p14:creationId xmlns:p14="http://schemas.microsoft.com/office/powerpoint/2010/main" val="311679390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Applicability</a:t>
            </a:r>
          </a:p>
        </p:txBody>
      </p:sp>
      <p:sp>
        <p:nvSpPr>
          <p:cNvPr id="4" name="Content Placeholder 3"/>
          <p:cNvSpPr>
            <a:spLocks noGrp="1"/>
          </p:cNvSpPr>
          <p:nvPr>
            <p:ph sz="quarter" idx="10"/>
          </p:nvPr>
        </p:nvSpPr>
        <p:spPr>
          <a:xfrm>
            <a:off x="357189" y="1422400"/>
            <a:ext cx="6506674" cy="1350108"/>
          </a:xfrm>
        </p:spPr>
        <p:txBody>
          <a:bodyPr/>
          <a:lstStyle/>
          <a:p>
            <a:r>
              <a:rPr lang="en-US" dirty="0"/>
              <a:t>t</a:t>
            </a:r>
            <a:r>
              <a:rPr lang="en-US" dirty="0" smtClean="0"/>
              <a:t>o add responsibilities to individual objects dynamically and transparently, that is, without affecting other objects;</a:t>
            </a:r>
            <a:endParaRPr lang="en-US" dirty="0"/>
          </a:p>
          <a:p>
            <a:r>
              <a:rPr lang="pt-BR" dirty="0"/>
              <a:t>f</a:t>
            </a:r>
            <a:r>
              <a:rPr lang="pt-BR" dirty="0" smtClean="0"/>
              <a:t>or responcibilities that can be </a:t>
            </a:r>
            <a:r>
              <a:rPr lang="en-US" dirty="0" smtClean="0"/>
              <a:t>withdrawn</a:t>
            </a:r>
            <a:r>
              <a:rPr lang="pt-BR" dirty="0" smtClean="0"/>
              <a:t>;</a:t>
            </a:r>
          </a:p>
          <a:p>
            <a:r>
              <a:rPr lang="pt-BR" dirty="0" smtClean="0"/>
              <a:t>When extension with is impractical.</a:t>
            </a:r>
          </a:p>
        </p:txBody>
      </p:sp>
      <p:sp>
        <p:nvSpPr>
          <p:cNvPr id="5" name="Slide Number Placeholder 4">
            <a:extLst>
              <a:ext uri="{FF2B5EF4-FFF2-40B4-BE49-F238E27FC236}">
                <a16:creationId xmlns:a16="http://schemas.microsoft.com/office/drawing/2014/main" id="{D695E08B-236F-5B4F-801C-4C75369E005C}"/>
              </a:ext>
            </a:extLst>
          </p:cNvPr>
          <p:cNvSpPr>
            <a:spLocks noGrp="1"/>
          </p:cNvSpPr>
          <p:nvPr>
            <p:ph type="sldNum" sz="quarter" idx="4"/>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3A707DD9-E92B-45E8-BE0A-E6B2EDF345EB}" type="slidenum">
              <a:rPr kumimoji="0" lang="en-US" sz="800" b="1" i="0" u="none" strike="noStrike" kern="1200" cap="none" spc="0" normalizeH="0" baseline="0" noProof="0" smtClean="0">
                <a:ln>
                  <a:noFill/>
                </a:ln>
                <a:solidFill>
                  <a:srgbClr val="FEFEFE"/>
                </a:solidFill>
                <a:effectLst/>
                <a:uLnTx/>
                <a:uFillTx/>
                <a:latin typeface="Calibri Light"/>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39</a:t>
            </a:fld>
            <a:endParaRPr kumimoji="0" lang="en-US" sz="800" b="1" i="0" u="none" strike="noStrike" kern="1200" cap="none" spc="0" normalizeH="0" baseline="0" noProof="0" dirty="0">
              <a:ln>
                <a:noFill/>
              </a:ln>
              <a:solidFill>
                <a:srgbClr val="FEFEFE"/>
              </a:solidFill>
              <a:effectLst/>
              <a:uLnTx/>
              <a:uFillTx/>
              <a:latin typeface="Calibri Light"/>
              <a:ea typeface="+mn-ea"/>
              <a:cs typeface="+mn-cs"/>
            </a:endParaRPr>
          </a:p>
        </p:txBody>
      </p:sp>
    </p:spTree>
    <p:extLst>
      <p:ext uri="{BB962C8B-B14F-4D97-AF65-F5344CB8AC3E}">
        <p14:creationId xmlns:p14="http://schemas.microsoft.com/office/powerpoint/2010/main" val="25689429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Roots</a:t>
            </a:r>
          </a:p>
        </p:txBody>
      </p:sp>
      <p:sp>
        <p:nvSpPr>
          <p:cNvPr id="3" name="Content Placeholder 2"/>
          <p:cNvSpPr>
            <a:spLocks noGrp="1"/>
          </p:cNvSpPr>
          <p:nvPr>
            <p:ph sz="quarter" idx="10"/>
          </p:nvPr>
        </p:nvSpPr>
        <p:spPr/>
        <p:txBody>
          <a:bodyPr/>
          <a:lstStyle/>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r>
              <a:rPr lang="en-US" sz="1800" dirty="0"/>
              <a:t>The idea was introduced by the architect </a:t>
            </a:r>
            <a:r>
              <a:rPr lang="en-US" sz="1800" dirty="0">
                <a:solidFill>
                  <a:schemeClr val="accent3">
                    <a:lumMod val="75000"/>
                  </a:schemeClr>
                </a:solidFill>
              </a:rPr>
              <a:t>Christopher Alexander </a:t>
            </a:r>
            <a:r>
              <a:rPr lang="en-US" sz="1800" dirty="0"/>
              <a:t>and has been adapted for </a:t>
            </a:r>
          </a:p>
          <a:p>
            <a:pPr marL="0" indent="0">
              <a:buNone/>
            </a:pPr>
            <a:r>
              <a:rPr lang="en-US" sz="1800" dirty="0"/>
              <a:t>various other disciplines, most notably computer science.</a:t>
            </a:r>
            <a:endParaRPr lang="en-US" sz="2000" dirty="0"/>
          </a:p>
        </p:txBody>
      </p:sp>
      <p:sp>
        <p:nvSpPr>
          <p:cNvPr id="4" name="TextBox 3">
            <a:extLst>
              <a:ext uri="{FF2B5EF4-FFF2-40B4-BE49-F238E27FC236}">
                <a16:creationId xmlns:a16="http://schemas.microsoft.com/office/drawing/2014/main" id="{A5550BAA-4A93-7C4F-9F93-F6DAD9B885B8}"/>
              </a:ext>
            </a:extLst>
          </p:cNvPr>
          <p:cNvSpPr txBox="1"/>
          <p:nvPr/>
        </p:nvSpPr>
        <p:spPr>
          <a:xfrm>
            <a:off x="943583" y="4877348"/>
            <a:ext cx="2422187" cy="200055"/>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700" dirty="0">
                <a:solidFill>
                  <a:schemeClr val="bg1"/>
                </a:solidFill>
                <a:latin typeface="+mj-lt"/>
              </a:rPr>
              <a:t>CONFIDENTIAL  |  </a:t>
            </a:r>
            <a:r>
              <a:rPr lang="en-US" sz="700" b="0" i="0" u="none" strike="noStrike" kern="1200" baseline="0" dirty="0">
                <a:solidFill>
                  <a:schemeClr val="bg1"/>
                </a:solidFill>
                <a:effectLst/>
                <a:latin typeface="+mj-lt"/>
                <a:ea typeface="+mn-ea"/>
                <a:cs typeface="+mn-cs"/>
              </a:rPr>
              <a:t>© 2019 EPAM Systems, Inc.</a:t>
            </a:r>
            <a:endParaRPr lang="en-US" sz="700" dirty="0">
              <a:latin typeface="+mj-lt"/>
            </a:endParaRPr>
          </a:p>
        </p:txBody>
      </p:sp>
    </p:spTree>
    <p:extLst>
      <p:ext uri="{BB962C8B-B14F-4D97-AF65-F5344CB8AC3E}">
        <p14:creationId xmlns:p14="http://schemas.microsoft.com/office/powerpoint/2010/main" val="26852536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BEE242FE-397E-B24B-9BF6-C1D241790A8C}"/>
              </a:ext>
            </a:extLst>
          </p:cNvPr>
          <p:cNvSpPr>
            <a:spLocks noGrp="1"/>
          </p:cNvSpPr>
          <p:nvPr>
            <p:ph type="body" sz="quarter" idx="10"/>
          </p:nvPr>
        </p:nvSpPr>
        <p:spPr/>
        <p:txBody>
          <a:bodyPr/>
          <a:lstStyle/>
          <a:p>
            <a:r>
              <a:rPr lang="en-US" dirty="0"/>
              <a:t>The elements of this (</a:t>
            </a:r>
            <a:r>
              <a:rPr lang="en-US" dirty="0" err="1"/>
              <a:t>architechture</a:t>
            </a:r>
            <a:r>
              <a:rPr lang="en-US" dirty="0"/>
              <a:t>) language are entities called patterns. Each pattern describes a problem that occurs over and over again in our environment, and then describes the core of the solution to that problem, in such a way that you can use this solution a million times over, without ever doing it the same way twice. — Christopher Alexander</a:t>
            </a:r>
          </a:p>
        </p:txBody>
      </p:sp>
      <p:sp>
        <p:nvSpPr>
          <p:cNvPr id="6" name="Slide Number Placeholder 5">
            <a:extLst>
              <a:ext uri="{FF2B5EF4-FFF2-40B4-BE49-F238E27FC236}">
                <a16:creationId xmlns:a16="http://schemas.microsoft.com/office/drawing/2014/main" id="{F6F5CD8A-D8EB-5F48-A66F-EC4909EEBF89}"/>
              </a:ext>
            </a:extLst>
          </p:cNvPr>
          <p:cNvSpPr>
            <a:spLocks noGrp="1"/>
          </p:cNvSpPr>
          <p:nvPr>
            <p:ph type="sldNum" sz="quarter" idx="4"/>
          </p:nvPr>
        </p:nvSpPr>
        <p:spPr/>
        <p:txBody>
          <a:bodyPr/>
          <a:lstStyle/>
          <a:p>
            <a:fld id="{3A707DD9-E92B-45E8-BE0A-E6B2EDF345EB}" type="slidenum">
              <a:rPr lang="en-US" smtClean="0"/>
              <a:pPr/>
              <a:t>5</a:t>
            </a:fld>
            <a:endParaRPr lang="en-US" dirty="0"/>
          </a:p>
        </p:txBody>
      </p:sp>
    </p:spTree>
    <p:extLst>
      <p:ext uri="{BB962C8B-B14F-4D97-AF65-F5344CB8AC3E}">
        <p14:creationId xmlns:p14="http://schemas.microsoft.com/office/powerpoint/2010/main" val="28893913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BEE242FE-397E-B24B-9BF6-C1D241790A8C}"/>
              </a:ext>
            </a:extLst>
          </p:cNvPr>
          <p:cNvSpPr>
            <a:spLocks noGrp="1"/>
          </p:cNvSpPr>
          <p:nvPr>
            <p:ph type="body" sz="quarter" idx="10"/>
          </p:nvPr>
        </p:nvSpPr>
        <p:spPr/>
        <p:txBody>
          <a:bodyPr/>
          <a:lstStyle/>
          <a:p>
            <a:r>
              <a:rPr lang="en-US" dirty="0"/>
              <a:t>Christopher Alexander is the architect who ﬁrst studied patterns in buildings and communications and developed "pattern language" for generating them. His work has inspired us time and again. There are many ways in which our work is like Alexander’s. Both are based on observing existing systems and looking for patterns in them. Both have templates for describing patterns. Both rely on natural language and lots of examples to described patterns rather than formal languages, and both give rationales for each pattern. — Design Patterns.— </a:t>
            </a:r>
            <a:r>
              <a:rPr lang="en-US" dirty="0" err="1"/>
              <a:t>GoF</a:t>
            </a:r>
            <a:endParaRPr lang="en-US" dirty="0"/>
          </a:p>
        </p:txBody>
      </p:sp>
      <p:sp>
        <p:nvSpPr>
          <p:cNvPr id="6" name="Slide Number Placeholder 5">
            <a:extLst>
              <a:ext uri="{FF2B5EF4-FFF2-40B4-BE49-F238E27FC236}">
                <a16:creationId xmlns:a16="http://schemas.microsoft.com/office/drawing/2014/main" id="{F6F5CD8A-D8EB-5F48-A66F-EC4909EEBF89}"/>
              </a:ext>
            </a:extLst>
          </p:cNvPr>
          <p:cNvSpPr>
            <a:spLocks noGrp="1"/>
          </p:cNvSpPr>
          <p:nvPr>
            <p:ph type="sldNum" sz="quarter" idx="4"/>
          </p:nvPr>
        </p:nvSpPr>
        <p:spPr/>
        <p:txBody>
          <a:bodyPr/>
          <a:lstStyle/>
          <a:p>
            <a:fld id="{3A707DD9-E92B-45E8-BE0A-E6B2EDF345EB}" type="slidenum">
              <a:rPr lang="en-US" smtClean="0"/>
              <a:pPr/>
              <a:t>6</a:t>
            </a:fld>
            <a:endParaRPr lang="en-US" dirty="0"/>
          </a:p>
        </p:txBody>
      </p:sp>
    </p:spTree>
    <p:extLst>
      <p:ext uri="{BB962C8B-B14F-4D97-AF65-F5344CB8AC3E}">
        <p14:creationId xmlns:p14="http://schemas.microsoft.com/office/powerpoint/2010/main" val="17872037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Why do I need to study patterns</a:t>
            </a:r>
          </a:p>
        </p:txBody>
      </p:sp>
      <p:sp>
        <p:nvSpPr>
          <p:cNvPr id="4" name="Content Placeholder 3"/>
          <p:cNvSpPr>
            <a:spLocks noGrp="1"/>
          </p:cNvSpPr>
          <p:nvPr>
            <p:ph sz="quarter" idx="10"/>
          </p:nvPr>
        </p:nvSpPr>
        <p:spPr/>
        <p:txBody>
          <a:bodyPr/>
          <a:lstStyle/>
          <a:p>
            <a:r>
              <a:rPr lang="en-US" dirty="0"/>
              <a:t>Reusability; </a:t>
            </a:r>
          </a:p>
          <a:p>
            <a:r>
              <a:rPr lang="en-US" dirty="0"/>
              <a:t>The use of common terminology; </a:t>
            </a:r>
          </a:p>
          <a:p>
            <a:r>
              <a:rPr lang="en-US" dirty="0"/>
              <a:t>Design patterns provide us with an abstract, high-level view of both the problem and the whole process of object-oriented development;</a:t>
            </a:r>
          </a:p>
          <a:p>
            <a:r>
              <a:rPr lang="en-US" dirty="0"/>
              <a:t>Design patterns allow a developer or a group of developers to ﬁnd design solutions for complex problems without creating a cumbersome class inheritance hierarchy.</a:t>
            </a:r>
          </a:p>
        </p:txBody>
      </p:sp>
      <p:sp>
        <p:nvSpPr>
          <p:cNvPr id="5" name="Slide Number Placeholder 4">
            <a:extLst>
              <a:ext uri="{FF2B5EF4-FFF2-40B4-BE49-F238E27FC236}">
                <a16:creationId xmlns:a16="http://schemas.microsoft.com/office/drawing/2014/main" id="{D695E08B-236F-5B4F-801C-4C75369E005C}"/>
              </a:ext>
            </a:extLst>
          </p:cNvPr>
          <p:cNvSpPr>
            <a:spLocks noGrp="1"/>
          </p:cNvSpPr>
          <p:nvPr>
            <p:ph type="sldNum" sz="quarter" idx="4"/>
          </p:nvPr>
        </p:nvSpPr>
        <p:spPr/>
        <p:txBody>
          <a:bodyPr/>
          <a:lstStyle/>
          <a:p>
            <a:fld id="{3A707DD9-E92B-45E8-BE0A-E6B2EDF345EB}" type="slidenum">
              <a:rPr lang="en-US" smtClean="0"/>
              <a:pPr/>
              <a:t>7</a:t>
            </a:fld>
            <a:endParaRPr lang="en-US" dirty="0"/>
          </a:p>
        </p:txBody>
      </p:sp>
    </p:spTree>
    <p:extLst>
      <p:ext uri="{BB962C8B-B14F-4D97-AF65-F5344CB8AC3E}">
        <p14:creationId xmlns:p14="http://schemas.microsoft.com/office/powerpoint/2010/main" val="24610416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Other advantages</a:t>
            </a:r>
          </a:p>
        </p:txBody>
      </p:sp>
      <p:sp>
        <p:nvSpPr>
          <p:cNvPr id="4" name="Content Placeholder 3"/>
          <p:cNvSpPr>
            <a:spLocks noGrp="1"/>
          </p:cNvSpPr>
          <p:nvPr>
            <p:ph sz="quarter" idx="10"/>
          </p:nvPr>
        </p:nvSpPr>
        <p:spPr/>
        <p:txBody>
          <a:bodyPr/>
          <a:lstStyle/>
          <a:p>
            <a:r>
              <a:rPr lang="en-US" dirty="0"/>
              <a:t>Eﬃciency improvement of single developers and whole group of developers;</a:t>
            </a:r>
          </a:p>
          <a:p>
            <a:r>
              <a:rPr lang="en-US" dirty="0"/>
              <a:t>The use of many design patterns also allows you to create more modiﬁable and ﬂexible software;</a:t>
            </a:r>
          </a:p>
          <a:p>
            <a:r>
              <a:rPr lang="en-US" dirty="0"/>
              <a:t>Properly studied design patterns greatly assist in a common understanding of the basic principles of object-oriented design.</a:t>
            </a:r>
          </a:p>
        </p:txBody>
      </p:sp>
      <p:sp>
        <p:nvSpPr>
          <p:cNvPr id="5" name="Slide Number Placeholder 4">
            <a:extLst>
              <a:ext uri="{FF2B5EF4-FFF2-40B4-BE49-F238E27FC236}">
                <a16:creationId xmlns:a16="http://schemas.microsoft.com/office/drawing/2014/main" id="{D695E08B-236F-5B4F-801C-4C75369E005C}"/>
              </a:ext>
            </a:extLst>
          </p:cNvPr>
          <p:cNvSpPr>
            <a:spLocks noGrp="1"/>
          </p:cNvSpPr>
          <p:nvPr>
            <p:ph type="sldNum" sz="quarter" idx="4"/>
          </p:nvPr>
        </p:nvSpPr>
        <p:spPr/>
        <p:txBody>
          <a:bodyPr/>
          <a:lstStyle/>
          <a:p>
            <a:fld id="{3A707DD9-E92B-45E8-BE0A-E6B2EDF345EB}" type="slidenum">
              <a:rPr lang="en-US" smtClean="0"/>
              <a:pPr/>
              <a:t>8</a:t>
            </a:fld>
            <a:endParaRPr lang="en-US" dirty="0"/>
          </a:p>
        </p:txBody>
      </p:sp>
    </p:spTree>
    <p:extLst>
      <p:ext uri="{BB962C8B-B14F-4D97-AF65-F5344CB8AC3E}">
        <p14:creationId xmlns:p14="http://schemas.microsoft.com/office/powerpoint/2010/main" val="17746261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Design</a:t>
            </a:r>
            <a:br>
              <a:rPr lang="en-US" dirty="0"/>
            </a:br>
            <a:r>
              <a:rPr lang="en-US" dirty="0"/>
              <a:t>Patterns</a:t>
            </a:r>
          </a:p>
        </p:txBody>
      </p:sp>
      <p:sp>
        <p:nvSpPr>
          <p:cNvPr id="6" name="TextBox 5">
            <a:extLst>
              <a:ext uri="{FF2B5EF4-FFF2-40B4-BE49-F238E27FC236}">
                <a16:creationId xmlns:a16="http://schemas.microsoft.com/office/drawing/2014/main" id="{16AD212A-E369-CB46-BE9C-0744152A0BAF}"/>
              </a:ext>
            </a:extLst>
          </p:cNvPr>
          <p:cNvSpPr txBox="1"/>
          <p:nvPr/>
        </p:nvSpPr>
        <p:spPr>
          <a:xfrm>
            <a:off x="531466" y="4877348"/>
            <a:ext cx="2422187" cy="200055"/>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FFFFFF"/>
                </a:solidFill>
                <a:effectLst/>
                <a:uLnTx/>
                <a:uFillTx/>
                <a:latin typeface="Calibri Light"/>
                <a:ea typeface="+mn-ea"/>
                <a:cs typeface="+mn-cs"/>
              </a:rPr>
              <a:t>CONFIDENTIAL  |  © 2019 EPAM Systems, Inc.</a:t>
            </a:r>
            <a:endParaRPr kumimoji="0" lang="en-US" sz="700" b="0" i="0" u="none" strike="noStrike" kern="1200" cap="none" spc="0" normalizeH="0" baseline="0" noProof="0" dirty="0">
              <a:ln>
                <a:noFill/>
              </a:ln>
              <a:solidFill>
                <a:srgbClr val="222222"/>
              </a:solidFill>
              <a:effectLst/>
              <a:uLnTx/>
              <a:uFillTx/>
              <a:latin typeface="Calibri Light"/>
              <a:ea typeface="+mn-ea"/>
              <a:cs typeface="+mn-cs"/>
            </a:endParaRPr>
          </a:p>
        </p:txBody>
      </p:sp>
      <p:sp>
        <p:nvSpPr>
          <p:cNvPr id="2" name="Text Placeholder 1"/>
          <p:cNvSpPr>
            <a:spLocks noGrp="1"/>
          </p:cNvSpPr>
          <p:nvPr>
            <p:ph type="body" sz="quarter" idx="11"/>
          </p:nvPr>
        </p:nvSpPr>
        <p:spPr/>
        <p:txBody>
          <a:bodyPr/>
          <a:lstStyle/>
          <a:p>
            <a:r>
              <a:rPr lang="en-US" b="0" dirty="0"/>
              <a:t>UML reminder</a:t>
            </a:r>
            <a:r>
              <a:rPr lang="en-US" dirty="0"/>
              <a:t> </a:t>
            </a:r>
          </a:p>
        </p:txBody>
      </p:sp>
    </p:spTree>
    <p:extLst>
      <p:ext uri="{BB962C8B-B14F-4D97-AF65-F5344CB8AC3E}">
        <p14:creationId xmlns:p14="http://schemas.microsoft.com/office/powerpoint/2010/main" val="1613587329"/>
      </p:ext>
    </p:extLst>
  </p:cSld>
  <p:clrMapOvr>
    <a:masterClrMapping/>
  </p:clrMapOvr>
</p:sld>
</file>

<file path=ppt/theme/theme1.xml><?xml version="1.0" encoding="utf-8"?>
<a:theme xmlns:a="http://schemas.openxmlformats.org/drawingml/2006/main" name="Covers">
  <a:themeElements>
    <a:clrScheme name="Custom 6">
      <a:dk1>
        <a:srgbClr val="222222"/>
      </a:dk1>
      <a:lt1>
        <a:srgbClr val="FFFFFF"/>
      </a:lt1>
      <a:dk2>
        <a:srgbClr val="464547"/>
      </a:dk2>
      <a:lt2>
        <a:srgbClr val="CCCCCC"/>
      </a:lt2>
      <a:accent1>
        <a:srgbClr val="464547"/>
      </a:accent1>
      <a:accent2>
        <a:srgbClr val="76CDD8"/>
      </a:accent2>
      <a:accent3>
        <a:srgbClr val="008ACF"/>
      </a:accent3>
      <a:accent4>
        <a:srgbClr val="CEDB56"/>
      </a:accent4>
      <a:accent5>
        <a:srgbClr val="39C2D7"/>
      </a:accent5>
      <a:accent6>
        <a:srgbClr val="D35D47"/>
      </a:accent6>
      <a:hlink>
        <a:srgbClr val="76CDD8"/>
      </a:hlink>
      <a:folHlink>
        <a:srgbClr val="76CDD8"/>
      </a:folHlink>
    </a:clrScheme>
    <a:fontScheme name="EPAM September 2017 - PPT">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PAM PPTX Template" id="{07F0FB55-CFFA-47CA-99A0-A77E3213ACA6}" vid="{740A320D-646C-4C12-89B1-0B127236B0F7}"/>
    </a:ext>
  </a:extLst>
</a:theme>
</file>

<file path=ppt/theme/theme2.xml><?xml version="1.0" encoding="utf-8"?>
<a:theme xmlns:a="http://schemas.openxmlformats.org/drawingml/2006/main" name="General">
  <a:themeElements>
    <a:clrScheme name="Custom 7">
      <a:dk1>
        <a:srgbClr val="222222"/>
      </a:dk1>
      <a:lt1>
        <a:srgbClr val="FFFFFF"/>
      </a:lt1>
      <a:dk2>
        <a:srgbClr val="464547"/>
      </a:dk2>
      <a:lt2>
        <a:srgbClr val="CCCCCC"/>
      </a:lt2>
      <a:accent1>
        <a:srgbClr val="222222"/>
      </a:accent1>
      <a:accent2>
        <a:srgbClr val="76CDD8"/>
      </a:accent2>
      <a:accent3>
        <a:srgbClr val="008ACF"/>
      </a:accent3>
      <a:accent4>
        <a:srgbClr val="CEDB56"/>
      </a:accent4>
      <a:accent5>
        <a:srgbClr val="39C2D7"/>
      </a:accent5>
      <a:accent6>
        <a:srgbClr val="D35D47"/>
      </a:accent6>
      <a:hlink>
        <a:srgbClr val="76CDD8"/>
      </a:hlink>
      <a:folHlink>
        <a:srgbClr val="76CDD8"/>
      </a:folHlink>
    </a:clrScheme>
    <a:fontScheme name="EPAM September 2017 - PPT">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PAM PPTX Template" id="{07F0FB55-CFFA-47CA-99A0-A77E3213ACA6}" vid="{5C4EAAF8-284D-4A65-B20F-C47DE8AC2658}"/>
    </a:ext>
  </a:extLst>
</a:theme>
</file>

<file path=ppt/theme/theme3.xml><?xml version="1.0" encoding="utf-8"?>
<a:theme xmlns:a="http://schemas.openxmlformats.org/drawingml/2006/main" name="Breakers">
  <a:themeElements>
    <a:clrScheme name="Custom 8">
      <a:dk1>
        <a:srgbClr val="222222"/>
      </a:dk1>
      <a:lt1>
        <a:srgbClr val="FFFFFF"/>
      </a:lt1>
      <a:dk2>
        <a:srgbClr val="464547"/>
      </a:dk2>
      <a:lt2>
        <a:srgbClr val="CCCCCC"/>
      </a:lt2>
      <a:accent1>
        <a:srgbClr val="222222"/>
      </a:accent1>
      <a:accent2>
        <a:srgbClr val="76CDD8"/>
      </a:accent2>
      <a:accent3>
        <a:srgbClr val="008ACF"/>
      </a:accent3>
      <a:accent4>
        <a:srgbClr val="CEDB56"/>
      </a:accent4>
      <a:accent5>
        <a:srgbClr val="39C2D7"/>
      </a:accent5>
      <a:accent6>
        <a:srgbClr val="D35D47"/>
      </a:accent6>
      <a:hlink>
        <a:srgbClr val="76CDD8"/>
      </a:hlink>
      <a:folHlink>
        <a:srgbClr val="76CDD8"/>
      </a:folHlink>
    </a:clrScheme>
    <a:fontScheme name="EPAM September 2017 - PPT">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PAM PPTX Template" id="{07F0FB55-CFFA-47CA-99A0-A77E3213ACA6}" vid="{67367244-F583-44E6-8F01-4BEACD686630}"/>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Covers</Template>
  <TotalTime>1540</TotalTime>
  <Words>1186</Words>
  <Application>Microsoft Office PowerPoint</Application>
  <PresentationFormat>On-screen Show (16:9)</PresentationFormat>
  <Paragraphs>161</Paragraphs>
  <Slides>39</Slides>
  <Notes>0</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39</vt:i4>
      </vt:variant>
    </vt:vector>
  </HeadingPairs>
  <TitlesOfParts>
    <vt:vector size="47" baseType="lpstr">
      <vt:lpstr>Arial</vt:lpstr>
      <vt:lpstr>Calibri</vt:lpstr>
      <vt:lpstr>Calibri Light</vt:lpstr>
      <vt:lpstr>Oswald DemiBold</vt:lpstr>
      <vt:lpstr>SFRM0900</vt:lpstr>
      <vt:lpstr>Covers</vt:lpstr>
      <vt:lpstr>General</vt:lpstr>
      <vt:lpstr>Breakers</vt:lpstr>
      <vt:lpstr>Design Patterns</vt:lpstr>
      <vt:lpstr>Design Patterns</vt:lpstr>
      <vt:lpstr>Definition</vt:lpstr>
      <vt:lpstr>Roots</vt:lpstr>
      <vt:lpstr>PowerPoint Presentation</vt:lpstr>
      <vt:lpstr>PowerPoint Presentation</vt:lpstr>
      <vt:lpstr>Why do I need to study patterns</vt:lpstr>
      <vt:lpstr>Other advantages</vt:lpstr>
      <vt:lpstr>Design Patterns</vt:lpstr>
      <vt:lpstr>Association</vt:lpstr>
      <vt:lpstr>Aggregation</vt:lpstr>
      <vt:lpstr>Composition</vt:lpstr>
      <vt:lpstr>Association, aggregation, composition</vt:lpstr>
      <vt:lpstr>Design Patterns</vt:lpstr>
      <vt:lpstr>Definition</vt:lpstr>
      <vt:lpstr>Design Patterns</vt:lpstr>
      <vt:lpstr>Intent</vt:lpstr>
      <vt:lpstr>Motivation</vt:lpstr>
      <vt:lpstr>Example. Facade for starting a car system</vt:lpstr>
      <vt:lpstr>Applicability</vt:lpstr>
      <vt:lpstr>Design Patterns</vt:lpstr>
      <vt:lpstr>Intent</vt:lpstr>
      <vt:lpstr>Motivation</vt:lpstr>
      <vt:lpstr>Example. The task</vt:lpstr>
      <vt:lpstr>Example. The task resolution</vt:lpstr>
      <vt:lpstr>Two types of adapter realization</vt:lpstr>
      <vt:lpstr>Applicability</vt:lpstr>
      <vt:lpstr>Design Patterns</vt:lpstr>
      <vt:lpstr>Intent</vt:lpstr>
      <vt:lpstr>Motivation</vt:lpstr>
      <vt:lpstr>Example. The task</vt:lpstr>
      <vt:lpstr>Example. The task resolution</vt:lpstr>
      <vt:lpstr>Applicability</vt:lpstr>
      <vt:lpstr>Design Patterns</vt:lpstr>
      <vt:lpstr>Intent</vt:lpstr>
      <vt:lpstr>Motivation</vt:lpstr>
      <vt:lpstr>Decorator scheme</vt:lpstr>
      <vt:lpstr>Example</vt:lpstr>
      <vt:lpstr>Applicability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Jennifer Markowitz</dc:creator>
  <cp:lastModifiedBy>Denis Ponizovkin</cp:lastModifiedBy>
  <cp:revision>33</cp:revision>
  <dcterms:created xsi:type="dcterms:W3CDTF">2018-01-26T19:23:30Z</dcterms:created>
  <dcterms:modified xsi:type="dcterms:W3CDTF">2019-05-01T02:52:49Z</dcterms:modified>
</cp:coreProperties>
</file>