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10288800" cx="18288000"/>
  <p:notesSz cx="6858000" cy="9144000"/>
  <p:embeddedFontLst>
    <p:embeddedFont>
      <p:font typeface="Montserrat"/>
      <p:regular r:id="rId18"/>
      <p:bold r:id="rId19"/>
      <p:italic r:id="rId20"/>
      <p:boldItalic r:id="rId21"/>
    </p:embeddedFont>
    <p:embeddedFont>
      <p:font typeface="Montserrat ExtraBold"/>
      <p:bold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241">
          <p15:clr>
            <a:srgbClr val="A4A3A4"/>
          </p15:clr>
        </p15:guide>
        <p15:guide id="2" pos="5760">
          <p15:clr>
            <a:srgbClr val="A4A3A4"/>
          </p15:clr>
        </p15:guide>
        <p15:guide id="3" pos="958">
          <p15:clr>
            <a:srgbClr val="9AA0A6"/>
          </p15:clr>
        </p15:guide>
        <p15:guide id="4" orient="horz" pos="539">
          <p15:clr>
            <a:srgbClr val="9AA0A6"/>
          </p15:clr>
        </p15:guide>
        <p15:guide id="5" pos="10562">
          <p15:clr>
            <a:srgbClr val="9AA0A6"/>
          </p15:clr>
        </p15:guide>
        <p15:guide id="6" orient="horz" pos="5942">
          <p15:clr>
            <a:srgbClr val="9AA0A6"/>
          </p15:clr>
        </p15:guide>
        <p15:guide id="7" orient="horz" pos="3046">
          <p15:clr>
            <a:srgbClr val="9AA0A6"/>
          </p15:clr>
        </p15:guide>
        <p15:guide id="8" pos="1708">
          <p15:clr>
            <a:srgbClr val="9AA0A6"/>
          </p15:clr>
        </p15:guide>
        <p15:guide id="9" orient="horz" pos="4198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241" orient="horz"/>
        <p:guide pos="5760"/>
        <p:guide pos="958"/>
        <p:guide pos="539" orient="horz"/>
        <p:guide pos="10562"/>
        <p:guide pos="5942" orient="horz"/>
        <p:guide pos="3046" orient="horz"/>
        <p:guide pos="1708"/>
        <p:guide pos="4198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italic.fntdata"/><Relationship Id="rId11" Type="http://schemas.openxmlformats.org/officeDocument/2006/relationships/slide" Target="slides/slide6.xml"/><Relationship Id="rId22" Type="http://schemas.openxmlformats.org/officeDocument/2006/relationships/font" Target="fonts/MontserratExtraBold-bold.fntdata"/><Relationship Id="rId10" Type="http://schemas.openxmlformats.org/officeDocument/2006/relationships/slide" Target="slides/slide5.xml"/><Relationship Id="rId21" Type="http://schemas.openxmlformats.org/officeDocument/2006/relationships/font" Target="fonts/Montserrat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MontserratExtraBold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bold.fntdata"/><Relationship Id="rId6" Type="http://schemas.openxmlformats.org/officeDocument/2006/relationships/slide" Target="slides/slide1.xml"/><Relationship Id="rId18" Type="http://schemas.openxmlformats.org/officeDocument/2006/relationships/font" Target="fonts/Montserrat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533" y="685800"/>
            <a:ext cx="6094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53dce1cfb7_0_27:notes"/>
          <p:cNvSpPr/>
          <p:nvPr>
            <p:ph idx="2" type="sldImg"/>
          </p:nvPr>
        </p:nvSpPr>
        <p:spPr>
          <a:xfrm>
            <a:off x="381533" y="685800"/>
            <a:ext cx="6094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g53dce1cfb7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" sz="900">
                <a:solidFill>
                  <a:schemeClr val="dk1"/>
                </a:solidFill>
              </a:rPr>
              <a:t>Титульный слайд с темой модуля, именем преподавателя 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bdb83f03ea_0_23:notes"/>
          <p:cNvSpPr/>
          <p:nvPr>
            <p:ph idx="2" type="sldImg"/>
          </p:nvPr>
        </p:nvSpPr>
        <p:spPr>
          <a:xfrm>
            <a:off x="381533" y="685800"/>
            <a:ext cx="6094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gbdb83f03ea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" sz="900">
                <a:solidFill>
                  <a:schemeClr val="dk1"/>
                </a:solidFill>
              </a:rPr>
              <a:t>Титульный слайд с темой модуля, именем преподавателя 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9a2eab2d06_0_383:notes"/>
          <p:cNvSpPr/>
          <p:nvPr>
            <p:ph idx="2" type="sldImg"/>
          </p:nvPr>
        </p:nvSpPr>
        <p:spPr>
          <a:xfrm>
            <a:off x="381533" y="685800"/>
            <a:ext cx="6094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g9a2eab2d06_0_3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" sz="900">
                <a:solidFill>
                  <a:schemeClr val="dk1"/>
                </a:solidFill>
              </a:rPr>
              <a:t>Слайд со скриншотом.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8a024dfe17_0_617:notes"/>
          <p:cNvSpPr/>
          <p:nvPr>
            <p:ph idx="2" type="sldImg"/>
          </p:nvPr>
        </p:nvSpPr>
        <p:spPr>
          <a:xfrm>
            <a:off x="381533" y="685800"/>
            <a:ext cx="6094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g8a024dfe17_0_6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" sz="900">
                <a:solidFill>
                  <a:schemeClr val="dk1"/>
                </a:solidFill>
              </a:rPr>
              <a:t>Титульный слайд с темой модуля, именем преподавателя 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c947cc253b_0_0:notes"/>
          <p:cNvSpPr/>
          <p:nvPr>
            <p:ph idx="2" type="sldImg"/>
          </p:nvPr>
        </p:nvSpPr>
        <p:spPr>
          <a:xfrm>
            <a:off x="381533" y="685800"/>
            <a:ext cx="6094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gc947cc253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" sz="900">
                <a:solidFill>
                  <a:schemeClr val="dk1"/>
                </a:solidFill>
              </a:rPr>
              <a:t>Слайд со скриншотом.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53dce1cfb7_0_93:notes"/>
          <p:cNvSpPr/>
          <p:nvPr>
            <p:ph idx="2" type="sldImg"/>
          </p:nvPr>
        </p:nvSpPr>
        <p:spPr>
          <a:xfrm>
            <a:off x="381533" y="685800"/>
            <a:ext cx="6094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" name="Google Shape;72;g53dce1cfb7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" sz="900">
                <a:solidFill>
                  <a:schemeClr val="dk1"/>
                </a:solidFill>
              </a:rPr>
              <a:t>Титульный слайд с темой модуля, именем преподавателя 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79bfa43670_0_3:notes"/>
          <p:cNvSpPr/>
          <p:nvPr>
            <p:ph idx="2" type="sldImg"/>
          </p:nvPr>
        </p:nvSpPr>
        <p:spPr>
          <a:xfrm>
            <a:off x="381533" y="685800"/>
            <a:ext cx="6094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" name="Google Shape;78;g79bfa43670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" sz="900">
                <a:solidFill>
                  <a:schemeClr val="dk1"/>
                </a:solidFill>
              </a:rPr>
              <a:t>Слайд со скриншотом.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c947cc253b_0_38:notes"/>
          <p:cNvSpPr/>
          <p:nvPr>
            <p:ph idx="2" type="sldImg"/>
          </p:nvPr>
        </p:nvSpPr>
        <p:spPr>
          <a:xfrm>
            <a:off x="381533" y="685800"/>
            <a:ext cx="6094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gc947cc253b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" sz="900">
                <a:solidFill>
                  <a:schemeClr val="dk1"/>
                </a:solidFill>
              </a:rPr>
              <a:t>Слайд со скриншотом.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a97faf4323_0_236:notes"/>
          <p:cNvSpPr/>
          <p:nvPr>
            <p:ph idx="2" type="sldImg"/>
          </p:nvPr>
        </p:nvSpPr>
        <p:spPr>
          <a:xfrm>
            <a:off x="381533" y="685800"/>
            <a:ext cx="6094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ga97faf4323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" sz="900">
                <a:solidFill>
                  <a:schemeClr val="dk1"/>
                </a:solidFill>
              </a:rPr>
              <a:t>Титульный слайд с темой модуля, именем преподавателя 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c947cc253b_0_92:notes"/>
          <p:cNvSpPr/>
          <p:nvPr>
            <p:ph idx="2" type="sldImg"/>
          </p:nvPr>
        </p:nvSpPr>
        <p:spPr>
          <a:xfrm>
            <a:off x="381533" y="685800"/>
            <a:ext cx="6094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gc947cc253b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" sz="900">
                <a:solidFill>
                  <a:schemeClr val="dk1"/>
                </a:solidFill>
              </a:rPr>
              <a:t>Слайд со скриншотом.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bb787e8a7d_0_136:notes"/>
          <p:cNvSpPr/>
          <p:nvPr>
            <p:ph idx="2" type="sldImg"/>
          </p:nvPr>
        </p:nvSpPr>
        <p:spPr>
          <a:xfrm>
            <a:off x="381533" y="685800"/>
            <a:ext cx="6094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gbb787e8a7d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" sz="900">
                <a:solidFill>
                  <a:schemeClr val="dk1"/>
                </a:solidFill>
              </a:rPr>
              <a:t>Титульный слайд с темой модуля, именем преподавателя 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cc89c153c6_0_22:notes"/>
          <p:cNvSpPr/>
          <p:nvPr>
            <p:ph idx="2" type="sldImg"/>
          </p:nvPr>
        </p:nvSpPr>
        <p:spPr>
          <a:xfrm>
            <a:off x="381533" y="685800"/>
            <a:ext cx="6094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gcc89c153c6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" sz="900">
                <a:solidFill>
                  <a:schemeClr val="dk1"/>
                </a:solidFill>
              </a:rPr>
              <a:t>Слайд со скриншотом.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623417" y="1489411"/>
            <a:ext cx="17041200" cy="4105800"/>
          </a:xfrm>
          <a:prstGeom prst="rect">
            <a:avLst/>
          </a:prstGeom>
          <a:noFill/>
          <a:ln>
            <a:noFill/>
          </a:ln>
        </p:spPr>
        <p:txBody>
          <a:bodyPr anchorCtr="0" anchor="b" bIns="143900" lIns="143900" spcFirstLastPara="1" rIns="143900" wrap="square" tIns="143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623401" y="5669242"/>
            <a:ext cx="17041200" cy="15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143900" lIns="143900" spcFirstLastPara="1" rIns="143900" wrap="square" tIns="143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16944916" y="9328066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3900" lIns="143900" spcFirstLastPara="1" rIns="143900" wrap="square" tIns="143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623401" y="2212637"/>
            <a:ext cx="17041200" cy="39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143900" lIns="143900" spcFirstLastPara="1" rIns="143900" wrap="square" tIns="143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800"/>
              <a:buNone/>
              <a:defRPr sz="18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800"/>
              <a:buNone/>
              <a:defRPr sz="18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800"/>
              <a:buNone/>
              <a:defRPr sz="18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800"/>
              <a:buNone/>
              <a:defRPr sz="18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800"/>
              <a:buNone/>
              <a:defRPr sz="18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800"/>
              <a:buNone/>
              <a:defRPr sz="18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800"/>
              <a:buNone/>
              <a:defRPr sz="18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800"/>
              <a:buNone/>
              <a:defRPr sz="18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800"/>
              <a:buNone/>
              <a:defRPr sz="188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623401" y="6305553"/>
            <a:ext cx="17041200" cy="26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143900" lIns="143900" spcFirstLastPara="1" rIns="143900" wrap="square" tIns="143900">
            <a:noAutofit/>
          </a:bodyPr>
          <a:lstStyle>
            <a:lvl1pPr indent="-4064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1pPr>
            <a:lvl2pPr indent="-368300" lvl="1" marL="914400" algn="ctr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200"/>
              <a:buChar char="○"/>
              <a:defRPr/>
            </a:lvl2pPr>
            <a:lvl3pPr indent="-368300" lvl="2" marL="1371600" algn="ctr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200"/>
              <a:buChar char="■"/>
              <a:defRPr/>
            </a:lvl3pPr>
            <a:lvl4pPr indent="-368300" lvl="3" marL="1828800" algn="ctr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200"/>
              <a:buChar char="●"/>
              <a:defRPr/>
            </a:lvl4pPr>
            <a:lvl5pPr indent="-368300" lvl="4" marL="2286000" algn="ctr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200"/>
              <a:buChar char="○"/>
              <a:defRPr/>
            </a:lvl5pPr>
            <a:lvl6pPr indent="-368300" lvl="5" marL="2743200" algn="ctr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200"/>
              <a:buChar char="■"/>
              <a:defRPr/>
            </a:lvl6pPr>
            <a:lvl7pPr indent="-368300" lvl="6" marL="3200400" algn="ctr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200"/>
              <a:buChar char="●"/>
              <a:defRPr/>
            </a:lvl7pPr>
            <a:lvl8pPr indent="-368300" lvl="7" marL="3657600" algn="ctr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200"/>
              <a:buChar char="○"/>
              <a:defRPr/>
            </a:lvl8pPr>
            <a:lvl9pPr indent="-368300" lvl="8" marL="4114800" algn="ctr">
              <a:lnSpc>
                <a:spcPct val="115000"/>
              </a:lnSpc>
              <a:spcBef>
                <a:spcPts val="2600"/>
              </a:spcBef>
              <a:spcAft>
                <a:spcPts val="2600"/>
              </a:spcAft>
              <a:buSzPts val="22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16944916" y="9328066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3900" lIns="143900" spcFirstLastPara="1" rIns="143900" wrap="square" tIns="143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16944916" y="9328066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3900" lIns="143900" spcFirstLastPara="1" rIns="143900" wrap="square" tIns="143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623401" y="4302453"/>
            <a:ext cx="17041200" cy="168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3900" lIns="143900" spcFirstLastPara="1" rIns="143900" wrap="square" tIns="143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16944916" y="9328066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3900" lIns="143900" spcFirstLastPara="1" rIns="143900" wrap="square" tIns="143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623401" y="890206"/>
            <a:ext cx="17041200" cy="11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43900" lIns="143900" spcFirstLastPara="1" rIns="143900" wrap="square" tIns="143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623401" y="2305353"/>
            <a:ext cx="17041200" cy="68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143900" lIns="143900" spcFirstLastPara="1" rIns="143900" wrap="square" tIns="143900">
            <a:noAutofit/>
          </a:bodyPr>
          <a:lstStyle>
            <a:lvl1pPr indent="-4064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1pPr>
            <a:lvl2pPr indent="-368300" lvl="1" marL="91440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200"/>
              <a:buChar char="○"/>
              <a:defRPr/>
            </a:lvl2pPr>
            <a:lvl3pPr indent="-368300" lvl="2" marL="137160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200"/>
              <a:buChar char="■"/>
              <a:defRPr/>
            </a:lvl3pPr>
            <a:lvl4pPr indent="-368300" lvl="3" marL="182880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200"/>
              <a:buChar char="●"/>
              <a:defRPr/>
            </a:lvl4pPr>
            <a:lvl5pPr indent="-368300" lvl="4" marL="228600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200"/>
              <a:buChar char="○"/>
              <a:defRPr/>
            </a:lvl5pPr>
            <a:lvl6pPr indent="-368300" lvl="5" marL="274320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200"/>
              <a:buChar char="■"/>
              <a:defRPr/>
            </a:lvl6pPr>
            <a:lvl7pPr indent="-368300" lvl="6" marL="320040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200"/>
              <a:buChar char="●"/>
              <a:defRPr/>
            </a:lvl7pPr>
            <a:lvl8pPr indent="-368300" lvl="7" marL="365760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200"/>
              <a:buChar char="○"/>
              <a:defRPr/>
            </a:lvl8pPr>
            <a:lvl9pPr indent="-368300" lvl="8" marL="4114800" algn="l">
              <a:lnSpc>
                <a:spcPct val="115000"/>
              </a:lnSpc>
              <a:spcBef>
                <a:spcPts val="2600"/>
              </a:spcBef>
              <a:spcAft>
                <a:spcPts val="2600"/>
              </a:spcAft>
              <a:buSzPts val="22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16944916" y="9328066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3900" lIns="143900" spcFirstLastPara="1" rIns="143900" wrap="square" tIns="143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623401" y="890206"/>
            <a:ext cx="17041200" cy="11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43900" lIns="143900" spcFirstLastPara="1" rIns="143900" wrap="square" tIns="143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623401" y="2305353"/>
            <a:ext cx="7999800" cy="68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143900" lIns="143900" spcFirstLastPara="1" rIns="143900" wrap="square" tIns="143900">
            <a:noAutofit/>
          </a:bodyPr>
          <a:lstStyle>
            <a:lvl1pPr indent="-3683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1pPr>
            <a:lvl2pPr indent="-342900" lvl="1" marL="91440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algn="l">
              <a:lnSpc>
                <a:spcPct val="115000"/>
              </a:lnSpc>
              <a:spcBef>
                <a:spcPts val="2600"/>
              </a:spcBef>
              <a:spcAft>
                <a:spcPts val="26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9664800" y="2305353"/>
            <a:ext cx="7999800" cy="68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143900" lIns="143900" spcFirstLastPara="1" rIns="143900" wrap="square" tIns="143900">
            <a:noAutofit/>
          </a:bodyPr>
          <a:lstStyle>
            <a:lvl1pPr indent="-3683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1pPr>
            <a:lvl2pPr indent="-342900" lvl="1" marL="91440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algn="l">
              <a:lnSpc>
                <a:spcPct val="115000"/>
              </a:lnSpc>
              <a:spcBef>
                <a:spcPts val="2600"/>
              </a:spcBef>
              <a:spcAft>
                <a:spcPts val="26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16944916" y="9328066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3900" lIns="143900" spcFirstLastPara="1" rIns="143900" wrap="square" tIns="143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623401" y="890206"/>
            <a:ext cx="17041200" cy="11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43900" lIns="143900" spcFirstLastPara="1" rIns="143900" wrap="square" tIns="143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16944916" y="9328066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3900" lIns="143900" spcFirstLastPara="1" rIns="143900" wrap="square" tIns="143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623401" y="1111394"/>
            <a:ext cx="5616000" cy="1511700"/>
          </a:xfrm>
          <a:prstGeom prst="rect">
            <a:avLst/>
          </a:prstGeom>
          <a:noFill/>
          <a:ln>
            <a:noFill/>
          </a:ln>
        </p:spPr>
        <p:txBody>
          <a:bodyPr anchorCtr="0" anchor="b" bIns="143900" lIns="143900" spcFirstLastPara="1" rIns="143900" wrap="square" tIns="143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623401" y="2779686"/>
            <a:ext cx="5616000" cy="6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143900" lIns="143900" spcFirstLastPara="1" rIns="143900" wrap="square" tIns="143900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42900" lvl="1" marL="91440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algn="l">
              <a:lnSpc>
                <a:spcPct val="115000"/>
              </a:lnSpc>
              <a:spcBef>
                <a:spcPts val="2600"/>
              </a:spcBef>
              <a:spcAft>
                <a:spcPts val="26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16944916" y="9328066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3900" lIns="143900" spcFirstLastPara="1" rIns="143900" wrap="square" tIns="143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980499" y="900458"/>
            <a:ext cx="12735600" cy="818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3900" lIns="143900" spcFirstLastPara="1" rIns="143900" wrap="square" tIns="143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600"/>
              <a:buNone/>
              <a:defRPr sz="7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600"/>
              <a:buNone/>
              <a:defRPr sz="7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600"/>
              <a:buNone/>
              <a:defRPr sz="7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600"/>
              <a:buNone/>
              <a:defRPr sz="7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600"/>
              <a:buNone/>
              <a:defRPr sz="7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600"/>
              <a:buNone/>
              <a:defRPr sz="7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600"/>
              <a:buNone/>
              <a:defRPr sz="7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600"/>
              <a:buNone/>
              <a:defRPr sz="7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600"/>
              <a:buNone/>
              <a:defRPr sz="76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16944916" y="9328066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3900" lIns="143900" spcFirstLastPara="1" rIns="143900" wrap="square" tIns="143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9144000" y="-250"/>
            <a:ext cx="9144000" cy="10288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43900" lIns="143900" spcFirstLastPara="1" rIns="143900" wrap="square" tIns="143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531001" y="2466782"/>
            <a:ext cx="8090400" cy="2965200"/>
          </a:xfrm>
          <a:prstGeom prst="rect">
            <a:avLst/>
          </a:prstGeom>
          <a:noFill/>
          <a:ln>
            <a:noFill/>
          </a:ln>
        </p:spPr>
        <p:txBody>
          <a:bodyPr anchorCtr="0" anchor="b" bIns="143900" lIns="143900" spcFirstLastPara="1" rIns="143900" wrap="square" tIns="143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531001" y="5607131"/>
            <a:ext cx="8090400" cy="24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143900" lIns="143900" spcFirstLastPara="1" rIns="143900" wrap="square" tIns="143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9879001" y="1448403"/>
            <a:ext cx="7674000" cy="739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3900" lIns="143900" spcFirstLastPara="1" rIns="143900" wrap="square" tIns="143900">
            <a:noAutofit/>
          </a:bodyPr>
          <a:lstStyle>
            <a:lvl1pPr indent="-4064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1pPr>
            <a:lvl2pPr indent="-368300" lvl="1" marL="91440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200"/>
              <a:buChar char="○"/>
              <a:defRPr/>
            </a:lvl2pPr>
            <a:lvl3pPr indent="-368300" lvl="2" marL="137160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200"/>
              <a:buChar char="■"/>
              <a:defRPr/>
            </a:lvl3pPr>
            <a:lvl4pPr indent="-368300" lvl="3" marL="182880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200"/>
              <a:buChar char="●"/>
              <a:defRPr/>
            </a:lvl4pPr>
            <a:lvl5pPr indent="-368300" lvl="4" marL="228600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200"/>
              <a:buChar char="○"/>
              <a:defRPr/>
            </a:lvl5pPr>
            <a:lvl6pPr indent="-368300" lvl="5" marL="274320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200"/>
              <a:buChar char="■"/>
              <a:defRPr/>
            </a:lvl6pPr>
            <a:lvl7pPr indent="-368300" lvl="6" marL="320040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200"/>
              <a:buChar char="●"/>
              <a:defRPr/>
            </a:lvl7pPr>
            <a:lvl8pPr indent="-368300" lvl="7" marL="365760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200"/>
              <a:buChar char="○"/>
              <a:defRPr/>
            </a:lvl8pPr>
            <a:lvl9pPr indent="-368300" lvl="8" marL="4114800" algn="l">
              <a:lnSpc>
                <a:spcPct val="115000"/>
              </a:lnSpc>
              <a:spcBef>
                <a:spcPts val="2600"/>
              </a:spcBef>
              <a:spcAft>
                <a:spcPts val="2600"/>
              </a:spcAft>
              <a:buSzPts val="22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16944916" y="9328066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3900" lIns="143900" spcFirstLastPara="1" rIns="143900" wrap="square" tIns="143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623401" y="8462631"/>
            <a:ext cx="11997600" cy="121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3900" lIns="143900" spcFirstLastPara="1" rIns="143900" wrap="square" tIns="1439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16944916" y="9328066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3900" lIns="143900" spcFirstLastPara="1" rIns="143900" wrap="square" tIns="143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23401" y="890206"/>
            <a:ext cx="17041200" cy="11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43900" lIns="143900" spcFirstLastPara="1" rIns="143900" wrap="square" tIns="1439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23401" y="2305353"/>
            <a:ext cx="17041200" cy="68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143900" lIns="143900" spcFirstLastPara="1" rIns="143900" wrap="square" tIns="143900">
            <a:noAutofit/>
          </a:bodyPr>
          <a:lstStyle>
            <a:lvl1pPr indent="-406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●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/>
              <a:buChar char="○"/>
              <a:defRPr b="0" i="0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68300" lvl="2" marL="1371600" marR="0" rtl="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/>
              <a:buChar char="■"/>
              <a:defRPr b="0" i="0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68300" lvl="3" marL="1828800" marR="0" rtl="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/>
              <a:buChar char="●"/>
              <a:defRPr b="0" i="0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68300" lvl="4" marL="2286000" marR="0" rtl="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/>
              <a:buChar char="○"/>
              <a:defRPr b="0" i="0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68300" lvl="5" marL="2743200" marR="0" rtl="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/>
              <a:buChar char="■"/>
              <a:defRPr b="0" i="0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68300" lvl="6" marL="3200400" marR="0" rtl="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/>
              <a:buChar char="●"/>
              <a:defRPr b="0" i="0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68300" lvl="7" marL="3657600" marR="0" rtl="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/>
              <a:buChar char="○"/>
              <a:defRPr b="0" i="0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68300" lvl="8" marL="4114800" marR="0" rtl="0" algn="l">
              <a:lnSpc>
                <a:spcPct val="115000"/>
              </a:lnSpc>
              <a:spcBef>
                <a:spcPts val="2600"/>
              </a:spcBef>
              <a:spcAft>
                <a:spcPts val="2600"/>
              </a:spcAft>
              <a:buClr>
                <a:schemeClr val="dk2"/>
              </a:buClr>
              <a:buSzPts val="2200"/>
              <a:buFont typeface="Arial"/>
              <a:buChar char="■"/>
              <a:defRPr b="0" i="0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6944916" y="9328066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3900" lIns="143900" spcFirstLastPara="1" rIns="143900" wrap="square" tIns="1439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1C2C7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035275" y="2041600"/>
            <a:ext cx="13356600" cy="28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</a:pPr>
            <a:r>
              <a:rPr b="1" lang="ru" sz="6600">
                <a:latin typeface="Montserrat"/>
                <a:ea typeface="Montserrat"/>
                <a:cs typeface="Montserrat"/>
                <a:sym typeface="Montserrat"/>
              </a:rPr>
              <a:t>Разбор домашнего задания</a:t>
            </a:r>
            <a:endParaRPr b="1" i="0" sz="66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7824" y="634522"/>
            <a:ext cx="731675" cy="1658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1C2C7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/>
          <p:nvPr/>
        </p:nvSpPr>
        <p:spPr>
          <a:xfrm>
            <a:off x="1035275" y="2041600"/>
            <a:ext cx="15263700" cy="28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</a:pPr>
            <a:r>
              <a:rPr b="1" lang="ru" sz="6600">
                <a:latin typeface="Montserrat"/>
                <a:ea typeface="Montserrat"/>
                <a:cs typeface="Montserrat"/>
                <a:sym typeface="Montserrat"/>
              </a:rPr>
              <a:t>Модуль functools. Декоратор functools.wraps()</a:t>
            </a:r>
            <a:endParaRPr b="1" i="0" sz="66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4" name="Google Shape;134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7824" y="634522"/>
            <a:ext cx="731675" cy="1658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7824" y="634522"/>
            <a:ext cx="975567" cy="2211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639000" y="3168854"/>
            <a:ext cx="5520150" cy="552015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3"/>
          <p:cNvSpPr txBox="1"/>
          <p:nvPr/>
        </p:nvSpPr>
        <p:spPr>
          <a:xfrm>
            <a:off x="1067825" y="2106025"/>
            <a:ext cx="15853200" cy="7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4800">
                <a:latin typeface="Montserrat"/>
                <a:ea typeface="Montserrat"/>
                <a:cs typeface="Montserrat"/>
                <a:sym typeface="Montserrat"/>
              </a:rPr>
              <a:t>Итоги модуля</a:t>
            </a:r>
            <a:endParaRPr b="1" sz="480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42" name="Google Shape;142;p23"/>
          <p:cNvSpPr txBox="1"/>
          <p:nvPr/>
        </p:nvSpPr>
        <p:spPr>
          <a:xfrm>
            <a:off x="892150" y="5827225"/>
            <a:ext cx="5436600" cy="21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300"/>
              <a:buFont typeface="Montserrat"/>
              <a:buChar char="●"/>
            </a:pPr>
            <a:r>
              <a:rPr b="1" lang="ru" sz="2300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rPr>
              <a:t>def</a:t>
            </a:r>
            <a:r>
              <a:rPr lang="ru" sz="2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timer(func):</a:t>
            </a:r>
            <a:endParaRPr sz="2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	</a:t>
            </a:r>
            <a:r>
              <a:rPr b="1" lang="ru" sz="2300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rPr>
              <a:t>def</a:t>
            </a:r>
            <a:r>
              <a:rPr lang="ru" sz="2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wrapper(*args, **kwargs):</a:t>
            </a:r>
            <a:endParaRPr sz="2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		. . . . . . </a:t>
            </a:r>
            <a:endParaRPr sz="2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	</a:t>
            </a:r>
            <a:r>
              <a:rPr b="1" lang="ru" sz="2300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rPr>
              <a:t>return</a:t>
            </a:r>
            <a:r>
              <a:rPr lang="ru" sz="2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wrapper</a:t>
            </a:r>
            <a:endParaRPr sz="2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3" name="Google Shape;143;p23"/>
          <p:cNvSpPr txBox="1"/>
          <p:nvPr/>
        </p:nvSpPr>
        <p:spPr>
          <a:xfrm>
            <a:off x="892150" y="3252700"/>
            <a:ext cx="4439700" cy="15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300"/>
              <a:buFont typeface="Montserrat"/>
              <a:buChar char="●"/>
            </a:pPr>
            <a:r>
              <a:rPr b="1" lang="ru" sz="2300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rPr>
              <a:t>def</a:t>
            </a:r>
            <a:r>
              <a:rPr lang="ru" sz="2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timer(func):</a:t>
            </a:r>
            <a:endParaRPr sz="2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. . . . .</a:t>
            </a:r>
            <a:endParaRPr sz="2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my_func = squares_sum</a:t>
            </a:r>
            <a:endParaRPr sz="2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4" name="Google Shape;144;p23"/>
          <p:cNvSpPr txBox="1"/>
          <p:nvPr/>
        </p:nvSpPr>
        <p:spPr>
          <a:xfrm>
            <a:off x="892150" y="5043963"/>
            <a:ext cx="5900100" cy="5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300"/>
              <a:buFont typeface="Montserrat"/>
              <a:buChar char="●"/>
            </a:pPr>
            <a:r>
              <a:rPr lang="ru" sz="2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timer - функция высшего порядка</a:t>
            </a:r>
            <a:endParaRPr sz="23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5" name="Google Shape;145;p23"/>
          <p:cNvSpPr txBox="1"/>
          <p:nvPr/>
        </p:nvSpPr>
        <p:spPr>
          <a:xfrm>
            <a:off x="892150" y="8173188"/>
            <a:ext cx="7936500" cy="9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Font typeface="Montserrat"/>
              <a:buChar char="●"/>
            </a:pPr>
            <a:r>
              <a:rPr b="1" lang="ru" sz="2300">
                <a:solidFill>
                  <a:srgbClr val="BF9000"/>
                </a:solidFill>
                <a:latin typeface="Montserrat"/>
                <a:ea typeface="Montserrat"/>
                <a:cs typeface="Montserrat"/>
                <a:sym typeface="Montserrat"/>
              </a:rPr>
              <a:t>@timer</a:t>
            </a:r>
            <a:endParaRPr sz="23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300">
                <a:solidFill>
                  <a:srgbClr val="BF9000"/>
                </a:solidFill>
                <a:latin typeface="Montserrat"/>
                <a:ea typeface="Montserrat"/>
                <a:cs typeface="Montserrat"/>
                <a:sym typeface="Montserrat"/>
              </a:rPr>
              <a:t>@logging</a:t>
            </a:r>
            <a:endParaRPr b="1" sz="2300">
              <a:solidFill>
                <a:srgbClr val="BF9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6" name="Google Shape;146;p23"/>
          <p:cNvSpPr txBox="1"/>
          <p:nvPr/>
        </p:nvSpPr>
        <p:spPr>
          <a:xfrm>
            <a:off x="892150" y="9299050"/>
            <a:ext cx="8740500" cy="5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Font typeface="Montserrat"/>
              <a:buChar char="●"/>
            </a:pPr>
            <a:r>
              <a:rPr b="1" lang="ru" sz="2300">
                <a:solidFill>
                  <a:srgbClr val="BF9000"/>
                </a:solidFill>
                <a:latin typeface="Montserrat"/>
                <a:ea typeface="Montserrat"/>
                <a:cs typeface="Montserrat"/>
                <a:sym typeface="Montserrat"/>
              </a:rPr>
              <a:t>@functools.wraps(func)</a:t>
            </a:r>
            <a:endParaRPr sz="23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1C2C7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4"/>
          <p:cNvSpPr txBox="1"/>
          <p:nvPr/>
        </p:nvSpPr>
        <p:spPr>
          <a:xfrm>
            <a:off x="1035275" y="2041600"/>
            <a:ext cx="13941000" cy="28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</a:pPr>
            <a:r>
              <a:rPr b="1" lang="ru" sz="6600">
                <a:latin typeface="Montserrat"/>
                <a:ea typeface="Montserrat"/>
                <a:cs typeface="Montserrat"/>
                <a:sym typeface="Montserrat"/>
              </a:rPr>
              <a:t>Спасибо за внимание</a:t>
            </a:r>
            <a:endParaRPr b="1" i="0" sz="66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2" name="Google Shape;152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7824" y="634522"/>
            <a:ext cx="731675" cy="1658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7824" y="634522"/>
            <a:ext cx="975567" cy="221128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 txBox="1"/>
          <p:nvPr/>
        </p:nvSpPr>
        <p:spPr>
          <a:xfrm>
            <a:off x="1067825" y="2106025"/>
            <a:ext cx="158532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4800">
                <a:latin typeface="Montserrat"/>
                <a:ea typeface="Montserrat"/>
                <a:cs typeface="Montserrat"/>
                <a:sym typeface="Montserrat"/>
              </a:rPr>
              <a:t>Задача “Односвязный список”</a:t>
            </a:r>
            <a:endParaRPr b="1" sz="480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1014225" y="3243125"/>
            <a:ext cx="15249600" cy="18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Связный список</a:t>
            </a:r>
            <a:r>
              <a:rPr lang="ru" sz="2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— это структура данных, которая состоит из элементов, зовущихся </a:t>
            </a:r>
            <a:r>
              <a:rPr b="1" lang="ru" sz="2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узлами</a:t>
            </a:r>
            <a:r>
              <a:rPr lang="ru" sz="2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. В узлах хранятся данные, а между собой узлы соединены связями. Связь – это ссылка на следующий или предыдущий элемент списка.</a:t>
            </a:r>
            <a:endParaRPr sz="1300"/>
          </a:p>
        </p:txBody>
      </p:sp>
      <p:sp>
        <p:nvSpPr>
          <p:cNvPr id="63" name="Google Shape;63;p14"/>
          <p:cNvSpPr txBox="1"/>
          <p:nvPr/>
        </p:nvSpPr>
        <p:spPr>
          <a:xfrm>
            <a:off x="6939600" y="6001375"/>
            <a:ext cx="6176100" cy="11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100">
                <a:solidFill>
                  <a:schemeClr val="dk1"/>
                </a:solidFill>
                <a:highlight>
                  <a:srgbClr val="D9D2E9"/>
                </a:highlight>
                <a:latin typeface="Montserrat"/>
                <a:ea typeface="Montserrat"/>
                <a:cs typeface="Montserrat"/>
                <a:sym typeface="Montserrat"/>
              </a:rPr>
              <a:t>Атрибуты класса ОднСписок:</a:t>
            </a:r>
            <a:endParaRPr sz="2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619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Char char="●"/>
            </a:pPr>
            <a:r>
              <a:rPr lang="ru" sz="2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Указатель на первый (головной) узел</a:t>
            </a:r>
            <a:endParaRPr sz="2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1014225" y="7175500"/>
            <a:ext cx="73185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Char char="●"/>
            </a:pPr>
            <a:r>
              <a:rPr lang="ru" sz="2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Ссылка на следующий узел</a:t>
            </a:r>
            <a:endParaRPr sz="2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1014225" y="6001375"/>
            <a:ext cx="3661200" cy="11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100">
                <a:solidFill>
                  <a:schemeClr val="dk1"/>
                </a:solidFill>
                <a:highlight>
                  <a:srgbClr val="D9D2E9"/>
                </a:highlight>
                <a:latin typeface="Montserrat"/>
                <a:ea typeface="Montserrat"/>
                <a:cs typeface="Montserrat"/>
                <a:sym typeface="Montserrat"/>
              </a:rPr>
              <a:t>Атрибуты класса</a:t>
            </a:r>
            <a:r>
              <a:rPr lang="ru" sz="2100">
                <a:solidFill>
                  <a:schemeClr val="dk1"/>
                </a:solidFill>
                <a:highlight>
                  <a:srgbClr val="D9D2E9"/>
                </a:highlight>
                <a:latin typeface="Montserrat"/>
                <a:ea typeface="Montserrat"/>
                <a:cs typeface="Montserrat"/>
                <a:sym typeface="Montserrat"/>
              </a:rPr>
              <a:t> Узел:</a:t>
            </a:r>
            <a:endParaRPr sz="2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619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Char char="●"/>
            </a:pPr>
            <a:r>
              <a:rPr lang="ru" sz="2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Значение</a:t>
            </a:r>
            <a:endParaRPr sz="2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66" name="Google Shape;66;p14"/>
          <p:cNvGrpSpPr/>
          <p:nvPr/>
        </p:nvGrpSpPr>
        <p:grpSpPr>
          <a:xfrm>
            <a:off x="1067825" y="5458438"/>
            <a:ext cx="8871775" cy="523200"/>
            <a:chOff x="1067825" y="5458438"/>
            <a:chExt cx="8871775" cy="523200"/>
          </a:xfrm>
        </p:grpSpPr>
        <p:sp>
          <p:nvSpPr>
            <p:cNvPr id="67" name="Google Shape;67;p14"/>
            <p:cNvSpPr txBox="1"/>
            <p:nvPr/>
          </p:nvSpPr>
          <p:spPr>
            <a:xfrm>
              <a:off x="1067825" y="5458438"/>
              <a:ext cx="19332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ru" sz="2200">
                  <a:solidFill>
                    <a:srgbClr val="FF99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класс</a:t>
              </a:r>
              <a:r>
                <a:rPr lang="ru" sz="22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Узел</a:t>
              </a:r>
              <a:endParaRPr/>
            </a:p>
          </p:txBody>
        </p:sp>
        <p:sp>
          <p:nvSpPr>
            <p:cNvPr id="68" name="Google Shape;68;p14"/>
            <p:cNvSpPr txBox="1"/>
            <p:nvPr/>
          </p:nvSpPr>
          <p:spPr>
            <a:xfrm>
              <a:off x="6939600" y="5458450"/>
              <a:ext cx="3000000" cy="50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ru" sz="2100">
                  <a:solidFill>
                    <a:srgbClr val="FF99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класс</a:t>
              </a:r>
              <a:r>
                <a:rPr lang="ru" sz="21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ОднСписок</a:t>
              </a:r>
              <a:endParaRPr sz="1300"/>
            </a:p>
          </p:txBody>
        </p:sp>
      </p:grpSp>
      <p:pic>
        <p:nvPicPr>
          <p:cNvPr id="69" name="Google Shape;69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1775" y="7334050"/>
            <a:ext cx="9364426" cy="312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1C2C7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/>
        </p:nvSpPr>
        <p:spPr>
          <a:xfrm>
            <a:off x="1035275" y="2041607"/>
            <a:ext cx="11180400" cy="28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</a:pPr>
            <a:r>
              <a:rPr b="1" lang="ru" sz="6600">
                <a:latin typeface="Montserrat"/>
                <a:ea typeface="Montserrat"/>
                <a:cs typeface="Montserrat"/>
                <a:sym typeface="Montserrat"/>
              </a:rPr>
              <a:t>Функция как объект. Функции высшего порядка</a:t>
            </a:r>
            <a:endParaRPr b="1" i="0" sz="66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5" name="Google Shape;75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7824" y="634522"/>
            <a:ext cx="731675" cy="1658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7824" y="634522"/>
            <a:ext cx="975567" cy="221128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6"/>
          <p:cNvSpPr txBox="1"/>
          <p:nvPr/>
        </p:nvSpPr>
        <p:spPr>
          <a:xfrm>
            <a:off x="1067825" y="3369275"/>
            <a:ext cx="8155200" cy="58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900">
                <a:solidFill>
                  <a:srgbClr val="A64D79"/>
                </a:solidFill>
                <a:latin typeface="Montserrat"/>
                <a:ea typeface="Montserrat"/>
                <a:cs typeface="Montserrat"/>
                <a:sym typeface="Montserrat"/>
              </a:rPr>
              <a:t>Условие задачи:</a:t>
            </a:r>
            <a:endParaRPr sz="2900">
              <a:solidFill>
                <a:srgbClr val="A64D7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900">
                <a:latin typeface="Montserrat"/>
                <a:ea typeface="Montserrat"/>
                <a:cs typeface="Montserrat"/>
                <a:sym typeface="Montserrat"/>
              </a:rPr>
              <a:t>Функция</a:t>
            </a:r>
            <a:endParaRPr sz="2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A64D7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900">
                <a:solidFill>
                  <a:srgbClr val="A64D79"/>
                </a:solidFill>
                <a:latin typeface="Montserrat"/>
                <a:ea typeface="Montserrat"/>
                <a:cs typeface="Montserrat"/>
                <a:sym typeface="Montserrat"/>
              </a:rPr>
              <a:t>Выходные данные:</a:t>
            </a:r>
            <a:endParaRPr sz="2900">
              <a:solidFill>
                <a:srgbClr val="A64D7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900">
                <a:latin typeface="Montserrat"/>
                <a:ea typeface="Montserrat"/>
                <a:cs typeface="Montserrat"/>
                <a:sym typeface="Montserrat"/>
              </a:rPr>
              <a:t>Время работы функции</a:t>
            </a:r>
            <a:endParaRPr sz="2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2" name="Google Shape;82;p16"/>
          <p:cNvSpPr txBox="1"/>
          <p:nvPr/>
        </p:nvSpPr>
        <p:spPr>
          <a:xfrm>
            <a:off x="1067825" y="2106025"/>
            <a:ext cx="15853200" cy="7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4800">
                <a:latin typeface="Montserrat"/>
                <a:ea typeface="Montserrat"/>
                <a:cs typeface="Montserrat"/>
                <a:sym typeface="Montserrat"/>
              </a:rPr>
              <a:t>Задача “Таймер”</a:t>
            </a:r>
            <a:endParaRPr b="1" sz="480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29250" y="3717625"/>
            <a:ext cx="9150125" cy="285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7824" y="634522"/>
            <a:ext cx="975567" cy="221128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7"/>
          <p:cNvSpPr txBox="1"/>
          <p:nvPr/>
        </p:nvSpPr>
        <p:spPr>
          <a:xfrm>
            <a:off x="1067825" y="2106025"/>
            <a:ext cx="158532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4800">
                <a:latin typeface="Montserrat"/>
                <a:ea typeface="Montserrat"/>
                <a:cs typeface="Montserrat"/>
                <a:sym typeface="Montserrat"/>
              </a:rPr>
              <a:t>Функции</a:t>
            </a:r>
            <a:endParaRPr b="1" sz="480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90" name="Google Shape;90;p17"/>
          <p:cNvSpPr txBox="1"/>
          <p:nvPr/>
        </p:nvSpPr>
        <p:spPr>
          <a:xfrm>
            <a:off x="1996300" y="6274375"/>
            <a:ext cx="5216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2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Функция (объект) первого класса</a:t>
            </a:r>
            <a:endParaRPr i="1"/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5075" y="3620863"/>
            <a:ext cx="7778549" cy="26154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2" name="Google Shape;92;p17"/>
          <p:cNvGrpSpPr/>
          <p:nvPr/>
        </p:nvGrpSpPr>
        <p:grpSpPr>
          <a:xfrm>
            <a:off x="9533100" y="3582775"/>
            <a:ext cx="7778400" cy="4908425"/>
            <a:chOff x="9533100" y="3582775"/>
            <a:chExt cx="7778400" cy="4908425"/>
          </a:xfrm>
        </p:grpSpPr>
        <p:sp>
          <p:nvSpPr>
            <p:cNvPr id="93" name="Google Shape;93;p17"/>
            <p:cNvSpPr txBox="1"/>
            <p:nvPr/>
          </p:nvSpPr>
          <p:spPr>
            <a:xfrm>
              <a:off x="11143638" y="6274375"/>
              <a:ext cx="44340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ru" sz="22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Функция высшего порядка</a:t>
              </a:r>
              <a:endParaRPr i="1"/>
            </a:p>
          </p:txBody>
        </p:sp>
        <p:sp>
          <p:nvSpPr>
            <p:cNvPr id="94" name="Google Shape;94;p17"/>
            <p:cNvSpPr txBox="1"/>
            <p:nvPr/>
          </p:nvSpPr>
          <p:spPr>
            <a:xfrm>
              <a:off x="9533100" y="7290600"/>
              <a:ext cx="7778400" cy="120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ru" sz="22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Принимает</a:t>
              </a:r>
              <a:r>
                <a:rPr lang="ru" sz="22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в качестве аргумента другую функцию </a:t>
              </a:r>
              <a:r>
                <a:rPr b="1" lang="ru" sz="22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и/или возвращает</a:t>
              </a:r>
              <a:r>
                <a:rPr lang="ru" sz="22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функцию как результат работы.</a:t>
              </a:r>
              <a:endParaRPr/>
            </a:p>
          </p:txBody>
        </p:sp>
        <p:pic>
          <p:nvPicPr>
            <p:cNvPr id="95" name="Google Shape;95;p1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9533100" y="3582775"/>
              <a:ext cx="7655101" cy="26916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6" name="Google Shape;96;p17"/>
          <p:cNvSpPr txBox="1"/>
          <p:nvPr/>
        </p:nvSpPr>
        <p:spPr>
          <a:xfrm>
            <a:off x="715075" y="7290600"/>
            <a:ext cx="80466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Передается и используется</a:t>
            </a:r>
            <a:r>
              <a:rPr lang="ru" sz="2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в качестве аргумента для других функций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1C2C7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/>
        </p:nvSpPr>
        <p:spPr>
          <a:xfrm>
            <a:off x="1035275" y="2041600"/>
            <a:ext cx="15602100" cy="28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</a:pPr>
            <a:r>
              <a:rPr b="1" lang="ru" sz="6600">
                <a:latin typeface="Montserrat"/>
                <a:ea typeface="Montserrat"/>
                <a:cs typeface="Montserrat"/>
                <a:sym typeface="Montserrat"/>
              </a:rPr>
              <a:t>Декораторы</a:t>
            </a:r>
            <a:endParaRPr b="1" i="0" sz="66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2" name="Google Shape;102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7824" y="634522"/>
            <a:ext cx="731675" cy="1658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7824" y="634522"/>
            <a:ext cx="975567" cy="221128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9"/>
          <p:cNvSpPr txBox="1"/>
          <p:nvPr/>
        </p:nvSpPr>
        <p:spPr>
          <a:xfrm>
            <a:off x="1067825" y="2106025"/>
            <a:ext cx="158532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4800">
                <a:latin typeface="Montserrat"/>
                <a:ea typeface="Montserrat"/>
                <a:cs typeface="Montserrat"/>
                <a:sym typeface="Montserrat"/>
              </a:rPr>
              <a:t>Реализация декоратора</a:t>
            </a:r>
            <a:endParaRPr b="1" sz="480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09" name="Google Shape;109;p19"/>
          <p:cNvSpPr txBox="1"/>
          <p:nvPr/>
        </p:nvSpPr>
        <p:spPr>
          <a:xfrm>
            <a:off x="1067825" y="3576975"/>
            <a:ext cx="5184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200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rPr>
              <a:t>def</a:t>
            </a:r>
            <a:r>
              <a:rPr lang="ru" sz="2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decorator(func):</a:t>
            </a:r>
            <a:endParaRPr/>
          </a:p>
        </p:txBody>
      </p:sp>
      <p:sp>
        <p:nvSpPr>
          <p:cNvPr id="110" name="Google Shape;110;p19"/>
          <p:cNvSpPr txBox="1"/>
          <p:nvPr/>
        </p:nvSpPr>
        <p:spPr>
          <a:xfrm>
            <a:off x="1635550" y="4177625"/>
            <a:ext cx="5184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200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rPr>
              <a:t>def</a:t>
            </a:r>
            <a:r>
              <a:rPr lang="ru" sz="2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wrapped_func(*args, **kwargs):</a:t>
            </a:r>
            <a:endParaRPr/>
          </a:p>
        </p:txBody>
      </p:sp>
      <p:sp>
        <p:nvSpPr>
          <p:cNvPr id="111" name="Google Shape;111;p19"/>
          <p:cNvSpPr txBox="1"/>
          <p:nvPr/>
        </p:nvSpPr>
        <p:spPr>
          <a:xfrm>
            <a:off x="2150575" y="4778275"/>
            <a:ext cx="48426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2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# Код до вызова функции</a:t>
            </a:r>
            <a:endParaRPr b="1" sz="22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value = func(*args, **kwargs)</a:t>
            </a:r>
            <a:endParaRPr sz="2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2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# Код после вызова функции</a:t>
            </a:r>
            <a:endParaRPr b="1" sz="22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200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rPr>
              <a:t>return</a:t>
            </a:r>
            <a:r>
              <a:rPr lang="ru" sz="2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value</a:t>
            </a:r>
            <a:endParaRPr sz="2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2" name="Google Shape;112;p19"/>
          <p:cNvSpPr txBox="1"/>
          <p:nvPr/>
        </p:nvSpPr>
        <p:spPr>
          <a:xfrm>
            <a:off x="1711650" y="7410825"/>
            <a:ext cx="5184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200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rPr>
              <a:t>return</a:t>
            </a:r>
            <a:r>
              <a:rPr lang="ru" sz="2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wrapped_func</a:t>
            </a:r>
            <a:endParaRPr/>
          </a:p>
        </p:txBody>
      </p:sp>
      <p:pic>
        <p:nvPicPr>
          <p:cNvPr id="113" name="Google Shape;11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356050" y="3466225"/>
            <a:ext cx="6372225" cy="492442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9"/>
          <p:cNvSpPr txBox="1"/>
          <p:nvPr/>
        </p:nvSpPr>
        <p:spPr>
          <a:xfrm>
            <a:off x="1067825" y="8878900"/>
            <a:ext cx="10359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Декоратор является одним из паттернов проектирования</a:t>
            </a:r>
            <a:endParaRPr b="1" sz="1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1C2C7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/>
          <p:cNvSpPr txBox="1"/>
          <p:nvPr/>
        </p:nvSpPr>
        <p:spPr>
          <a:xfrm>
            <a:off x="1035275" y="2041607"/>
            <a:ext cx="11180400" cy="28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</a:pPr>
            <a:r>
              <a:rPr b="1" lang="ru" sz="6600">
                <a:latin typeface="Montserrat"/>
                <a:ea typeface="Montserrat"/>
                <a:cs typeface="Montserrat"/>
                <a:sym typeface="Montserrat"/>
              </a:rPr>
              <a:t>Некоторые особенности использования декораторов</a:t>
            </a:r>
            <a:endParaRPr b="1" i="0" sz="66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0" name="Google Shape;120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7824" y="634522"/>
            <a:ext cx="731675" cy="1658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7824" y="634522"/>
            <a:ext cx="975567" cy="221128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1"/>
          <p:cNvSpPr txBox="1"/>
          <p:nvPr/>
        </p:nvSpPr>
        <p:spPr>
          <a:xfrm>
            <a:off x="1067825" y="3369275"/>
            <a:ext cx="8155200" cy="58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900">
                <a:solidFill>
                  <a:srgbClr val="A64D79"/>
                </a:solidFill>
                <a:latin typeface="Montserrat"/>
                <a:ea typeface="Montserrat"/>
                <a:cs typeface="Montserrat"/>
                <a:sym typeface="Montserrat"/>
              </a:rPr>
              <a:t>Условие задачи:</a:t>
            </a:r>
            <a:endParaRPr sz="2900">
              <a:solidFill>
                <a:srgbClr val="A64D7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900">
                <a:latin typeface="Montserrat"/>
                <a:ea typeface="Montserrat"/>
                <a:cs typeface="Montserrat"/>
                <a:sym typeface="Montserrat"/>
              </a:rPr>
              <a:t>Функции</a:t>
            </a:r>
            <a:endParaRPr sz="2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900">
                <a:latin typeface="Montserrat"/>
                <a:ea typeface="Montserrat"/>
                <a:cs typeface="Montserrat"/>
                <a:sym typeface="Montserrat"/>
              </a:rPr>
              <a:t>Нужен декоратор, “регистрирующий” функции как плагины</a:t>
            </a:r>
            <a:endParaRPr sz="2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A64D7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900">
                <a:solidFill>
                  <a:srgbClr val="A64D79"/>
                </a:solidFill>
                <a:latin typeface="Montserrat"/>
                <a:ea typeface="Montserrat"/>
                <a:cs typeface="Montserrat"/>
                <a:sym typeface="Montserrat"/>
              </a:rPr>
              <a:t>Выходные данные:</a:t>
            </a:r>
            <a:endParaRPr sz="2900">
              <a:solidFill>
                <a:srgbClr val="A64D7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900">
                <a:latin typeface="Montserrat"/>
                <a:ea typeface="Montserrat"/>
                <a:cs typeface="Montserrat"/>
                <a:sym typeface="Montserrat"/>
              </a:rPr>
              <a:t>PLUGINS - зарегистрированные плагины</a:t>
            </a:r>
            <a:endParaRPr sz="2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" name="Google Shape;127;p21"/>
          <p:cNvSpPr txBox="1"/>
          <p:nvPr/>
        </p:nvSpPr>
        <p:spPr>
          <a:xfrm>
            <a:off x="1067825" y="2106025"/>
            <a:ext cx="15853200" cy="7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4800">
                <a:latin typeface="Montserrat"/>
                <a:ea typeface="Montserrat"/>
                <a:cs typeface="Montserrat"/>
                <a:sym typeface="Montserrat"/>
              </a:rPr>
              <a:t>Задача “Плагины”</a:t>
            </a:r>
            <a:endParaRPr b="1" sz="480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128" name="Google Shape;12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985450" y="3595625"/>
            <a:ext cx="4244750" cy="424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