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FFEFCA"/>
          </a:solidFill>
        </a:fill>
      </a:tcStyle>
    </a:wholeTbl>
    <a:band2H>
      <a:tcTxStyle/>
      <a:tcStyle>
        <a:tcBdr/>
        <a:fill>
          <a:solidFill>
            <a:srgbClr val="FFF7E6"/>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F6DFCA"/>
          </a:solidFill>
        </a:fill>
      </a:tcStyle>
    </a:wholeTbl>
    <a:band2H>
      <a:tcTxStyle/>
      <a:tcStyle>
        <a:tcBdr/>
        <a:fill>
          <a:solidFill>
            <a:srgbClr val="FAEFE6"/>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595"/>
  </p:normalViewPr>
  <p:slideViewPr>
    <p:cSldViewPr snapToGrid="0" snapToObjects="1">
      <p:cViewPr varScale="1">
        <p:scale>
          <a:sx n="96" d="100"/>
          <a:sy n="96" d="100"/>
        </p:scale>
        <p:origin x="18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xfrm>
            <a:off x="1143000" y="685800"/>
            <a:ext cx="4572000" cy="3429000"/>
          </a:xfrm>
          <a:prstGeom prst="rect">
            <a:avLst/>
          </a:prstGeom>
        </p:spPr>
        <p:txBody>
          <a:bodyPr/>
          <a:lstStyle/>
          <a:p>
            <a:endParaRPr/>
          </a:p>
        </p:txBody>
      </p:sp>
      <p:sp>
        <p:nvSpPr>
          <p:cNvPr id="196" name="Shape 19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1400">
        <a:latin typeface="+mj-lt"/>
        <a:ea typeface="+mj-ea"/>
        <a:cs typeface="+mj-cs"/>
        <a:sym typeface="Helvetica Neue"/>
      </a:defRPr>
    </a:lvl1pPr>
    <a:lvl2pPr indent="228600" defTabSz="457200" latinLnBrk="0">
      <a:lnSpc>
        <a:spcPct val="117999"/>
      </a:lnSpc>
      <a:defRPr sz="1400">
        <a:latin typeface="+mj-lt"/>
        <a:ea typeface="+mj-ea"/>
        <a:cs typeface="+mj-cs"/>
        <a:sym typeface="Helvetica Neue"/>
      </a:defRPr>
    </a:lvl2pPr>
    <a:lvl3pPr indent="457200" defTabSz="457200" latinLnBrk="0">
      <a:lnSpc>
        <a:spcPct val="117999"/>
      </a:lnSpc>
      <a:defRPr sz="1400">
        <a:latin typeface="+mj-lt"/>
        <a:ea typeface="+mj-ea"/>
        <a:cs typeface="+mj-cs"/>
        <a:sym typeface="Helvetica Neue"/>
      </a:defRPr>
    </a:lvl3pPr>
    <a:lvl4pPr indent="685800" defTabSz="457200" latinLnBrk="0">
      <a:lnSpc>
        <a:spcPct val="117999"/>
      </a:lnSpc>
      <a:defRPr sz="1400">
        <a:latin typeface="+mj-lt"/>
        <a:ea typeface="+mj-ea"/>
        <a:cs typeface="+mj-cs"/>
        <a:sym typeface="Helvetica Neue"/>
      </a:defRPr>
    </a:lvl4pPr>
    <a:lvl5pPr indent="914400" defTabSz="457200" latinLnBrk="0">
      <a:lnSpc>
        <a:spcPct val="117999"/>
      </a:lnSpc>
      <a:defRPr sz="1400">
        <a:latin typeface="+mj-lt"/>
        <a:ea typeface="+mj-ea"/>
        <a:cs typeface="+mj-cs"/>
        <a:sym typeface="Helvetica Neue"/>
      </a:defRPr>
    </a:lvl5pPr>
    <a:lvl6pPr indent="1143000" defTabSz="457200" latinLnBrk="0">
      <a:lnSpc>
        <a:spcPct val="117999"/>
      </a:lnSpc>
      <a:defRPr sz="1400">
        <a:latin typeface="+mj-lt"/>
        <a:ea typeface="+mj-ea"/>
        <a:cs typeface="+mj-cs"/>
        <a:sym typeface="Helvetica Neue"/>
      </a:defRPr>
    </a:lvl6pPr>
    <a:lvl7pPr indent="1371600" defTabSz="457200" latinLnBrk="0">
      <a:lnSpc>
        <a:spcPct val="117999"/>
      </a:lnSpc>
      <a:defRPr sz="1400">
        <a:latin typeface="+mj-lt"/>
        <a:ea typeface="+mj-ea"/>
        <a:cs typeface="+mj-cs"/>
        <a:sym typeface="Helvetica Neue"/>
      </a:defRPr>
    </a:lvl7pPr>
    <a:lvl8pPr indent="1600200" defTabSz="457200" latinLnBrk="0">
      <a:lnSpc>
        <a:spcPct val="117999"/>
      </a:lnSpc>
      <a:defRPr sz="1400">
        <a:latin typeface="+mj-lt"/>
        <a:ea typeface="+mj-ea"/>
        <a:cs typeface="+mj-cs"/>
        <a:sym typeface="Helvetica Neue"/>
      </a:defRPr>
    </a:lvl8pPr>
    <a:lvl9pPr indent="1828800" defTabSz="457200" latinLnBrk="0">
      <a:lnSpc>
        <a:spcPct val="117999"/>
      </a:lnSpc>
      <a:defRPr sz="14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r>
              <a:t>ИС-совокупность методов и средств для обработки информации. Пример.</a:t>
            </a:r>
          </a:p>
          <a:p>
            <a:r>
              <a:t>Информационный канал-физ. интерфейс (среда распр-ия информации) с передающим и приемным информ-ми адаптерами на его концах.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r>
              <a:t>Модуляция - процесс преобразования одного или нескольких информационных параметров несущего сигнала в соответствии с мгновенными значениями информационного сигнала. Использование модуляции позволяет:</a:t>
            </a:r>
          </a:p>
          <a:p>
            <a:r>
              <a:t>согласовать параметры сигнала с параметрами линии;</a:t>
            </a:r>
          </a:p>
          <a:p>
            <a:r>
              <a:t>повысить помехоустойчивость сигналов;</a:t>
            </a:r>
          </a:p>
          <a:p>
            <a:r>
              <a:t>увеличить дальность передачи сигналов;</a:t>
            </a:r>
          </a:p>
          <a:p>
            <a:r>
              <a:t>организовать многоканальные системы передачи.</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noRot="1" noChangeAspect="1"/>
          </p:cNvSpPr>
          <p:nvPr>
            <p:ph type="sldImg"/>
          </p:nvPr>
        </p:nvSpPr>
        <p:spPr>
          <a:prstGeom prst="rect">
            <a:avLst/>
          </a:prstGeom>
        </p:spPr>
        <p:txBody>
          <a:bodyPr/>
          <a:lstStyle/>
          <a:p>
            <a:endParaRPr/>
          </a:p>
        </p:txBody>
      </p:sp>
      <p:sp>
        <p:nvSpPr>
          <p:cNvPr id="237" name="Shape 237"/>
          <p:cNvSpPr>
            <a:spLocks noGrp="1"/>
          </p:cNvSpPr>
          <p:nvPr>
            <p:ph type="body" sz="quarter" idx="1"/>
          </p:nvPr>
        </p:nvSpPr>
        <p:spPr>
          <a:prstGeom prst="rect">
            <a:avLst/>
          </a:prstGeom>
        </p:spPr>
        <p:txBody>
          <a:bodyPr/>
          <a:lstStyle/>
          <a:p>
            <a:r>
              <a:t>Частотная модуляция применяется для высококачественной передачи звукового (низкочастотного) сигнала в радиовещании.</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t>один из видов модуляции колебаний, при которой фаза несущего колебания управляется информационным сигналом. Фазомодулированный сигнал s(t) имеет следующий вид:</a:t>
            </a:r>
          </a:p>
          <a:p>
            <a:r>
              <a:t>s(t)=g(t)sin[2πf(c)t+φ(t)],</a:t>
            </a:r>
          </a:p>
          <a:p>
            <a:r>
              <a:t>где g(t) — огибающая сигнала; φ(t) является модулирующим сигналом; fc — частота несущего сигнала; t — время.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noRot="1" noChangeAspect="1"/>
          </p:cNvSpPr>
          <p:nvPr>
            <p:ph type="sldImg"/>
          </p:nvPr>
        </p:nvSpPr>
        <p:spPr>
          <a:prstGeom prst="rect">
            <a:avLst/>
          </a:prstGeom>
        </p:spPr>
        <p:txBody>
          <a:bodyPr/>
          <a:lstStyle/>
          <a:p>
            <a:endParaRPr/>
          </a:p>
        </p:txBody>
      </p:sp>
      <p:sp>
        <p:nvSpPr>
          <p:cNvPr id="261" name="Shape 261"/>
          <p:cNvSpPr>
            <a:spLocks noGrp="1"/>
          </p:cNvSpPr>
          <p:nvPr>
            <p:ph type="body" sz="quarter" idx="1"/>
          </p:nvPr>
        </p:nvSpPr>
        <p:spPr>
          <a:prstGeom prst="rect">
            <a:avLst/>
          </a:prstGeom>
        </p:spPr>
        <p:txBody>
          <a:bodyPr/>
          <a:lstStyle/>
          <a:p>
            <a:r>
              <a:t>     Если фазу менять не на 180 градусов, а на 120 то f0 уже появляется в спектре</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noRot="1" noChangeAspect="1"/>
          </p:cNvSpPr>
          <p:nvPr>
            <p:ph type="sldImg"/>
          </p:nvPr>
        </p:nvSpPr>
        <p:spPr>
          <a:prstGeom prst="rect">
            <a:avLst/>
          </a:prstGeom>
        </p:spPr>
        <p:txBody>
          <a:bodyPr/>
          <a:lstStyle/>
          <a:p>
            <a:endParaRPr/>
          </a:p>
        </p:txBody>
      </p:sp>
      <p:sp>
        <p:nvSpPr>
          <p:cNvPr id="267" name="Shape 267"/>
          <p:cNvSpPr>
            <a:spLocks noGrp="1"/>
          </p:cNvSpPr>
          <p:nvPr>
            <p:ph type="body" sz="quarter" idx="1"/>
          </p:nvPr>
        </p:nvSpPr>
        <p:spPr>
          <a:prstGeom prst="rect">
            <a:avLst/>
          </a:prstGeom>
        </p:spPr>
        <p:txBody>
          <a:bodyPr/>
          <a:lstStyle/>
          <a:p>
            <a:r>
              <a:t>Один символ BPSK (двоич фазовая манипул) кодирует один бит информации, при этом на векторной диаграмме BPSK всего две точки на синфазной оси, соответствующие нулю и единице передаваемой информации. Квадратурный канал в случае с BPSK всегда равен нулю. Точки на векторной диаграмме образуют созвездие фазовой манипуляции. Для того чтобы осуществить кодирование одним символом двух бит информации, необходимо, чтобы созвездие состояло из четырех точек (2 бита на 1 смену фазы).</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noRot="1" noChangeAspect="1"/>
          </p:cNvSpPr>
          <p:nvPr>
            <p:ph type="sldImg"/>
          </p:nvPr>
        </p:nvSpPr>
        <p:spPr>
          <a:prstGeom prst="rect">
            <a:avLst/>
          </a:prstGeom>
        </p:spPr>
        <p:txBody>
          <a:bodyPr/>
          <a:lstStyle/>
          <a:p>
            <a:endParaRPr/>
          </a:p>
        </p:txBody>
      </p:sp>
      <p:sp>
        <p:nvSpPr>
          <p:cNvPr id="274" name="Shape 274"/>
          <p:cNvSpPr>
            <a:spLocks noGrp="1"/>
          </p:cNvSpPr>
          <p:nvPr>
            <p:ph type="body" sz="quarter" idx="1"/>
          </p:nvPr>
        </p:nvSpPr>
        <p:spPr>
          <a:prstGeom prst="rect">
            <a:avLst/>
          </a:prstGeom>
        </p:spPr>
        <p:txBody>
          <a:bodyPr/>
          <a:lstStyle/>
          <a:p>
            <a:r>
              <a:t>На ее основе строились все первые сотовые сети.</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hape 284"/>
          <p:cNvSpPr>
            <a:spLocks noGrp="1" noRot="1" noChangeAspect="1"/>
          </p:cNvSpPr>
          <p:nvPr>
            <p:ph type="sldImg"/>
          </p:nvPr>
        </p:nvSpPr>
        <p:spPr>
          <a:prstGeom prst="rect">
            <a:avLst/>
          </a:prstGeom>
        </p:spPr>
        <p:txBody>
          <a:bodyPr/>
          <a:lstStyle/>
          <a:p>
            <a:endParaRPr/>
          </a:p>
        </p:txBody>
      </p:sp>
      <p:sp>
        <p:nvSpPr>
          <p:cNvPr id="285" name="Shape 285"/>
          <p:cNvSpPr>
            <a:spLocks noGrp="1"/>
          </p:cNvSpPr>
          <p:nvPr>
            <p:ph type="body" sz="quarter" idx="1"/>
          </p:nvPr>
        </p:nvSpPr>
        <p:spPr>
          <a:prstGeom prst="rect">
            <a:avLst/>
          </a:prstGeom>
        </p:spPr>
        <p:txBody>
          <a:bodyPr/>
          <a:lstStyle/>
          <a:p>
            <a:r>
              <a:t>QAM – повышенная скорость передачи.</a:t>
            </a:r>
          </a:p>
          <a:p>
            <a:r>
              <a:t>BER (Bit Error Rate) –  количество ошибочно принятых битов, разделенное</a:t>
            </a:r>
          </a:p>
          <a:p>
            <a:r>
              <a:t>на общее количество переданных битов. Оно может быть выражено и в дБ, но обычно</a:t>
            </a:r>
          </a:p>
          <a:p>
            <a:r>
              <a:t>выражается в формате 10-х. Например, 10-9 означает что один ошибочный бит был принят</a:t>
            </a:r>
          </a:p>
          <a:p>
            <a:r>
              <a:t>при получении потока информации объемом в 1 миллиард битов.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hape 295"/>
          <p:cNvSpPr>
            <a:spLocks noGrp="1" noRot="1" noChangeAspect="1"/>
          </p:cNvSpPr>
          <p:nvPr>
            <p:ph type="sldImg"/>
          </p:nvPr>
        </p:nvSpPr>
        <p:spPr>
          <a:prstGeom prst="rect">
            <a:avLst/>
          </a:prstGeom>
        </p:spPr>
        <p:txBody>
          <a:bodyPr/>
          <a:lstStyle/>
          <a:p>
            <a:endParaRPr/>
          </a:p>
        </p:txBody>
      </p:sp>
      <p:sp>
        <p:nvSpPr>
          <p:cNvPr id="296" name="Shape 296"/>
          <p:cNvSpPr>
            <a:spLocks noGrp="1"/>
          </p:cNvSpPr>
          <p:nvPr>
            <p:ph type="body" sz="quarter" idx="1"/>
          </p:nvPr>
        </p:nvSpPr>
        <p:spPr>
          <a:prstGeom prst="rect">
            <a:avLst/>
          </a:prstGeom>
        </p:spPr>
        <p:txBody>
          <a:bodyPr/>
          <a:lstStyle/>
          <a:p>
            <a:r>
              <a:t>Сообщения – элементарная кодовая комбинация.</a:t>
            </a:r>
          </a:p>
          <a:p>
            <a:r>
              <a:t>Наиболее распространенная характеристика: число ошибочно принятых двоичных символов. (k=ош/общ)</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5" name="Текст заголовка"/>
          <p:cNvSpPr txBox="1">
            <a:spLocks noGrp="1"/>
          </p:cNvSpPr>
          <p:nvPr>
            <p:ph type="title"/>
          </p:nvPr>
        </p:nvSpPr>
        <p:spPr>
          <a:prstGeom prst="rect">
            <a:avLst/>
          </a:prstGeom>
        </p:spPr>
        <p:txBody>
          <a:bodyPr/>
          <a:lstStyle/>
          <a:p>
            <a:r>
              <a:t>Текст заголовка</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3" name="Текст заголовка"/>
          <p:cNvSpPr txBox="1">
            <a:spLocks noGrp="1"/>
          </p:cNvSpPr>
          <p:nvPr>
            <p:ph type="title"/>
          </p:nvPr>
        </p:nvSpPr>
        <p:spPr>
          <a:prstGeom prst="rect">
            <a:avLst/>
          </a:prstGeom>
        </p:spPr>
        <p:txBody>
          <a:bodyPr/>
          <a:lstStyle/>
          <a:p>
            <a:r>
              <a:t>Текст заголовка</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131" name="NSN-logo_PPT.jpg" descr="NSN-logo_PPT.jpg"/>
          <p:cNvPicPr>
            <a:picLocks noChangeAspect="1"/>
          </p:cNvPicPr>
          <p:nvPr/>
        </p:nvPicPr>
        <p:blipFill>
          <a:blip r:embed="rId2">
            <a:extLst/>
          </a:blip>
          <a:stretch>
            <a:fillRect/>
          </a:stretch>
        </p:blipFill>
        <p:spPr>
          <a:xfrm>
            <a:off x="7839075" y="6242050"/>
            <a:ext cx="1054100" cy="446088"/>
          </a:xfrm>
          <a:prstGeom prst="rect">
            <a:avLst/>
          </a:prstGeom>
          <a:ln w="12700">
            <a:miter lim="400000"/>
          </a:ln>
        </p:spPr>
      </p:pic>
      <p:grpSp>
        <p:nvGrpSpPr>
          <p:cNvPr id="148" name="Группа"/>
          <p:cNvGrpSpPr/>
          <p:nvPr/>
        </p:nvGrpSpPr>
        <p:grpSpPr>
          <a:xfrm>
            <a:off x="-215266" y="-215900"/>
            <a:ext cx="9574214" cy="7289800"/>
            <a:chOff x="0" y="0"/>
            <a:chExt cx="9574212" cy="7289800"/>
          </a:xfrm>
        </p:grpSpPr>
        <p:sp>
          <p:nvSpPr>
            <p:cNvPr id="132" name="Линия"/>
            <p:cNvSpPr/>
            <p:nvPr/>
          </p:nvSpPr>
          <p:spPr>
            <a:xfrm>
              <a:off x="466090" y="7110412"/>
              <a:ext cx="1" cy="179388"/>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3" name="Линия"/>
            <p:cNvSpPr/>
            <p:nvPr/>
          </p:nvSpPr>
          <p:spPr>
            <a:xfrm flipH="1">
              <a:off x="0" y="1412239"/>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4" name="Линия"/>
            <p:cNvSpPr/>
            <p:nvPr/>
          </p:nvSpPr>
          <p:spPr>
            <a:xfrm flipH="1">
              <a:off x="0" y="1267777"/>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5" name="Линия"/>
            <p:cNvSpPr/>
            <p:nvPr/>
          </p:nvSpPr>
          <p:spPr>
            <a:xfrm flipH="1">
              <a:off x="0" y="6957377"/>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6" name="Линия"/>
            <p:cNvSpPr/>
            <p:nvPr/>
          </p:nvSpPr>
          <p:spPr>
            <a:xfrm flipH="1">
              <a:off x="0" y="6452552"/>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7" name="Линия"/>
            <p:cNvSpPr/>
            <p:nvPr/>
          </p:nvSpPr>
          <p:spPr>
            <a:xfrm flipH="1">
              <a:off x="0" y="6308090"/>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8" name="Линия"/>
            <p:cNvSpPr/>
            <p:nvPr/>
          </p:nvSpPr>
          <p:spPr>
            <a:xfrm flipH="1">
              <a:off x="0" y="440690"/>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9" name="Линия"/>
            <p:cNvSpPr/>
            <p:nvPr/>
          </p:nvSpPr>
          <p:spPr>
            <a:xfrm>
              <a:off x="469265" y="0"/>
              <a:ext cx="1" cy="179388"/>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0" name="Линия"/>
            <p:cNvSpPr/>
            <p:nvPr/>
          </p:nvSpPr>
          <p:spPr>
            <a:xfrm>
              <a:off x="9108440" y="7110412"/>
              <a:ext cx="1" cy="179388"/>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1" name="Линия"/>
            <p:cNvSpPr/>
            <p:nvPr/>
          </p:nvSpPr>
          <p:spPr>
            <a:xfrm>
              <a:off x="9108440" y="0"/>
              <a:ext cx="1" cy="179388"/>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2" name="Линия"/>
            <p:cNvSpPr/>
            <p:nvPr/>
          </p:nvSpPr>
          <p:spPr>
            <a:xfrm flipH="1">
              <a:off x="9394825" y="1412239"/>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3" name="Линия"/>
            <p:cNvSpPr/>
            <p:nvPr/>
          </p:nvSpPr>
          <p:spPr>
            <a:xfrm flipH="1">
              <a:off x="9394825" y="1267777"/>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4" name="Линия"/>
            <p:cNvSpPr/>
            <p:nvPr/>
          </p:nvSpPr>
          <p:spPr>
            <a:xfrm flipH="1">
              <a:off x="9394825" y="6957377"/>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5" name="Линия"/>
            <p:cNvSpPr/>
            <p:nvPr/>
          </p:nvSpPr>
          <p:spPr>
            <a:xfrm flipH="1">
              <a:off x="9394825" y="6452552"/>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6" name="Линия"/>
            <p:cNvSpPr/>
            <p:nvPr/>
          </p:nvSpPr>
          <p:spPr>
            <a:xfrm flipH="1">
              <a:off x="9394825" y="6308090"/>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7" name="Линия"/>
            <p:cNvSpPr/>
            <p:nvPr/>
          </p:nvSpPr>
          <p:spPr>
            <a:xfrm flipH="1">
              <a:off x="9394825" y="440690"/>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grpSp>
        <p:nvGrpSpPr>
          <p:cNvPr id="178" name="Группа"/>
          <p:cNvGrpSpPr/>
          <p:nvPr/>
        </p:nvGrpSpPr>
        <p:grpSpPr>
          <a:xfrm>
            <a:off x="821580" y="6894512"/>
            <a:ext cx="4901358" cy="234862"/>
            <a:chOff x="0" y="0"/>
            <a:chExt cx="4901356" cy="234860"/>
          </a:xfrm>
        </p:grpSpPr>
        <p:grpSp>
          <p:nvGrpSpPr>
            <p:cNvPr id="151" name="Группа"/>
            <p:cNvGrpSpPr/>
            <p:nvPr/>
          </p:nvGrpSpPr>
          <p:grpSpPr>
            <a:xfrm>
              <a:off x="653206" y="0"/>
              <a:ext cx="287339" cy="234861"/>
              <a:chOff x="0" y="0"/>
              <a:chExt cx="287337" cy="234860"/>
            </a:xfrm>
          </p:grpSpPr>
          <p:sp>
            <p:nvSpPr>
              <p:cNvPr id="149" name="Прямоугольник с закругленными углами"/>
              <p:cNvSpPr/>
              <p:nvPr/>
            </p:nvSpPr>
            <p:spPr>
              <a:xfrm>
                <a:off x="0" y="0"/>
                <a:ext cx="287338" cy="179388"/>
              </a:xfrm>
              <a:prstGeom prst="roundRect">
                <a:avLst>
                  <a:gd name="adj" fmla="val 16667"/>
                </a:avLst>
              </a:prstGeom>
              <a:solidFill>
                <a:schemeClr val="accent1"/>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150" name="R 255 G 211 B 8"/>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R 255 G 211 B 8</a:t>
                </a:r>
              </a:p>
            </p:txBody>
          </p:sp>
        </p:grpSp>
        <p:grpSp>
          <p:nvGrpSpPr>
            <p:cNvPr id="154" name="Группа"/>
            <p:cNvGrpSpPr/>
            <p:nvPr/>
          </p:nvGrpSpPr>
          <p:grpSpPr>
            <a:xfrm>
              <a:off x="1013569" y="0"/>
              <a:ext cx="287338" cy="234861"/>
              <a:chOff x="0" y="0"/>
              <a:chExt cx="287337" cy="234860"/>
            </a:xfrm>
          </p:grpSpPr>
          <p:sp>
            <p:nvSpPr>
              <p:cNvPr id="152" name="Прямоугольник с закругленными углами"/>
              <p:cNvSpPr/>
              <p:nvPr/>
            </p:nvSpPr>
            <p:spPr>
              <a:xfrm>
                <a:off x="0" y="0"/>
                <a:ext cx="287338" cy="179388"/>
              </a:xfrm>
              <a:prstGeom prst="roundRect">
                <a:avLst>
                  <a:gd name="adj" fmla="val 16667"/>
                </a:avLst>
              </a:prstGeom>
              <a:solidFill>
                <a:schemeClr val="accent2"/>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153" name="R 255 G 175 B 0"/>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R 255 G 175 B 0</a:t>
                </a:r>
              </a:p>
            </p:txBody>
          </p:sp>
        </p:grpSp>
        <p:grpSp>
          <p:nvGrpSpPr>
            <p:cNvPr id="157" name="Группа"/>
            <p:cNvGrpSpPr/>
            <p:nvPr/>
          </p:nvGrpSpPr>
          <p:grpSpPr>
            <a:xfrm>
              <a:off x="1373931" y="0"/>
              <a:ext cx="287339" cy="234861"/>
              <a:chOff x="0" y="0"/>
              <a:chExt cx="287337" cy="234860"/>
            </a:xfrm>
          </p:grpSpPr>
          <p:sp>
            <p:nvSpPr>
              <p:cNvPr id="155" name="Прямоугольник с закругленными углами"/>
              <p:cNvSpPr/>
              <p:nvPr/>
            </p:nvSpPr>
            <p:spPr>
              <a:xfrm>
                <a:off x="0" y="0"/>
                <a:ext cx="287338" cy="179388"/>
              </a:xfrm>
              <a:prstGeom prst="roundRect">
                <a:avLst>
                  <a:gd name="adj" fmla="val 16667"/>
                </a:avLst>
              </a:prstGeom>
              <a:solidFill>
                <a:srgbClr val="7F10A2"/>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156" name="R 127 G 16  B 162"/>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762000">
                  <a:spcBef>
                    <a:spcPts val="100"/>
                  </a:spcBef>
                </a:pPr>
                <a:r>
                  <a:rPr sz="600" b="1">
                    <a:solidFill>
                      <a:schemeClr val="accent3">
                        <a:lumOff val="44000"/>
                      </a:schemeClr>
                    </a:solidFill>
                  </a:rPr>
                  <a:t>R 127 G 16 </a:t>
                </a:r>
                <a:br>
                  <a:rPr sz="600" b="1">
                    <a:solidFill>
                      <a:schemeClr val="accent3">
                        <a:lumOff val="44000"/>
                      </a:schemeClr>
                    </a:solidFill>
                  </a:rPr>
                </a:br>
                <a:r>
                  <a:rPr sz="600" b="1">
                    <a:solidFill>
                      <a:schemeClr val="accent3">
                        <a:lumOff val="44000"/>
                      </a:schemeClr>
                    </a:solidFill>
                  </a:rPr>
                  <a:t>B 162</a:t>
                </a:r>
              </a:p>
            </p:txBody>
          </p:sp>
        </p:grpSp>
        <p:grpSp>
          <p:nvGrpSpPr>
            <p:cNvPr id="160" name="Группа"/>
            <p:cNvGrpSpPr/>
            <p:nvPr/>
          </p:nvGrpSpPr>
          <p:grpSpPr>
            <a:xfrm>
              <a:off x="3893294" y="0"/>
              <a:ext cx="287338" cy="234861"/>
              <a:chOff x="0" y="0"/>
              <a:chExt cx="287337" cy="234860"/>
            </a:xfrm>
          </p:grpSpPr>
          <p:sp>
            <p:nvSpPr>
              <p:cNvPr id="158" name="Прямоугольник с закругленными углами"/>
              <p:cNvSpPr/>
              <p:nvPr/>
            </p:nvSpPr>
            <p:spPr>
              <a:xfrm>
                <a:off x="0" y="0"/>
                <a:ext cx="287338" cy="179388"/>
              </a:xfrm>
              <a:prstGeom prst="roundRect">
                <a:avLst>
                  <a:gd name="adj" fmla="val 16667"/>
                </a:avLst>
              </a:prstGeom>
              <a:solidFill>
                <a:srgbClr val="A2A6AD"/>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159" name="R 163 G 166 B 173"/>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R 163 G 166 B 173</a:t>
                </a:r>
              </a:p>
            </p:txBody>
          </p:sp>
        </p:grpSp>
        <p:grpSp>
          <p:nvGrpSpPr>
            <p:cNvPr id="163" name="Группа"/>
            <p:cNvGrpSpPr/>
            <p:nvPr/>
          </p:nvGrpSpPr>
          <p:grpSpPr>
            <a:xfrm>
              <a:off x="3532931" y="0"/>
              <a:ext cx="287339" cy="234861"/>
              <a:chOff x="0" y="0"/>
              <a:chExt cx="287337" cy="234860"/>
            </a:xfrm>
          </p:grpSpPr>
          <p:sp>
            <p:nvSpPr>
              <p:cNvPr id="161" name="Прямоугольник с закругленными углами"/>
              <p:cNvSpPr/>
              <p:nvPr/>
            </p:nvSpPr>
            <p:spPr>
              <a:xfrm>
                <a:off x="0" y="0"/>
                <a:ext cx="287338" cy="179388"/>
              </a:xfrm>
              <a:prstGeom prst="roundRect">
                <a:avLst>
                  <a:gd name="adj" fmla="val 16667"/>
                </a:avLst>
              </a:prstGeom>
              <a:solidFill>
                <a:srgbClr val="89929B"/>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162" name="R 137 G 146 B 155"/>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R 137 G 146 B 155</a:t>
                </a:r>
              </a:p>
            </p:txBody>
          </p:sp>
        </p:grpSp>
        <p:grpSp>
          <p:nvGrpSpPr>
            <p:cNvPr id="166" name="Группа"/>
            <p:cNvGrpSpPr/>
            <p:nvPr/>
          </p:nvGrpSpPr>
          <p:grpSpPr>
            <a:xfrm>
              <a:off x="4253656" y="0"/>
              <a:ext cx="287339" cy="234861"/>
              <a:chOff x="0" y="0"/>
              <a:chExt cx="287337" cy="234860"/>
            </a:xfrm>
          </p:grpSpPr>
          <p:sp>
            <p:nvSpPr>
              <p:cNvPr id="164" name="Прямоугольник с закругленными углами"/>
              <p:cNvSpPr/>
              <p:nvPr/>
            </p:nvSpPr>
            <p:spPr>
              <a:xfrm>
                <a:off x="0" y="0"/>
                <a:ext cx="287338" cy="179388"/>
              </a:xfrm>
              <a:prstGeom prst="roundRect">
                <a:avLst>
                  <a:gd name="adj" fmla="val 16667"/>
                </a:avLst>
              </a:prstGeom>
              <a:solidFill>
                <a:srgbClr val="AF0033"/>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165" name="R 175 G 0  B 51"/>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762000">
                  <a:spcBef>
                    <a:spcPts val="100"/>
                  </a:spcBef>
                </a:pPr>
                <a:r>
                  <a:rPr sz="600" b="1">
                    <a:solidFill>
                      <a:schemeClr val="accent3">
                        <a:lumOff val="44000"/>
                      </a:schemeClr>
                    </a:solidFill>
                  </a:rPr>
                  <a:t>R 175 G 0 </a:t>
                </a:r>
                <a:br>
                  <a:rPr sz="600" b="1">
                    <a:solidFill>
                      <a:schemeClr val="accent3">
                        <a:lumOff val="44000"/>
                      </a:schemeClr>
                    </a:solidFill>
                  </a:rPr>
                </a:br>
                <a:r>
                  <a:rPr sz="600" b="1">
                    <a:solidFill>
                      <a:schemeClr val="accent3">
                        <a:lumOff val="44000"/>
                      </a:schemeClr>
                    </a:solidFill>
                  </a:rPr>
                  <a:t>B 51</a:t>
                </a:r>
              </a:p>
            </p:txBody>
          </p:sp>
        </p:grpSp>
        <p:grpSp>
          <p:nvGrpSpPr>
            <p:cNvPr id="169" name="Группа"/>
            <p:cNvGrpSpPr/>
            <p:nvPr/>
          </p:nvGrpSpPr>
          <p:grpSpPr>
            <a:xfrm>
              <a:off x="4614019" y="0"/>
              <a:ext cx="287338" cy="234861"/>
              <a:chOff x="0" y="0"/>
              <a:chExt cx="287337" cy="234860"/>
            </a:xfrm>
          </p:grpSpPr>
          <p:sp>
            <p:nvSpPr>
              <p:cNvPr id="167" name="Прямоугольник с закругленными углами"/>
              <p:cNvSpPr/>
              <p:nvPr/>
            </p:nvSpPr>
            <p:spPr>
              <a:xfrm>
                <a:off x="0" y="0"/>
                <a:ext cx="287338" cy="179388"/>
              </a:xfrm>
              <a:prstGeom prst="roundRect">
                <a:avLst>
                  <a:gd name="adj" fmla="val 16667"/>
                </a:avLst>
              </a:prstGeom>
              <a:solidFill>
                <a:srgbClr val="34C333"/>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168" name="R 52  G 195 B 51"/>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762000">
                  <a:spcBef>
                    <a:spcPts val="100"/>
                  </a:spcBef>
                </a:pPr>
                <a:r>
                  <a:rPr sz="600" b="1">
                    <a:solidFill>
                      <a:schemeClr val="accent3">
                        <a:lumOff val="44000"/>
                      </a:schemeClr>
                    </a:solidFill>
                  </a:rPr>
                  <a:t>R 52 </a:t>
                </a:r>
                <a:br>
                  <a:rPr sz="600" b="1">
                    <a:solidFill>
                      <a:schemeClr val="accent3">
                        <a:lumOff val="44000"/>
                      </a:schemeClr>
                    </a:solidFill>
                  </a:rPr>
                </a:br>
                <a:r>
                  <a:rPr sz="600" b="1">
                    <a:solidFill>
                      <a:schemeClr val="accent3">
                        <a:lumOff val="44000"/>
                      </a:schemeClr>
                    </a:solidFill>
                  </a:rPr>
                  <a:t>G 195 B 51</a:t>
                </a:r>
              </a:p>
            </p:txBody>
          </p:sp>
        </p:grpSp>
        <p:grpSp>
          <p:nvGrpSpPr>
            <p:cNvPr id="172" name="Группа"/>
            <p:cNvGrpSpPr/>
            <p:nvPr/>
          </p:nvGrpSpPr>
          <p:grpSpPr>
            <a:xfrm>
              <a:off x="3172569" y="0"/>
              <a:ext cx="287338" cy="234861"/>
              <a:chOff x="0" y="0"/>
              <a:chExt cx="287337" cy="234860"/>
            </a:xfrm>
          </p:grpSpPr>
          <p:sp>
            <p:nvSpPr>
              <p:cNvPr id="170" name="Прямоугольник с закругленными углами"/>
              <p:cNvSpPr/>
              <p:nvPr/>
            </p:nvSpPr>
            <p:spPr>
              <a:xfrm>
                <a:off x="0" y="0"/>
                <a:ext cx="287338" cy="179388"/>
              </a:xfrm>
              <a:prstGeom prst="roundRect">
                <a:avLst>
                  <a:gd name="adj" fmla="val 16667"/>
                </a:avLst>
              </a:prstGeom>
              <a:solidFill>
                <a:srgbClr val="000000"/>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171" name="R 0  G 0  B 0"/>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762000">
                  <a:spcBef>
                    <a:spcPts val="100"/>
                  </a:spcBef>
                </a:pPr>
                <a:r>
                  <a:rPr sz="600" b="1">
                    <a:solidFill>
                      <a:schemeClr val="accent3">
                        <a:lumOff val="44000"/>
                      </a:schemeClr>
                    </a:solidFill>
                  </a:rPr>
                  <a:t>R 0 </a:t>
                </a:r>
                <a:br>
                  <a:rPr sz="600" b="1">
                    <a:solidFill>
                      <a:schemeClr val="accent3">
                        <a:lumOff val="44000"/>
                      </a:schemeClr>
                    </a:solidFill>
                  </a:rPr>
                </a:br>
                <a:r>
                  <a:rPr sz="600" b="1">
                    <a:solidFill>
                      <a:schemeClr val="accent3">
                        <a:lumOff val="44000"/>
                      </a:schemeClr>
                    </a:solidFill>
                  </a:rPr>
                  <a:t>G 0 </a:t>
                </a:r>
                <a:br>
                  <a:rPr sz="600" b="1">
                    <a:solidFill>
                      <a:schemeClr val="accent3">
                        <a:lumOff val="44000"/>
                      </a:schemeClr>
                    </a:solidFill>
                  </a:rPr>
                </a:br>
                <a:r>
                  <a:rPr sz="600" b="1">
                    <a:solidFill>
                      <a:schemeClr val="accent3">
                        <a:lumOff val="44000"/>
                      </a:schemeClr>
                    </a:solidFill>
                  </a:rPr>
                  <a:t>B 0</a:t>
                </a:r>
              </a:p>
            </p:txBody>
          </p:sp>
        </p:grpSp>
        <p:grpSp>
          <p:nvGrpSpPr>
            <p:cNvPr id="175" name="Группа"/>
            <p:cNvGrpSpPr/>
            <p:nvPr/>
          </p:nvGrpSpPr>
          <p:grpSpPr>
            <a:xfrm>
              <a:off x="2813794" y="0"/>
              <a:ext cx="287338" cy="234861"/>
              <a:chOff x="0" y="0"/>
              <a:chExt cx="287337" cy="234860"/>
            </a:xfrm>
          </p:grpSpPr>
          <p:sp>
            <p:nvSpPr>
              <p:cNvPr id="173" name="Прямоугольник с закругленными углами"/>
              <p:cNvSpPr/>
              <p:nvPr/>
            </p:nvSpPr>
            <p:spPr>
              <a:xfrm>
                <a:off x="0" y="0"/>
                <a:ext cx="287338" cy="179388"/>
              </a:xfrm>
              <a:prstGeom prst="roundRect">
                <a:avLst>
                  <a:gd name="adj" fmla="val 16667"/>
                </a:avLst>
              </a:prstGeom>
              <a:solidFill>
                <a:schemeClr val="accent3">
                  <a:lumOff val="44000"/>
                </a:schemeClr>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174" name="R 255 G 255 B 255"/>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R 255 G 255 B 255</a:t>
                </a:r>
              </a:p>
            </p:txBody>
          </p:sp>
        </p:grpSp>
        <p:sp>
          <p:nvSpPr>
            <p:cNvPr id="176" name="Primary colours:"/>
            <p:cNvSpPr txBox="1"/>
            <p:nvPr/>
          </p:nvSpPr>
          <p:spPr>
            <a:xfrm>
              <a:off x="-1" y="26193"/>
              <a:ext cx="618283"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Primary colours:</a:t>
              </a:r>
            </a:p>
          </p:txBody>
        </p:sp>
        <p:sp>
          <p:nvSpPr>
            <p:cNvPr id="177" name="Supporting colours:"/>
            <p:cNvSpPr txBox="1"/>
            <p:nvPr/>
          </p:nvSpPr>
          <p:spPr>
            <a:xfrm>
              <a:off x="2025401" y="26193"/>
              <a:ext cx="740769"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Supporting colours:</a:t>
              </a: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85" name="Номер слайда"/>
          <p:cNvSpPr txBox="1">
            <a:spLocks noGrp="1"/>
          </p:cNvSpPr>
          <p:nvPr>
            <p:ph type="sldNum" sz="quarter" idx="2"/>
          </p:nvPr>
        </p:nvSpPr>
        <p:spPr>
          <a:xfrm>
            <a:off x="8382000" y="6521450"/>
            <a:ext cx="762000" cy="313393"/>
          </a:xfrm>
          <a:prstGeom prst="rect">
            <a:avLst/>
          </a:prstGeom>
        </p:spPr>
        <p:txBody>
          <a:bodyPr lIns="45719" tIns="45719" rIns="45719" bIns="45719"/>
          <a:lstStyle>
            <a:lvl1pPr algn="r">
              <a:spcBef>
                <a:spcPts val="900"/>
              </a:spcBef>
              <a:defRPr sz="1600" b="1"/>
            </a:lvl1pPr>
          </a:lstStyle>
          <a:p>
            <a:fld id="{86CB4B4D-7CA3-9044-876B-883B54F8677D}" type="slidenum">
              <a:t>‹#›</a:t>
            </a:fld>
            <a:endParaRPr/>
          </a:p>
        </p:txBody>
      </p:sp>
      <p:pic>
        <p:nvPicPr>
          <p:cNvPr id="186" name="3GPP_TM.png" descr="3GPP_TM.png"/>
          <p:cNvPicPr>
            <a:picLocks noChangeAspect="1"/>
          </p:cNvPicPr>
          <p:nvPr/>
        </p:nvPicPr>
        <p:blipFill>
          <a:blip r:embed="rId2">
            <a:extLst/>
          </a:blip>
          <a:stretch>
            <a:fillRect/>
          </a:stretch>
        </p:blipFill>
        <p:spPr>
          <a:xfrm>
            <a:off x="7391400" y="123825"/>
            <a:ext cx="1485900" cy="866775"/>
          </a:xfrm>
          <a:prstGeom prst="rect">
            <a:avLst/>
          </a:prstGeom>
          <a:ln w="12700">
            <a:miter lim="400000"/>
          </a:ln>
        </p:spPr>
      </p:pic>
      <p:pic>
        <p:nvPicPr>
          <p:cNvPr id="187" name="3GPP_backgrd2.jpg" descr="3GPP_backgrd2.jpg"/>
          <p:cNvPicPr>
            <a:picLocks noChangeAspect="1"/>
          </p:cNvPicPr>
          <p:nvPr/>
        </p:nvPicPr>
        <p:blipFill>
          <a:blip r:embed="rId3">
            <a:extLst/>
          </a:blip>
          <a:stretch>
            <a:fillRect/>
          </a:stretch>
        </p:blipFill>
        <p:spPr>
          <a:xfrm>
            <a:off x="685800" y="1884362"/>
            <a:ext cx="7924800" cy="4614863"/>
          </a:xfrm>
          <a:prstGeom prst="rect">
            <a:avLst/>
          </a:prstGeom>
          <a:ln w="12700">
            <a:miter lim="400000"/>
          </a:ln>
        </p:spPr>
      </p:pic>
      <p:sp>
        <p:nvSpPr>
          <p:cNvPr id="188" name="Текст заголовка"/>
          <p:cNvSpPr txBox="1">
            <a:spLocks noGrp="1"/>
          </p:cNvSpPr>
          <p:nvPr>
            <p:ph type="title"/>
          </p:nvPr>
        </p:nvSpPr>
        <p:spPr>
          <a:xfrm>
            <a:off x="685800" y="2130425"/>
            <a:ext cx="7772400" cy="1755775"/>
          </a:xfrm>
          <a:prstGeom prst="rect">
            <a:avLst/>
          </a:prstGeom>
        </p:spPr>
        <p:txBody>
          <a:bodyPr lIns="45719" tIns="45719" rIns="45719" bIns="45719"/>
          <a:lstStyle>
            <a:lvl1pPr>
              <a:lnSpc>
                <a:spcPct val="100000"/>
              </a:lnSpc>
              <a:defRPr sz="4000" i="1">
                <a:solidFill>
                  <a:srgbClr val="000000"/>
                </a:solidFill>
              </a:defRPr>
            </a:lvl1pPr>
          </a:lstStyle>
          <a:p>
            <a:r>
              <a:t>Текст заголовка</a:t>
            </a:r>
          </a:p>
        </p:txBody>
      </p:sp>
      <p:sp>
        <p:nvSpPr>
          <p:cNvPr id="189" name="Уровень текста 1…"/>
          <p:cNvSpPr txBox="1">
            <a:spLocks noGrp="1"/>
          </p:cNvSpPr>
          <p:nvPr>
            <p:ph type="body" sz="half" idx="1"/>
          </p:nvPr>
        </p:nvSpPr>
        <p:spPr>
          <a:xfrm>
            <a:off x="1371600" y="3886200"/>
            <a:ext cx="6400800" cy="2971800"/>
          </a:xfrm>
          <a:prstGeom prst="rect">
            <a:avLst/>
          </a:prstGeom>
        </p:spPr>
        <p:txBody>
          <a:bodyPr lIns="44450" tIns="44450" rIns="44450" bIns="44450"/>
          <a:lstStyle>
            <a:lvl1pPr algn="ctr">
              <a:lnSpc>
                <a:spcPct val="100000"/>
              </a:lnSpc>
              <a:spcBef>
                <a:spcPts val="600"/>
              </a:spcBef>
              <a:defRPr sz="2800" b="1">
                <a:solidFill>
                  <a:srgbClr val="003399"/>
                </a:solidFill>
              </a:defRPr>
            </a:lvl1pPr>
            <a:lvl2pPr marL="0" indent="457200" algn="ctr">
              <a:lnSpc>
                <a:spcPct val="100000"/>
              </a:lnSpc>
              <a:spcBef>
                <a:spcPts val="600"/>
              </a:spcBef>
              <a:buSzTx/>
              <a:buNone/>
              <a:defRPr sz="2800" b="1">
                <a:solidFill>
                  <a:srgbClr val="003399"/>
                </a:solidFill>
              </a:defRPr>
            </a:lvl2pPr>
            <a:lvl3pPr marL="0" indent="914400" algn="ctr">
              <a:lnSpc>
                <a:spcPct val="100000"/>
              </a:lnSpc>
              <a:spcBef>
                <a:spcPts val="600"/>
              </a:spcBef>
              <a:buSzTx/>
              <a:buNone/>
              <a:defRPr sz="2800" b="1">
                <a:solidFill>
                  <a:srgbClr val="003399"/>
                </a:solidFill>
              </a:defRPr>
            </a:lvl3pPr>
            <a:lvl4pPr marL="0" indent="1371600" algn="ctr">
              <a:lnSpc>
                <a:spcPct val="100000"/>
              </a:lnSpc>
              <a:spcBef>
                <a:spcPts val="600"/>
              </a:spcBef>
              <a:buSzTx/>
              <a:buNone/>
              <a:defRPr sz="2800" b="1">
                <a:solidFill>
                  <a:srgbClr val="003399"/>
                </a:solidFill>
              </a:defRPr>
            </a:lvl4pPr>
            <a:lvl5pPr marL="0" indent="1828800" algn="ctr">
              <a:lnSpc>
                <a:spcPct val="100000"/>
              </a:lnSpc>
              <a:spcBef>
                <a:spcPts val="600"/>
              </a:spcBef>
              <a:buSzTx/>
              <a:buNone/>
              <a:defRPr sz="2800" b="1">
                <a:solidFill>
                  <a:srgbClr val="003399"/>
                </a:solidFill>
              </a:defRP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Номер слайда"/>
          <p:cNvSpPr txBox="1">
            <a:spLocks noGrp="1"/>
          </p:cNvSpPr>
          <p:nvPr>
            <p:ph type="sldNum" sz="quarter" idx="2"/>
          </p:nvPr>
        </p:nvSpPr>
        <p:spPr>
          <a:xfrm>
            <a:off x="254000" y="6588125"/>
            <a:ext cx="2133600" cy="345629"/>
          </a:xfrm>
          <a:prstGeom prst="rect">
            <a:avLst/>
          </a:prstGeom>
          <a:ln w="12700">
            <a:miter lim="400000"/>
          </a:ln>
        </p:spPr>
        <p:txBody>
          <a:bodyPr lIns="0" tIns="0" rIns="0" bIns="0">
            <a:spAutoFit/>
          </a:bodyPr>
          <a:lstStyle/>
          <a:p>
            <a:fld id="{86CB4B4D-7CA3-9044-876B-883B54F8677D}" type="slidenum">
              <a:t>‹#›</a:t>
            </a:fld>
            <a:endParaRPr/>
          </a:p>
        </p:txBody>
      </p:sp>
      <p:grpSp>
        <p:nvGrpSpPr>
          <p:cNvPr id="19" name="Группа"/>
          <p:cNvGrpSpPr/>
          <p:nvPr/>
        </p:nvGrpSpPr>
        <p:grpSpPr>
          <a:xfrm>
            <a:off x="-215266" y="-215900"/>
            <a:ext cx="9574214" cy="7289800"/>
            <a:chOff x="0" y="0"/>
            <a:chExt cx="9574212" cy="7289800"/>
          </a:xfrm>
        </p:grpSpPr>
        <p:sp>
          <p:nvSpPr>
            <p:cNvPr id="3" name="Линия"/>
            <p:cNvSpPr/>
            <p:nvPr/>
          </p:nvSpPr>
          <p:spPr>
            <a:xfrm>
              <a:off x="466090" y="7110412"/>
              <a:ext cx="1" cy="179388"/>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 name="Линия"/>
            <p:cNvSpPr/>
            <p:nvPr/>
          </p:nvSpPr>
          <p:spPr>
            <a:xfrm flipH="1">
              <a:off x="0" y="1412239"/>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5" name="Линия"/>
            <p:cNvSpPr/>
            <p:nvPr/>
          </p:nvSpPr>
          <p:spPr>
            <a:xfrm flipH="1">
              <a:off x="0" y="1267777"/>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6" name="Линия"/>
            <p:cNvSpPr/>
            <p:nvPr/>
          </p:nvSpPr>
          <p:spPr>
            <a:xfrm flipH="1">
              <a:off x="0" y="6957377"/>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7" name="Линия"/>
            <p:cNvSpPr/>
            <p:nvPr/>
          </p:nvSpPr>
          <p:spPr>
            <a:xfrm flipH="1">
              <a:off x="0" y="6452552"/>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8" name="Линия"/>
            <p:cNvSpPr/>
            <p:nvPr/>
          </p:nvSpPr>
          <p:spPr>
            <a:xfrm flipH="1">
              <a:off x="0" y="6308090"/>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9" name="Линия"/>
            <p:cNvSpPr/>
            <p:nvPr/>
          </p:nvSpPr>
          <p:spPr>
            <a:xfrm flipH="1">
              <a:off x="0" y="440690"/>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0" name="Линия"/>
            <p:cNvSpPr/>
            <p:nvPr/>
          </p:nvSpPr>
          <p:spPr>
            <a:xfrm>
              <a:off x="469265" y="0"/>
              <a:ext cx="1" cy="179388"/>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1" name="Линия"/>
            <p:cNvSpPr/>
            <p:nvPr/>
          </p:nvSpPr>
          <p:spPr>
            <a:xfrm>
              <a:off x="9108440" y="7110412"/>
              <a:ext cx="1" cy="179388"/>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2" name="Линия"/>
            <p:cNvSpPr/>
            <p:nvPr/>
          </p:nvSpPr>
          <p:spPr>
            <a:xfrm>
              <a:off x="9108440" y="0"/>
              <a:ext cx="1" cy="179388"/>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 name="Линия"/>
            <p:cNvSpPr/>
            <p:nvPr/>
          </p:nvSpPr>
          <p:spPr>
            <a:xfrm flipH="1">
              <a:off x="9394825" y="1412239"/>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 name="Линия"/>
            <p:cNvSpPr/>
            <p:nvPr/>
          </p:nvSpPr>
          <p:spPr>
            <a:xfrm flipH="1">
              <a:off x="9394825" y="1267777"/>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5" name="Линия"/>
            <p:cNvSpPr/>
            <p:nvPr/>
          </p:nvSpPr>
          <p:spPr>
            <a:xfrm flipH="1">
              <a:off x="9394825" y="6957377"/>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6" name="Линия"/>
            <p:cNvSpPr/>
            <p:nvPr/>
          </p:nvSpPr>
          <p:spPr>
            <a:xfrm flipH="1">
              <a:off x="9394825" y="6452552"/>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7" name="Линия"/>
            <p:cNvSpPr/>
            <p:nvPr/>
          </p:nvSpPr>
          <p:spPr>
            <a:xfrm flipH="1">
              <a:off x="9394825" y="6308090"/>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8" name="Линия"/>
            <p:cNvSpPr/>
            <p:nvPr/>
          </p:nvSpPr>
          <p:spPr>
            <a:xfrm flipH="1">
              <a:off x="9394825" y="440690"/>
              <a:ext cx="179388" cy="1"/>
            </a:xfrm>
            <a:prstGeom prst="line">
              <a:avLst/>
            </a:prstGeom>
            <a:noFill/>
            <a:ln w="9525" cap="flat">
              <a:solidFill>
                <a:schemeClr val="accent3">
                  <a:lumOff val="44000"/>
                </a:schemeClr>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grpSp>
        <p:nvGrpSpPr>
          <p:cNvPr id="49" name="Группа"/>
          <p:cNvGrpSpPr/>
          <p:nvPr/>
        </p:nvGrpSpPr>
        <p:grpSpPr>
          <a:xfrm>
            <a:off x="821580" y="6894512"/>
            <a:ext cx="4901358" cy="234862"/>
            <a:chOff x="0" y="0"/>
            <a:chExt cx="4901356" cy="234860"/>
          </a:xfrm>
        </p:grpSpPr>
        <p:grpSp>
          <p:nvGrpSpPr>
            <p:cNvPr id="22" name="Группа"/>
            <p:cNvGrpSpPr/>
            <p:nvPr/>
          </p:nvGrpSpPr>
          <p:grpSpPr>
            <a:xfrm>
              <a:off x="653206" y="0"/>
              <a:ext cx="287339" cy="234861"/>
              <a:chOff x="0" y="0"/>
              <a:chExt cx="287337" cy="234860"/>
            </a:xfrm>
          </p:grpSpPr>
          <p:sp>
            <p:nvSpPr>
              <p:cNvPr id="20" name="Прямоугольник с закругленными углами"/>
              <p:cNvSpPr/>
              <p:nvPr/>
            </p:nvSpPr>
            <p:spPr>
              <a:xfrm>
                <a:off x="0" y="0"/>
                <a:ext cx="287338" cy="179388"/>
              </a:xfrm>
              <a:prstGeom prst="roundRect">
                <a:avLst>
                  <a:gd name="adj" fmla="val 16667"/>
                </a:avLst>
              </a:prstGeom>
              <a:solidFill>
                <a:schemeClr val="accent1"/>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21" name="R 255 G 211 B 8"/>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R 255 G 211 B 8</a:t>
                </a:r>
              </a:p>
            </p:txBody>
          </p:sp>
        </p:grpSp>
        <p:grpSp>
          <p:nvGrpSpPr>
            <p:cNvPr id="25" name="Группа"/>
            <p:cNvGrpSpPr/>
            <p:nvPr/>
          </p:nvGrpSpPr>
          <p:grpSpPr>
            <a:xfrm>
              <a:off x="1013569" y="0"/>
              <a:ext cx="287338" cy="234861"/>
              <a:chOff x="0" y="0"/>
              <a:chExt cx="287337" cy="234860"/>
            </a:xfrm>
          </p:grpSpPr>
          <p:sp>
            <p:nvSpPr>
              <p:cNvPr id="23" name="Прямоугольник с закругленными углами"/>
              <p:cNvSpPr/>
              <p:nvPr/>
            </p:nvSpPr>
            <p:spPr>
              <a:xfrm>
                <a:off x="0" y="0"/>
                <a:ext cx="287338" cy="179388"/>
              </a:xfrm>
              <a:prstGeom prst="roundRect">
                <a:avLst>
                  <a:gd name="adj" fmla="val 16667"/>
                </a:avLst>
              </a:prstGeom>
              <a:solidFill>
                <a:schemeClr val="accent2"/>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24" name="R 255 G 175 B 0"/>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R 255 G 175 B 0</a:t>
                </a:r>
              </a:p>
            </p:txBody>
          </p:sp>
        </p:grpSp>
        <p:grpSp>
          <p:nvGrpSpPr>
            <p:cNvPr id="28" name="Группа"/>
            <p:cNvGrpSpPr/>
            <p:nvPr/>
          </p:nvGrpSpPr>
          <p:grpSpPr>
            <a:xfrm>
              <a:off x="1373931" y="0"/>
              <a:ext cx="287339" cy="234861"/>
              <a:chOff x="0" y="0"/>
              <a:chExt cx="287337" cy="234860"/>
            </a:xfrm>
          </p:grpSpPr>
          <p:sp>
            <p:nvSpPr>
              <p:cNvPr id="26" name="Прямоугольник с закругленными углами"/>
              <p:cNvSpPr/>
              <p:nvPr/>
            </p:nvSpPr>
            <p:spPr>
              <a:xfrm>
                <a:off x="0" y="0"/>
                <a:ext cx="287338" cy="179388"/>
              </a:xfrm>
              <a:prstGeom prst="roundRect">
                <a:avLst>
                  <a:gd name="adj" fmla="val 16667"/>
                </a:avLst>
              </a:prstGeom>
              <a:solidFill>
                <a:srgbClr val="7F10A2"/>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27" name="R 127 G 16  B 162"/>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762000">
                  <a:spcBef>
                    <a:spcPts val="100"/>
                  </a:spcBef>
                </a:pPr>
                <a:r>
                  <a:rPr sz="600" b="1">
                    <a:solidFill>
                      <a:schemeClr val="accent3">
                        <a:lumOff val="44000"/>
                      </a:schemeClr>
                    </a:solidFill>
                  </a:rPr>
                  <a:t>R 127 G 16 </a:t>
                </a:r>
                <a:br>
                  <a:rPr sz="600" b="1">
                    <a:solidFill>
                      <a:schemeClr val="accent3">
                        <a:lumOff val="44000"/>
                      </a:schemeClr>
                    </a:solidFill>
                  </a:rPr>
                </a:br>
                <a:r>
                  <a:rPr sz="600" b="1">
                    <a:solidFill>
                      <a:schemeClr val="accent3">
                        <a:lumOff val="44000"/>
                      </a:schemeClr>
                    </a:solidFill>
                  </a:rPr>
                  <a:t>B 162</a:t>
                </a:r>
              </a:p>
            </p:txBody>
          </p:sp>
        </p:grpSp>
        <p:grpSp>
          <p:nvGrpSpPr>
            <p:cNvPr id="31" name="Группа"/>
            <p:cNvGrpSpPr/>
            <p:nvPr/>
          </p:nvGrpSpPr>
          <p:grpSpPr>
            <a:xfrm>
              <a:off x="3893294" y="0"/>
              <a:ext cx="287338" cy="234861"/>
              <a:chOff x="0" y="0"/>
              <a:chExt cx="287337" cy="234860"/>
            </a:xfrm>
          </p:grpSpPr>
          <p:sp>
            <p:nvSpPr>
              <p:cNvPr id="29" name="Прямоугольник с закругленными углами"/>
              <p:cNvSpPr/>
              <p:nvPr/>
            </p:nvSpPr>
            <p:spPr>
              <a:xfrm>
                <a:off x="0" y="0"/>
                <a:ext cx="287338" cy="179388"/>
              </a:xfrm>
              <a:prstGeom prst="roundRect">
                <a:avLst>
                  <a:gd name="adj" fmla="val 16667"/>
                </a:avLst>
              </a:prstGeom>
              <a:solidFill>
                <a:srgbClr val="A2A6AD"/>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30" name="R 163 G 166 B 173"/>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R 163 G 166 B 173</a:t>
                </a:r>
              </a:p>
            </p:txBody>
          </p:sp>
        </p:grpSp>
        <p:grpSp>
          <p:nvGrpSpPr>
            <p:cNvPr id="34" name="Группа"/>
            <p:cNvGrpSpPr/>
            <p:nvPr/>
          </p:nvGrpSpPr>
          <p:grpSpPr>
            <a:xfrm>
              <a:off x="3532931" y="0"/>
              <a:ext cx="287339" cy="234861"/>
              <a:chOff x="0" y="0"/>
              <a:chExt cx="287337" cy="234860"/>
            </a:xfrm>
          </p:grpSpPr>
          <p:sp>
            <p:nvSpPr>
              <p:cNvPr id="32" name="Прямоугольник с закругленными углами"/>
              <p:cNvSpPr/>
              <p:nvPr/>
            </p:nvSpPr>
            <p:spPr>
              <a:xfrm>
                <a:off x="0" y="0"/>
                <a:ext cx="287338" cy="179388"/>
              </a:xfrm>
              <a:prstGeom prst="roundRect">
                <a:avLst>
                  <a:gd name="adj" fmla="val 16667"/>
                </a:avLst>
              </a:prstGeom>
              <a:solidFill>
                <a:srgbClr val="89929B"/>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33" name="R 137 G 146 B 155"/>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R 137 G 146 B 155</a:t>
                </a:r>
              </a:p>
            </p:txBody>
          </p:sp>
        </p:grpSp>
        <p:grpSp>
          <p:nvGrpSpPr>
            <p:cNvPr id="37" name="Группа"/>
            <p:cNvGrpSpPr/>
            <p:nvPr/>
          </p:nvGrpSpPr>
          <p:grpSpPr>
            <a:xfrm>
              <a:off x="4253656" y="0"/>
              <a:ext cx="287339" cy="234861"/>
              <a:chOff x="0" y="0"/>
              <a:chExt cx="287337" cy="234860"/>
            </a:xfrm>
          </p:grpSpPr>
          <p:sp>
            <p:nvSpPr>
              <p:cNvPr id="35" name="Прямоугольник с закругленными углами"/>
              <p:cNvSpPr/>
              <p:nvPr/>
            </p:nvSpPr>
            <p:spPr>
              <a:xfrm>
                <a:off x="0" y="0"/>
                <a:ext cx="287338" cy="179388"/>
              </a:xfrm>
              <a:prstGeom prst="roundRect">
                <a:avLst>
                  <a:gd name="adj" fmla="val 16667"/>
                </a:avLst>
              </a:prstGeom>
              <a:solidFill>
                <a:srgbClr val="AF0033"/>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36" name="R 175 G 0  B 51"/>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762000">
                  <a:spcBef>
                    <a:spcPts val="100"/>
                  </a:spcBef>
                </a:pPr>
                <a:r>
                  <a:rPr sz="600" b="1">
                    <a:solidFill>
                      <a:schemeClr val="accent3">
                        <a:lumOff val="44000"/>
                      </a:schemeClr>
                    </a:solidFill>
                  </a:rPr>
                  <a:t>R 175 G 0 </a:t>
                </a:r>
                <a:br>
                  <a:rPr sz="600" b="1">
                    <a:solidFill>
                      <a:schemeClr val="accent3">
                        <a:lumOff val="44000"/>
                      </a:schemeClr>
                    </a:solidFill>
                  </a:rPr>
                </a:br>
                <a:r>
                  <a:rPr sz="600" b="1">
                    <a:solidFill>
                      <a:schemeClr val="accent3">
                        <a:lumOff val="44000"/>
                      </a:schemeClr>
                    </a:solidFill>
                  </a:rPr>
                  <a:t>B 51</a:t>
                </a:r>
              </a:p>
            </p:txBody>
          </p:sp>
        </p:grpSp>
        <p:grpSp>
          <p:nvGrpSpPr>
            <p:cNvPr id="40" name="Группа"/>
            <p:cNvGrpSpPr/>
            <p:nvPr/>
          </p:nvGrpSpPr>
          <p:grpSpPr>
            <a:xfrm>
              <a:off x="4614019" y="0"/>
              <a:ext cx="287338" cy="234861"/>
              <a:chOff x="0" y="0"/>
              <a:chExt cx="287337" cy="234860"/>
            </a:xfrm>
          </p:grpSpPr>
          <p:sp>
            <p:nvSpPr>
              <p:cNvPr id="38" name="Прямоугольник с закругленными углами"/>
              <p:cNvSpPr/>
              <p:nvPr/>
            </p:nvSpPr>
            <p:spPr>
              <a:xfrm>
                <a:off x="0" y="0"/>
                <a:ext cx="287338" cy="179388"/>
              </a:xfrm>
              <a:prstGeom prst="roundRect">
                <a:avLst>
                  <a:gd name="adj" fmla="val 16667"/>
                </a:avLst>
              </a:prstGeom>
              <a:solidFill>
                <a:srgbClr val="34C333"/>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39" name="R 52  G 195 B 51"/>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762000">
                  <a:spcBef>
                    <a:spcPts val="100"/>
                  </a:spcBef>
                </a:pPr>
                <a:r>
                  <a:rPr sz="600" b="1">
                    <a:solidFill>
                      <a:schemeClr val="accent3">
                        <a:lumOff val="44000"/>
                      </a:schemeClr>
                    </a:solidFill>
                  </a:rPr>
                  <a:t>R 52 </a:t>
                </a:r>
                <a:br>
                  <a:rPr sz="600" b="1">
                    <a:solidFill>
                      <a:schemeClr val="accent3">
                        <a:lumOff val="44000"/>
                      </a:schemeClr>
                    </a:solidFill>
                  </a:rPr>
                </a:br>
                <a:r>
                  <a:rPr sz="600" b="1">
                    <a:solidFill>
                      <a:schemeClr val="accent3">
                        <a:lumOff val="44000"/>
                      </a:schemeClr>
                    </a:solidFill>
                  </a:rPr>
                  <a:t>G 195 B 51</a:t>
                </a:r>
              </a:p>
            </p:txBody>
          </p:sp>
        </p:grpSp>
        <p:grpSp>
          <p:nvGrpSpPr>
            <p:cNvPr id="43" name="Группа"/>
            <p:cNvGrpSpPr/>
            <p:nvPr/>
          </p:nvGrpSpPr>
          <p:grpSpPr>
            <a:xfrm>
              <a:off x="3172569" y="0"/>
              <a:ext cx="287338" cy="234861"/>
              <a:chOff x="0" y="0"/>
              <a:chExt cx="287337" cy="234860"/>
            </a:xfrm>
          </p:grpSpPr>
          <p:sp>
            <p:nvSpPr>
              <p:cNvPr id="41" name="Прямоугольник с закругленными углами"/>
              <p:cNvSpPr/>
              <p:nvPr/>
            </p:nvSpPr>
            <p:spPr>
              <a:xfrm>
                <a:off x="0" y="0"/>
                <a:ext cx="287338" cy="179388"/>
              </a:xfrm>
              <a:prstGeom prst="roundRect">
                <a:avLst>
                  <a:gd name="adj" fmla="val 16667"/>
                </a:avLst>
              </a:prstGeom>
              <a:solidFill>
                <a:srgbClr val="000000"/>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42" name="R 0  G 0  B 0"/>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762000">
                  <a:spcBef>
                    <a:spcPts val="100"/>
                  </a:spcBef>
                </a:pPr>
                <a:r>
                  <a:rPr sz="600" b="1">
                    <a:solidFill>
                      <a:schemeClr val="accent3">
                        <a:lumOff val="44000"/>
                      </a:schemeClr>
                    </a:solidFill>
                  </a:rPr>
                  <a:t>R 0 </a:t>
                </a:r>
                <a:br>
                  <a:rPr sz="600" b="1">
                    <a:solidFill>
                      <a:schemeClr val="accent3">
                        <a:lumOff val="44000"/>
                      </a:schemeClr>
                    </a:solidFill>
                  </a:rPr>
                </a:br>
                <a:r>
                  <a:rPr sz="600" b="1">
                    <a:solidFill>
                      <a:schemeClr val="accent3">
                        <a:lumOff val="44000"/>
                      </a:schemeClr>
                    </a:solidFill>
                  </a:rPr>
                  <a:t>G 0 </a:t>
                </a:r>
                <a:br>
                  <a:rPr sz="600" b="1">
                    <a:solidFill>
                      <a:schemeClr val="accent3">
                        <a:lumOff val="44000"/>
                      </a:schemeClr>
                    </a:solidFill>
                  </a:rPr>
                </a:br>
                <a:r>
                  <a:rPr sz="600" b="1">
                    <a:solidFill>
                      <a:schemeClr val="accent3">
                        <a:lumOff val="44000"/>
                      </a:schemeClr>
                    </a:solidFill>
                  </a:rPr>
                  <a:t>B 0</a:t>
                </a:r>
              </a:p>
            </p:txBody>
          </p:sp>
        </p:grpSp>
        <p:grpSp>
          <p:nvGrpSpPr>
            <p:cNvPr id="46" name="Группа"/>
            <p:cNvGrpSpPr/>
            <p:nvPr/>
          </p:nvGrpSpPr>
          <p:grpSpPr>
            <a:xfrm>
              <a:off x="2813794" y="0"/>
              <a:ext cx="287338" cy="234861"/>
              <a:chOff x="0" y="0"/>
              <a:chExt cx="287337" cy="234860"/>
            </a:xfrm>
          </p:grpSpPr>
          <p:sp>
            <p:nvSpPr>
              <p:cNvPr id="44" name="Прямоугольник с закругленными углами"/>
              <p:cNvSpPr/>
              <p:nvPr/>
            </p:nvSpPr>
            <p:spPr>
              <a:xfrm>
                <a:off x="0" y="0"/>
                <a:ext cx="287338" cy="179388"/>
              </a:xfrm>
              <a:prstGeom prst="roundRect">
                <a:avLst>
                  <a:gd name="adj" fmla="val 16667"/>
                </a:avLst>
              </a:prstGeom>
              <a:solidFill>
                <a:schemeClr val="accent3">
                  <a:lumOff val="44000"/>
                </a:schemeClr>
              </a:solidFill>
              <a:ln w="9525" cap="flat">
                <a:solidFill>
                  <a:schemeClr val="accent3">
                    <a:lumOff val="44000"/>
                  </a:schemeClr>
                </a:solidFill>
                <a:prstDash val="solid"/>
                <a:round/>
              </a:ln>
              <a:effectLst/>
            </p:spPr>
            <p:txBody>
              <a:bodyPr wrap="square" lIns="46799" tIns="46799" rIns="46799" bIns="46799" numCol="1" anchor="t">
                <a:noAutofit/>
              </a:bodyPr>
              <a:lstStyle/>
              <a:p>
                <a:pPr defTabSz="762000">
                  <a:spcBef>
                    <a:spcPts val="400"/>
                  </a:spcBef>
                  <a:defRPr sz="600" b="1">
                    <a:solidFill>
                      <a:schemeClr val="accent3">
                        <a:lumOff val="44000"/>
                      </a:schemeClr>
                    </a:solidFill>
                  </a:defRPr>
                </a:pPr>
                <a:endParaRPr/>
              </a:p>
            </p:txBody>
          </p:sp>
          <p:sp>
            <p:nvSpPr>
              <p:cNvPr id="45" name="R 255 G 255 B 255"/>
              <p:cNvSpPr txBox="1"/>
              <p:nvPr/>
            </p:nvSpPr>
            <p:spPr>
              <a:xfrm>
                <a:off x="8753" y="8753"/>
                <a:ext cx="269832" cy="226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R 255 G 255 B 255</a:t>
                </a:r>
              </a:p>
            </p:txBody>
          </p:sp>
        </p:grpSp>
        <p:sp>
          <p:nvSpPr>
            <p:cNvPr id="47" name="Primary colours:"/>
            <p:cNvSpPr txBox="1"/>
            <p:nvPr/>
          </p:nvSpPr>
          <p:spPr>
            <a:xfrm>
              <a:off x="-1" y="26193"/>
              <a:ext cx="618283"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Primary colours:</a:t>
              </a:r>
            </a:p>
          </p:txBody>
        </p:sp>
        <p:sp>
          <p:nvSpPr>
            <p:cNvPr id="48" name="Supporting colours:"/>
            <p:cNvSpPr txBox="1"/>
            <p:nvPr/>
          </p:nvSpPr>
          <p:spPr>
            <a:xfrm>
              <a:off x="2025401" y="26193"/>
              <a:ext cx="740769"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r" defTabSz="762000">
                <a:spcBef>
                  <a:spcPts val="100"/>
                </a:spcBef>
                <a:defRPr sz="600" b="1">
                  <a:solidFill>
                    <a:schemeClr val="accent3">
                      <a:lumOff val="44000"/>
                    </a:schemeClr>
                  </a:solidFill>
                </a:defRPr>
              </a:lvl1pPr>
            </a:lstStyle>
            <a:p>
              <a:pPr>
                <a:defRPr sz="2400" b="0">
                  <a:solidFill>
                    <a:srgbClr val="000000"/>
                  </a:solidFill>
                </a:defRPr>
              </a:pPr>
              <a:r>
                <a:rPr sz="600" b="1">
                  <a:solidFill>
                    <a:schemeClr val="accent3">
                      <a:lumOff val="44000"/>
                    </a:schemeClr>
                  </a:solidFill>
                </a:rPr>
                <a:t>Supporting colours:</a:t>
              </a:r>
            </a:p>
          </p:txBody>
        </p:sp>
      </p:grpSp>
      <p:sp>
        <p:nvSpPr>
          <p:cNvPr id="50" name="Текст заголовка"/>
          <p:cNvSpPr txBox="1">
            <a:spLocks noGrp="1"/>
          </p:cNvSpPr>
          <p:nvPr>
            <p:ph type="title"/>
          </p:nvPr>
        </p:nvSpPr>
        <p:spPr>
          <a:xfrm>
            <a:off x="254000" y="225425"/>
            <a:ext cx="8634413" cy="97155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r>
              <a:t>Текст заголовка</a:t>
            </a:r>
          </a:p>
        </p:txBody>
      </p:sp>
      <p:sp>
        <p:nvSpPr>
          <p:cNvPr id="51" name="Уровень текста 1…"/>
          <p:cNvSpPr txBox="1">
            <a:spLocks noGrp="1"/>
          </p:cNvSpPr>
          <p:nvPr>
            <p:ph type="body" idx="1"/>
          </p:nvPr>
        </p:nvSpPr>
        <p:spPr>
          <a:xfrm>
            <a:off x="254000" y="1196975"/>
            <a:ext cx="8639175" cy="566102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transition spd="med"/>
  <p:txStyles>
    <p:titleStyle>
      <a:lvl1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rgbClr val="89929B"/>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rgbClr val="89929B"/>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rgbClr val="89929B"/>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rgbClr val="89929B"/>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rgbClr val="89929B"/>
          </a:solidFill>
          <a:uFillTx/>
          <a:latin typeface="Arial"/>
          <a:ea typeface="Arial"/>
          <a:cs typeface="Arial"/>
          <a:sym typeface="Arial"/>
        </a:defRPr>
      </a:lvl5pPr>
      <a:lvl6pPr marL="0" marR="0" indent="457200" algn="l" defTabSz="914400" rtl="0" latinLnBrk="0">
        <a:lnSpc>
          <a:spcPct val="90000"/>
        </a:lnSpc>
        <a:spcBef>
          <a:spcPts val="0"/>
        </a:spcBef>
        <a:spcAft>
          <a:spcPts val="0"/>
        </a:spcAft>
        <a:buClrTx/>
        <a:buSzTx/>
        <a:buFontTx/>
        <a:buNone/>
        <a:tabLst/>
        <a:defRPr sz="2800" b="1" i="0" u="none" strike="noStrike" cap="none" spc="0" baseline="0">
          <a:ln>
            <a:noFill/>
          </a:ln>
          <a:solidFill>
            <a:srgbClr val="89929B"/>
          </a:solidFill>
          <a:uFillTx/>
          <a:latin typeface="Arial"/>
          <a:ea typeface="Arial"/>
          <a:cs typeface="Arial"/>
          <a:sym typeface="Arial"/>
        </a:defRPr>
      </a:lvl6pPr>
      <a:lvl7pPr marL="0" marR="0" indent="914400" algn="l" defTabSz="914400" rtl="0" latinLnBrk="0">
        <a:lnSpc>
          <a:spcPct val="90000"/>
        </a:lnSpc>
        <a:spcBef>
          <a:spcPts val="0"/>
        </a:spcBef>
        <a:spcAft>
          <a:spcPts val="0"/>
        </a:spcAft>
        <a:buClrTx/>
        <a:buSzTx/>
        <a:buFontTx/>
        <a:buNone/>
        <a:tabLst/>
        <a:defRPr sz="2800" b="1" i="0" u="none" strike="noStrike" cap="none" spc="0" baseline="0">
          <a:ln>
            <a:noFill/>
          </a:ln>
          <a:solidFill>
            <a:srgbClr val="89929B"/>
          </a:solidFill>
          <a:uFillTx/>
          <a:latin typeface="Arial"/>
          <a:ea typeface="Arial"/>
          <a:cs typeface="Arial"/>
          <a:sym typeface="Arial"/>
        </a:defRPr>
      </a:lvl7pPr>
      <a:lvl8pPr marL="0" marR="0" indent="1371600" algn="l" defTabSz="914400" rtl="0" latinLnBrk="0">
        <a:lnSpc>
          <a:spcPct val="90000"/>
        </a:lnSpc>
        <a:spcBef>
          <a:spcPts val="0"/>
        </a:spcBef>
        <a:spcAft>
          <a:spcPts val="0"/>
        </a:spcAft>
        <a:buClrTx/>
        <a:buSzTx/>
        <a:buFontTx/>
        <a:buNone/>
        <a:tabLst/>
        <a:defRPr sz="2800" b="1" i="0" u="none" strike="noStrike" cap="none" spc="0" baseline="0">
          <a:ln>
            <a:noFill/>
          </a:ln>
          <a:solidFill>
            <a:srgbClr val="89929B"/>
          </a:solidFill>
          <a:uFillTx/>
          <a:latin typeface="Arial"/>
          <a:ea typeface="Arial"/>
          <a:cs typeface="Arial"/>
          <a:sym typeface="Arial"/>
        </a:defRPr>
      </a:lvl8pPr>
      <a:lvl9pPr marL="0" marR="0" indent="1828800" algn="l" defTabSz="914400" rtl="0" latinLnBrk="0">
        <a:lnSpc>
          <a:spcPct val="90000"/>
        </a:lnSpc>
        <a:spcBef>
          <a:spcPts val="0"/>
        </a:spcBef>
        <a:spcAft>
          <a:spcPts val="0"/>
        </a:spcAft>
        <a:buClrTx/>
        <a:buSzTx/>
        <a:buFontTx/>
        <a:buNone/>
        <a:tabLst/>
        <a:defRPr sz="2800" b="1" i="0" u="none" strike="noStrike" cap="none" spc="0" baseline="0">
          <a:ln>
            <a:noFill/>
          </a:ln>
          <a:solidFill>
            <a:srgbClr val="89929B"/>
          </a:solidFill>
          <a:uFillTx/>
          <a:latin typeface="Arial"/>
          <a:ea typeface="Arial"/>
          <a:cs typeface="Arial"/>
          <a:sym typeface="Arial"/>
        </a:defRPr>
      </a:lvl9pPr>
    </p:titleStyle>
    <p:bodyStyle>
      <a:lvl1pPr marL="0" marR="0" indent="0" algn="l" defTabSz="914400" rtl="0" latinLnBrk="0">
        <a:lnSpc>
          <a:spcPct val="90000"/>
        </a:lnSpc>
        <a:spcBef>
          <a:spcPts val="80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1pPr>
      <a:lvl2pPr marL="359304" marR="0" indent="-357716" algn="l" defTabSz="914400" rtl="0" latinLnBrk="0">
        <a:lnSpc>
          <a:spcPct val="90000"/>
        </a:lnSpc>
        <a:spcBef>
          <a:spcPts val="800"/>
        </a:spcBef>
        <a:spcAft>
          <a:spcPts val="0"/>
        </a:spcAft>
        <a:buClrTx/>
        <a:buSzPct val="110000"/>
        <a:buFontTx/>
        <a:buChar char="•"/>
        <a:tabLst/>
        <a:defRPr sz="2400" b="0" i="0" u="none" strike="noStrike" cap="none" spc="0" baseline="0">
          <a:ln>
            <a:noFill/>
          </a:ln>
          <a:solidFill>
            <a:srgbClr val="000000"/>
          </a:solidFill>
          <a:uFillTx/>
          <a:latin typeface="Arial"/>
          <a:ea typeface="Arial"/>
          <a:cs typeface="Arial"/>
          <a:sym typeface="Arial"/>
        </a:defRPr>
      </a:lvl2pPr>
      <a:lvl3pPr marL="617855" marR="0" indent="-335280" algn="l" defTabSz="914400" rtl="0" latinLnBrk="0">
        <a:lnSpc>
          <a:spcPct val="90000"/>
        </a:lnSpc>
        <a:spcBef>
          <a:spcPts val="800"/>
        </a:spcBef>
        <a:spcAft>
          <a:spcPts val="0"/>
        </a:spcAft>
        <a:buClrTx/>
        <a:buSzPct val="110000"/>
        <a:buFontTx/>
        <a:buChar char="–"/>
        <a:tabLst/>
        <a:defRPr sz="2400" b="0" i="0" u="none" strike="noStrike" cap="none" spc="0" baseline="0">
          <a:ln>
            <a:noFill/>
          </a:ln>
          <a:solidFill>
            <a:srgbClr val="000000"/>
          </a:solidFill>
          <a:uFillTx/>
          <a:latin typeface="Arial"/>
          <a:ea typeface="Arial"/>
          <a:cs typeface="Arial"/>
          <a:sym typeface="Arial"/>
        </a:defRPr>
      </a:lvl3pPr>
      <a:lvl4pPr marL="868362" marR="0" indent="-304800" algn="l" defTabSz="914400" rtl="0" latinLnBrk="0">
        <a:lnSpc>
          <a:spcPct val="90000"/>
        </a:lnSpc>
        <a:spcBef>
          <a:spcPts val="800"/>
        </a:spcBef>
        <a:spcAft>
          <a:spcPts val="0"/>
        </a:spcAft>
        <a:buClrTx/>
        <a:buSzPct val="110000"/>
        <a:buFontTx/>
        <a:buChar char="▪"/>
        <a:tabLst/>
        <a:defRPr sz="2400" b="0" i="0" u="none" strike="noStrike" cap="none" spc="0" baseline="0">
          <a:ln>
            <a:noFill/>
          </a:ln>
          <a:solidFill>
            <a:srgbClr val="000000"/>
          </a:solidFill>
          <a:uFillTx/>
          <a:latin typeface="Arial"/>
          <a:ea typeface="Arial"/>
          <a:cs typeface="Arial"/>
          <a:sym typeface="Arial"/>
        </a:defRPr>
      </a:lvl4pPr>
      <a:lvl5pPr marL="1136650" marR="0" indent="-342900" algn="l" defTabSz="914400" rtl="0" latinLnBrk="0">
        <a:lnSpc>
          <a:spcPct val="90000"/>
        </a:lnSpc>
        <a:spcBef>
          <a:spcPts val="800"/>
        </a:spcBef>
        <a:spcAft>
          <a:spcPts val="0"/>
        </a:spcAft>
        <a:buClrTx/>
        <a:buSzPct val="110000"/>
        <a:buFontTx/>
        <a:buChar char="•"/>
        <a:tabLst/>
        <a:defRPr sz="2400" b="0" i="0" u="none" strike="noStrike" cap="none" spc="0" baseline="0">
          <a:ln>
            <a:noFill/>
          </a:ln>
          <a:solidFill>
            <a:srgbClr val="000000"/>
          </a:solidFill>
          <a:uFillTx/>
          <a:latin typeface="Arial"/>
          <a:ea typeface="Arial"/>
          <a:cs typeface="Arial"/>
          <a:sym typeface="Arial"/>
        </a:defRPr>
      </a:lvl5pPr>
      <a:lvl6pPr marL="1593850" marR="0" indent="-342900" algn="l" defTabSz="914400" rtl="0" latinLnBrk="0">
        <a:lnSpc>
          <a:spcPct val="90000"/>
        </a:lnSpc>
        <a:spcBef>
          <a:spcPts val="800"/>
        </a:spcBef>
        <a:spcAft>
          <a:spcPts val="0"/>
        </a:spcAft>
        <a:buClrTx/>
        <a:buSzPct val="110000"/>
        <a:buFontTx/>
        <a:buChar char="•"/>
        <a:tabLst/>
        <a:defRPr sz="2400" b="0" i="0" u="none" strike="noStrike" cap="none" spc="0" baseline="0">
          <a:ln>
            <a:noFill/>
          </a:ln>
          <a:solidFill>
            <a:srgbClr val="000000"/>
          </a:solidFill>
          <a:uFillTx/>
          <a:latin typeface="Arial"/>
          <a:ea typeface="Arial"/>
          <a:cs typeface="Arial"/>
          <a:sym typeface="Arial"/>
        </a:defRPr>
      </a:lvl6pPr>
      <a:lvl7pPr marL="2051050" marR="0" indent="-342900" algn="l" defTabSz="914400" rtl="0" latinLnBrk="0">
        <a:lnSpc>
          <a:spcPct val="90000"/>
        </a:lnSpc>
        <a:spcBef>
          <a:spcPts val="800"/>
        </a:spcBef>
        <a:spcAft>
          <a:spcPts val="0"/>
        </a:spcAft>
        <a:buClrTx/>
        <a:buSzPct val="110000"/>
        <a:buFontTx/>
        <a:buChar char="•"/>
        <a:tabLst/>
        <a:defRPr sz="2400" b="0" i="0" u="none" strike="noStrike" cap="none" spc="0" baseline="0">
          <a:ln>
            <a:noFill/>
          </a:ln>
          <a:solidFill>
            <a:srgbClr val="000000"/>
          </a:solidFill>
          <a:uFillTx/>
          <a:latin typeface="Arial"/>
          <a:ea typeface="Arial"/>
          <a:cs typeface="Arial"/>
          <a:sym typeface="Arial"/>
        </a:defRPr>
      </a:lvl7pPr>
      <a:lvl8pPr marL="2508250" marR="0" indent="-342900" algn="l" defTabSz="914400" rtl="0" latinLnBrk="0">
        <a:lnSpc>
          <a:spcPct val="90000"/>
        </a:lnSpc>
        <a:spcBef>
          <a:spcPts val="800"/>
        </a:spcBef>
        <a:spcAft>
          <a:spcPts val="0"/>
        </a:spcAft>
        <a:buClrTx/>
        <a:buSzPct val="110000"/>
        <a:buFontTx/>
        <a:buChar char="•"/>
        <a:tabLst/>
        <a:defRPr sz="2400" b="0" i="0" u="none" strike="noStrike" cap="none" spc="0" baseline="0">
          <a:ln>
            <a:noFill/>
          </a:ln>
          <a:solidFill>
            <a:srgbClr val="000000"/>
          </a:solidFill>
          <a:uFillTx/>
          <a:latin typeface="Arial"/>
          <a:ea typeface="Arial"/>
          <a:cs typeface="Arial"/>
          <a:sym typeface="Arial"/>
        </a:defRPr>
      </a:lvl8pPr>
      <a:lvl9pPr marL="2965450" marR="0" indent="-342900" algn="l" defTabSz="914400" rtl="0" latinLnBrk="0">
        <a:lnSpc>
          <a:spcPct val="90000"/>
        </a:lnSpc>
        <a:spcBef>
          <a:spcPts val="800"/>
        </a:spcBef>
        <a:spcAft>
          <a:spcPts val="0"/>
        </a:spcAft>
        <a:buClrTx/>
        <a:buSzPct val="110000"/>
        <a:buFontTx/>
        <a:buChar char="•"/>
        <a:tabLst/>
        <a:defRPr sz="2400" b="0" i="0" u="none" strike="noStrike" cap="none" spc="0" baseline="0">
          <a:ln>
            <a:noFill/>
          </a:ln>
          <a:solidFill>
            <a:srgbClr val="000000"/>
          </a:solidFill>
          <a:uFillTx/>
          <a:latin typeface="Arial"/>
          <a:ea typeface="Arial"/>
          <a:cs typeface="Arial"/>
          <a:sym typeface="Arial"/>
        </a:defRPr>
      </a:lvl9pPr>
    </p:bodyStyle>
    <p:other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rial"/>
        </a:defRPr>
      </a:lvl1pPr>
      <a:lvl2pPr marL="0" marR="0" indent="4572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rial"/>
        </a:defRPr>
      </a:lvl2pPr>
      <a:lvl3pPr marL="0" marR="0" indent="9144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rial"/>
        </a:defRPr>
      </a:lvl3pPr>
      <a:lvl4pPr marL="0" marR="0" indent="13716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rial"/>
        </a:defRPr>
      </a:lvl4pPr>
      <a:lvl5pPr marL="0" marR="0" indent="18288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Информационная система"/>
          <p:cNvSpPr txBox="1">
            <a:spLocks noGrp="1"/>
          </p:cNvSpPr>
          <p:nvPr>
            <p:ph type="title"/>
          </p:nvPr>
        </p:nvSpPr>
        <p:spPr>
          <a:prstGeom prst="rect">
            <a:avLst/>
          </a:prstGeom>
        </p:spPr>
        <p:txBody>
          <a:bodyPr/>
          <a:lstStyle/>
          <a:p>
            <a:r>
              <a:t>Информационная система</a:t>
            </a:r>
          </a:p>
        </p:txBody>
      </p:sp>
      <p:sp>
        <p:nvSpPr>
          <p:cNvPr id="203"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normAutofit/>
          </a:bodyPr>
          <a:lstStyle>
            <a:lvl1pPr defTabSz="457200">
              <a:defRPr sz="800">
                <a:latin typeface="+mn-lt"/>
                <a:ea typeface="+mn-ea"/>
                <a:cs typeface="+mn-cs"/>
                <a:sym typeface="Helvetica"/>
              </a:defRPr>
            </a:lvl1pPr>
          </a:lstStyle>
          <a:p>
            <a:pPr>
              <a:defRPr sz="1200"/>
            </a:pPr>
            <a:fld id="{86CB4B4D-7CA3-9044-876B-883B54F8677D}" type="slidenum">
              <a:rPr sz="800"/>
              <a:t>1</a:t>
            </a:fld>
            <a:endParaRPr sz="800"/>
          </a:p>
        </p:txBody>
      </p:sp>
      <p:pic>
        <p:nvPicPr>
          <p:cNvPr id="204" name="pasted-image.pdf" descr="pasted-image.pdf"/>
          <p:cNvPicPr>
            <a:picLocks noChangeAspect="1"/>
          </p:cNvPicPr>
          <p:nvPr/>
        </p:nvPicPr>
        <p:blipFill>
          <a:blip r:embed="rId3">
            <a:extLst/>
          </a:blip>
          <a:stretch>
            <a:fillRect/>
          </a:stretch>
        </p:blipFill>
        <p:spPr>
          <a:xfrm>
            <a:off x="347646" y="2332971"/>
            <a:ext cx="8224854" cy="308105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Фазовая модуляция"/>
          <p:cNvSpPr txBox="1">
            <a:spLocks noGrp="1"/>
          </p:cNvSpPr>
          <p:nvPr>
            <p:ph type="title"/>
          </p:nvPr>
        </p:nvSpPr>
        <p:spPr>
          <a:prstGeom prst="rect">
            <a:avLst/>
          </a:prstGeom>
        </p:spPr>
        <p:txBody>
          <a:bodyPr/>
          <a:lstStyle/>
          <a:p>
            <a:r>
              <a:t>Фазовая модуляция</a:t>
            </a:r>
          </a:p>
        </p:txBody>
      </p:sp>
      <p:sp>
        <p:nvSpPr>
          <p:cNvPr id="246"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10</a:t>
            </a:fld>
            <a:endParaRPr sz="800"/>
          </a:p>
        </p:txBody>
      </p:sp>
      <p:pic>
        <p:nvPicPr>
          <p:cNvPr id="247" name="pasted-image.pdf" descr="pasted-image.pdf"/>
          <p:cNvPicPr>
            <a:picLocks noChangeAspect="1"/>
          </p:cNvPicPr>
          <p:nvPr/>
        </p:nvPicPr>
        <p:blipFill>
          <a:blip r:embed="rId3">
            <a:extLst/>
          </a:blip>
          <a:stretch>
            <a:fillRect/>
          </a:stretch>
        </p:blipFill>
        <p:spPr>
          <a:xfrm>
            <a:off x="831850" y="1403350"/>
            <a:ext cx="3187700" cy="4051300"/>
          </a:xfrm>
          <a:prstGeom prst="rect">
            <a:avLst/>
          </a:prstGeom>
          <a:ln w="12700">
            <a:miter lim="400000"/>
          </a:ln>
        </p:spPr>
      </p:pic>
      <p:pic>
        <p:nvPicPr>
          <p:cNvPr id="248" name="pasted-image.pdf" descr="pasted-image.pdf"/>
          <p:cNvPicPr>
            <a:picLocks noChangeAspect="1"/>
          </p:cNvPicPr>
          <p:nvPr/>
        </p:nvPicPr>
        <p:blipFill>
          <a:blip r:embed="rId4">
            <a:extLst/>
          </a:blip>
          <a:stretch>
            <a:fillRect/>
          </a:stretch>
        </p:blipFill>
        <p:spPr>
          <a:xfrm>
            <a:off x="4747985" y="2201635"/>
            <a:ext cx="4038601" cy="4953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Фазовая модуляция"/>
          <p:cNvSpPr txBox="1">
            <a:spLocks noGrp="1"/>
          </p:cNvSpPr>
          <p:nvPr>
            <p:ph type="title"/>
          </p:nvPr>
        </p:nvSpPr>
        <p:spPr>
          <a:prstGeom prst="rect">
            <a:avLst/>
          </a:prstGeom>
        </p:spPr>
        <p:txBody>
          <a:bodyPr/>
          <a:lstStyle/>
          <a:p>
            <a:r>
              <a:t>Фазовая модуляция</a:t>
            </a:r>
          </a:p>
        </p:txBody>
      </p:sp>
      <p:sp>
        <p:nvSpPr>
          <p:cNvPr id="253"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11</a:t>
            </a:fld>
            <a:endParaRPr sz="800"/>
          </a:p>
        </p:txBody>
      </p:sp>
      <p:pic>
        <p:nvPicPr>
          <p:cNvPr id="254" name="pasted-image.pdf" descr="pasted-image.pdf"/>
          <p:cNvPicPr>
            <a:picLocks noChangeAspect="1"/>
          </p:cNvPicPr>
          <p:nvPr/>
        </p:nvPicPr>
        <p:blipFill>
          <a:blip r:embed="rId2">
            <a:extLst/>
          </a:blip>
          <a:stretch>
            <a:fillRect/>
          </a:stretch>
        </p:blipFill>
        <p:spPr>
          <a:xfrm>
            <a:off x="781050" y="1981200"/>
            <a:ext cx="6845300" cy="3403600"/>
          </a:xfrm>
          <a:prstGeom prst="rect">
            <a:avLst/>
          </a:prstGeom>
          <a:ln w="12700">
            <a:miter lim="400000"/>
          </a:ln>
        </p:spPr>
      </p:pic>
      <p:sp>
        <p:nvSpPr>
          <p:cNvPr id="255" name="Спектр сигнала"/>
          <p:cNvSpPr txBox="1"/>
          <p:nvPr/>
        </p:nvSpPr>
        <p:spPr>
          <a:xfrm>
            <a:off x="514323" y="941985"/>
            <a:ext cx="2681772" cy="8302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nchor="ctr">
            <a:spAutoFit/>
          </a:bodyPr>
          <a:lstStyle>
            <a:lvl1pPr marL="469900" indent="-469900" defTabSz="457200">
              <a:defRPr>
                <a:latin typeface="Verdana"/>
                <a:ea typeface="Verdana"/>
                <a:cs typeface="Verdana"/>
                <a:sym typeface="Verdana"/>
              </a:defRPr>
            </a:lvl1pPr>
          </a:lstStyle>
          <a:p>
            <a:r>
              <a:t>Спектр сигнала</a:t>
            </a:r>
          </a:p>
        </p:txBody>
      </p:sp>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Фазовая модуляция"/>
          <p:cNvSpPr txBox="1">
            <a:spLocks noGrp="1"/>
          </p:cNvSpPr>
          <p:nvPr>
            <p:ph type="title"/>
          </p:nvPr>
        </p:nvSpPr>
        <p:spPr>
          <a:prstGeom prst="rect">
            <a:avLst/>
          </a:prstGeom>
        </p:spPr>
        <p:txBody>
          <a:bodyPr/>
          <a:lstStyle/>
          <a:p>
            <a:r>
              <a:t>Фазовая модуляция</a:t>
            </a:r>
          </a:p>
        </p:txBody>
      </p:sp>
      <p:sp>
        <p:nvSpPr>
          <p:cNvPr id="258"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12</a:t>
            </a:fld>
            <a:endParaRPr sz="800"/>
          </a:p>
        </p:txBody>
      </p:sp>
      <p:pic>
        <p:nvPicPr>
          <p:cNvPr id="259" name="pasted-image.pdf" descr="pasted-image.pdf"/>
          <p:cNvPicPr>
            <a:picLocks noChangeAspect="1"/>
          </p:cNvPicPr>
          <p:nvPr/>
        </p:nvPicPr>
        <p:blipFill>
          <a:blip r:embed="rId3">
            <a:extLst/>
          </a:blip>
          <a:stretch>
            <a:fillRect/>
          </a:stretch>
        </p:blipFill>
        <p:spPr>
          <a:xfrm>
            <a:off x="869950" y="1911350"/>
            <a:ext cx="6565900" cy="32639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Фазовая модуляция"/>
          <p:cNvSpPr txBox="1">
            <a:spLocks noGrp="1"/>
          </p:cNvSpPr>
          <p:nvPr>
            <p:ph type="title"/>
          </p:nvPr>
        </p:nvSpPr>
        <p:spPr>
          <a:prstGeom prst="rect">
            <a:avLst/>
          </a:prstGeom>
        </p:spPr>
        <p:txBody>
          <a:bodyPr/>
          <a:lstStyle/>
          <a:p>
            <a:r>
              <a:t>Фазовая модуляция</a:t>
            </a:r>
          </a:p>
        </p:txBody>
      </p:sp>
      <p:sp>
        <p:nvSpPr>
          <p:cNvPr id="264"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13</a:t>
            </a:fld>
            <a:endParaRPr sz="800"/>
          </a:p>
        </p:txBody>
      </p:sp>
      <p:pic>
        <p:nvPicPr>
          <p:cNvPr id="265" name="Снимок экрана 2014-11-17 в 1.34.30.png" descr="Снимок экрана 2014-11-17 в 1.34.30.png"/>
          <p:cNvPicPr>
            <a:picLocks noChangeAspect="1"/>
          </p:cNvPicPr>
          <p:nvPr/>
        </p:nvPicPr>
        <p:blipFill>
          <a:blip r:embed="rId3">
            <a:extLst/>
          </a:blip>
          <a:stretch>
            <a:fillRect/>
          </a:stretch>
        </p:blipFill>
        <p:spPr>
          <a:xfrm>
            <a:off x="-111778" y="1159498"/>
            <a:ext cx="9037234" cy="424692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Амплитудная модуляция"/>
          <p:cNvSpPr txBox="1">
            <a:spLocks noGrp="1"/>
          </p:cNvSpPr>
          <p:nvPr>
            <p:ph type="title"/>
          </p:nvPr>
        </p:nvSpPr>
        <p:spPr>
          <a:prstGeom prst="rect">
            <a:avLst/>
          </a:prstGeom>
        </p:spPr>
        <p:txBody>
          <a:bodyPr/>
          <a:lstStyle/>
          <a:p>
            <a:r>
              <a:t>Амплитудная модуляция</a:t>
            </a:r>
          </a:p>
        </p:txBody>
      </p:sp>
      <p:sp>
        <p:nvSpPr>
          <p:cNvPr id="270"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14</a:t>
            </a:fld>
            <a:endParaRPr sz="800"/>
          </a:p>
        </p:txBody>
      </p:sp>
      <p:pic>
        <p:nvPicPr>
          <p:cNvPr id="271" name="pasted-image.pdf" descr="pasted-image.pdf"/>
          <p:cNvPicPr>
            <a:picLocks noChangeAspect="1"/>
          </p:cNvPicPr>
          <p:nvPr/>
        </p:nvPicPr>
        <p:blipFill>
          <a:blip r:embed="rId3">
            <a:extLst/>
          </a:blip>
          <a:stretch>
            <a:fillRect/>
          </a:stretch>
        </p:blipFill>
        <p:spPr>
          <a:xfrm>
            <a:off x="857250" y="1225550"/>
            <a:ext cx="3467100" cy="4406900"/>
          </a:xfrm>
          <a:prstGeom prst="rect">
            <a:avLst/>
          </a:prstGeom>
          <a:ln w="12700">
            <a:miter lim="400000"/>
          </a:ln>
        </p:spPr>
      </p:pic>
      <p:pic>
        <p:nvPicPr>
          <p:cNvPr id="272" name="pasted-image.pdf" descr="pasted-image.pdf"/>
          <p:cNvPicPr>
            <a:picLocks noChangeAspect="1"/>
          </p:cNvPicPr>
          <p:nvPr/>
        </p:nvPicPr>
        <p:blipFill>
          <a:blip r:embed="rId4">
            <a:extLst/>
          </a:blip>
          <a:stretch>
            <a:fillRect/>
          </a:stretch>
        </p:blipFill>
        <p:spPr>
          <a:xfrm>
            <a:off x="4548414" y="2135414"/>
            <a:ext cx="4470401" cy="5588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Основы передачи QAM"/>
          <p:cNvSpPr txBox="1">
            <a:spLocks noGrp="1"/>
          </p:cNvSpPr>
          <p:nvPr>
            <p:ph type="title"/>
          </p:nvPr>
        </p:nvSpPr>
        <p:spPr>
          <a:prstGeom prst="rect">
            <a:avLst/>
          </a:prstGeom>
        </p:spPr>
        <p:txBody>
          <a:bodyPr/>
          <a:lstStyle/>
          <a:p>
            <a:r>
              <a:t>Основы передачи QAM</a:t>
            </a:r>
          </a:p>
        </p:txBody>
      </p:sp>
      <p:sp>
        <p:nvSpPr>
          <p:cNvPr id="277"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15</a:t>
            </a:fld>
            <a:endParaRPr sz="800"/>
          </a:p>
        </p:txBody>
      </p:sp>
      <p:pic>
        <p:nvPicPr>
          <p:cNvPr id="278" name="pasted-image.png" descr="pasted-image.png"/>
          <p:cNvPicPr>
            <a:picLocks noChangeAspect="1"/>
          </p:cNvPicPr>
          <p:nvPr/>
        </p:nvPicPr>
        <p:blipFill>
          <a:blip r:embed="rId2">
            <a:extLst/>
          </a:blip>
          <a:stretch>
            <a:fillRect/>
          </a:stretch>
        </p:blipFill>
        <p:spPr>
          <a:xfrm>
            <a:off x="2399307" y="881413"/>
            <a:ext cx="4345378" cy="4588719"/>
          </a:xfrm>
          <a:prstGeom prst="rect">
            <a:avLst/>
          </a:prstGeom>
          <a:ln w="12700">
            <a:miter lim="400000"/>
          </a:ln>
        </p:spPr>
      </p:pic>
      <p:sp>
        <p:nvSpPr>
          <p:cNvPr id="279" name="Созвездие 16QAM"/>
          <p:cNvSpPr txBox="1"/>
          <p:nvPr/>
        </p:nvSpPr>
        <p:spPr>
          <a:xfrm>
            <a:off x="3319872" y="5624742"/>
            <a:ext cx="2504257" cy="41466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nchor="ctr">
            <a:spAutoFit/>
          </a:bodyPr>
          <a:lstStyle>
            <a:lvl1pPr>
              <a:defRPr sz="2200"/>
            </a:lvl1pPr>
          </a:lstStyle>
          <a:p>
            <a:r>
              <a:t>Созвездие 16QAM</a:t>
            </a:r>
          </a:p>
        </p:txBody>
      </p:sp>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Требования к отношению Сигнал/Шум при высокой скорости передачи"/>
          <p:cNvSpPr txBox="1">
            <a:spLocks noGrp="1"/>
          </p:cNvSpPr>
          <p:nvPr>
            <p:ph type="title"/>
          </p:nvPr>
        </p:nvSpPr>
        <p:spPr>
          <a:prstGeom prst="rect">
            <a:avLst/>
          </a:prstGeom>
        </p:spPr>
        <p:txBody>
          <a:bodyPr/>
          <a:lstStyle/>
          <a:p>
            <a:r>
              <a:t>Требования к отношению Сигнал/Шум при высокой скорости передачи</a:t>
            </a:r>
          </a:p>
        </p:txBody>
      </p:sp>
      <p:sp>
        <p:nvSpPr>
          <p:cNvPr id="282"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16</a:t>
            </a:fld>
            <a:endParaRPr sz="800"/>
          </a:p>
        </p:txBody>
      </p:sp>
      <p:pic>
        <p:nvPicPr>
          <p:cNvPr id="283" name="pasted-image.png" descr="pasted-image.png"/>
          <p:cNvPicPr>
            <a:picLocks noChangeAspect="1"/>
          </p:cNvPicPr>
          <p:nvPr/>
        </p:nvPicPr>
        <p:blipFill>
          <a:blip r:embed="rId3">
            <a:extLst/>
          </a:blip>
          <a:srcRect t="3663" r="1831"/>
          <a:stretch>
            <a:fillRect/>
          </a:stretch>
        </p:blipFill>
        <p:spPr>
          <a:xfrm>
            <a:off x="1517628" y="1240779"/>
            <a:ext cx="5611473" cy="472665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Система беспроводной связи"/>
          <p:cNvSpPr txBox="1">
            <a:spLocks noGrp="1"/>
          </p:cNvSpPr>
          <p:nvPr>
            <p:ph type="title"/>
          </p:nvPr>
        </p:nvSpPr>
        <p:spPr>
          <a:prstGeom prst="rect">
            <a:avLst/>
          </a:prstGeom>
        </p:spPr>
        <p:txBody>
          <a:bodyPr/>
          <a:lstStyle/>
          <a:p>
            <a:r>
              <a:t>Система беспроводной связи</a:t>
            </a:r>
          </a:p>
        </p:txBody>
      </p:sp>
      <p:sp>
        <p:nvSpPr>
          <p:cNvPr id="288"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17</a:t>
            </a:fld>
            <a:endParaRPr sz="800"/>
          </a:p>
        </p:txBody>
      </p:sp>
      <p:pic>
        <p:nvPicPr>
          <p:cNvPr id="289" name="Снимок экрана 2014-11-17 в 21.35.53.png" descr="Снимок экрана 2014-11-17 в 21.35.53.png"/>
          <p:cNvPicPr>
            <a:picLocks noChangeAspect="1"/>
          </p:cNvPicPr>
          <p:nvPr/>
        </p:nvPicPr>
        <p:blipFill>
          <a:blip r:embed="rId2">
            <a:extLst/>
          </a:blip>
          <a:stretch>
            <a:fillRect/>
          </a:stretch>
        </p:blipFill>
        <p:spPr>
          <a:xfrm>
            <a:off x="1498600" y="636615"/>
            <a:ext cx="6146800" cy="65659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Основные показатели качества систем передачи информации"/>
          <p:cNvSpPr txBox="1">
            <a:spLocks noGrp="1"/>
          </p:cNvSpPr>
          <p:nvPr>
            <p:ph type="title"/>
          </p:nvPr>
        </p:nvSpPr>
        <p:spPr>
          <a:prstGeom prst="rect">
            <a:avLst/>
          </a:prstGeom>
        </p:spPr>
        <p:txBody>
          <a:bodyPr/>
          <a:lstStyle/>
          <a:p>
            <a:r>
              <a:t>Основные показатели качества систем передачи информации</a:t>
            </a:r>
          </a:p>
        </p:txBody>
      </p:sp>
      <p:sp>
        <p:nvSpPr>
          <p:cNvPr id="292"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18</a:t>
            </a:fld>
            <a:endParaRPr sz="800"/>
          </a:p>
        </p:txBody>
      </p:sp>
      <p:sp>
        <p:nvSpPr>
          <p:cNvPr id="293" name="• достоверность передачи информации…"/>
          <p:cNvSpPr txBox="1"/>
          <p:nvPr/>
        </p:nvSpPr>
        <p:spPr>
          <a:xfrm>
            <a:off x="84045" y="1138675"/>
            <a:ext cx="6376429" cy="1122673"/>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lgn="just" defTabSz="457200">
              <a:defRPr sz="2200">
                <a:latin typeface="+mn-lt"/>
                <a:ea typeface="+mn-ea"/>
                <a:cs typeface="+mn-cs"/>
                <a:sym typeface="Helvetica"/>
              </a:defRPr>
            </a:pPr>
            <a:endParaRPr/>
          </a:p>
          <a:p>
            <a:pPr marL="457200" indent="-228600" algn="just" defTabSz="457200">
              <a:tabLst>
                <a:tab pos="457200" algn="l"/>
              </a:tabLst>
              <a:defRPr sz="2200">
                <a:latin typeface="+mn-lt"/>
                <a:ea typeface="+mn-ea"/>
                <a:cs typeface="+mn-cs"/>
                <a:sym typeface="Helvetica"/>
              </a:defRPr>
            </a:pPr>
            <a:r>
              <a:rPr>
                <a:latin typeface="Symbol"/>
                <a:ea typeface="Symbol"/>
                <a:cs typeface="Symbol"/>
                <a:sym typeface="Symbol"/>
              </a:rPr>
              <a:t>·	</a:t>
            </a:r>
            <a:r>
              <a:t>достоверность передачи информации</a:t>
            </a:r>
          </a:p>
          <a:p>
            <a:pPr defTabSz="457200">
              <a:defRPr sz="2200">
                <a:latin typeface="+mn-lt"/>
                <a:ea typeface="+mn-ea"/>
                <a:cs typeface="+mn-cs"/>
                <a:sym typeface="Helvetica"/>
              </a:defRPr>
            </a:pPr>
            <a:r>
              <a:t>   </a:t>
            </a:r>
            <a:r>
              <a:rPr>
                <a:latin typeface="Symbol"/>
                <a:ea typeface="Symbol"/>
                <a:cs typeface="Symbol"/>
                <a:sym typeface="Symbol"/>
              </a:rPr>
              <a:t>·	</a:t>
            </a:r>
            <a:r>
              <a:t>скорость передачи информации</a:t>
            </a:r>
          </a:p>
        </p:txBody>
      </p:sp>
      <p:pic>
        <p:nvPicPr>
          <p:cNvPr id="294" name="Снимок экрана 2015-09-04 в 20.37.11.png" descr="Снимок экрана 2015-09-04 в 20.37.11.png"/>
          <p:cNvPicPr>
            <a:picLocks noChangeAspect="1"/>
          </p:cNvPicPr>
          <p:nvPr/>
        </p:nvPicPr>
        <p:blipFill>
          <a:blip r:embed="rId3">
            <a:extLst/>
          </a:blip>
          <a:stretch>
            <a:fillRect/>
          </a:stretch>
        </p:blipFill>
        <p:spPr>
          <a:xfrm>
            <a:off x="-14962" y="2320625"/>
            <a:ext cx="9260562" cy="3183925"/>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normAutofit/>
          </a:bodyPr>
          <a:lstStyle>
            <a:lvl1pPr defTabSz="457200">
              <a:defRPr sz="800">
                <a:latin typeface="+mn-lt"/>
                <a:ea typeface="+mn-ea"/>
                <a:cs typeface="+mn-cs"/>
                <a:sym typeface="Helvetica"/>
              </a:defRPr>
            </a:lvl1pPr>
          </a:lstStyle>
          <a:p>
            <a:pPr>
              <a:defRPr sz="1200"/>
            </a:pPr>
            <a:fld id="{86CB4B4D-7CA3-9044-876B-883B54F8677D}" type="slidenum">
              <a:rPr sz="800"/>
              <a:t>2</a:t>
            </a:fld>
            <a:endParaRPr sz="800"/>
          </a:p>
        </p:txBody>
      </p:sp>
      <p:pic>
        <p:nvPicPr>
          <p:cNvPr id="209" name="11.jpg" descr="11.jpg"/>
          <p:cNvPicPr>
            <a:picLocks noChangeAspect="1"/>
          </p:cNvPicPr>
          <p:nvPr/>
        </p:nvPicPr>
        <p:blipFill>
          <a:blip r:embed="rId2">
            <a:extLst/>
          </a:blip>
          <a:stretch>
            <a:fillRect/>
          </a:stretch>
        </p:blipFill>
        <p:spPr>
          <a:xfrm>
            <a:off x="0" y="1504475"/>
            <a:ext cx="9144001" cy="384905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Оцифрованный сигнал"/>
          <p:cNvSpPr txBox="1">
            <a:spLocks noGrp="1"/>
          </p:cNvSpPr>
          <p:nvPr>
            <p:ph type="title"/>
          </p:nvPr>
        </p:nvSpPr>
        <p:spPr>
          <a:prstGeom prst="rect">
            <a:avLst/>
          </a:prstGeom>
        </p:spPr>
        <p:txBody>
          <a:bodyPr/>
          <a:lstStyle/>
          <a:p>
            <a:r>
              <a:t>Оцифрованный сигнал</a:t>
            </a:r>
          </a:p>
        </p:txBody>
      </p:sp>
      <p:sp>
        <p:nvSpPr>
          <p:cNvPr id="212"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3</a:t>
            </a:fld>
            <a:endParaRPr sz="800"/>
          </a:p>
        </p:txBody>
      </p:sp>
      <p:pic>
        <p:nvPicPr>
          <p:cNvPr id="213" name="pasted-image.pdf" descr="pasted-image.pdf"/>
          <p:cNvPicPr>
            <a:picLocks noChangeAspect="1"/>
          </p:cNvPicPr>
          <p:nvPr/>
        </p:nvPicPr>
        <p:blipFill>
          <a:blip r:embed="rId2">
            <a:extLst/>
          </a:blip>
          <a:stretch>
            <a:fillRect/>
          </a:stretch>
        </p:blipFill>
        <p:spPr>
          <a:xfrm>
            <a:off x="1346200" y="1282700"/>
            <a:ext cx="6642100" cy="44196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Модулированный сигнал"/>
          <p:cNvSpPr txBox="1">
            <a:spLocks noGrp="1"/>
          </p:cNvSpPr>
          <p:nvPr>
            <p:ph type="title"/>
          </p:nvPr>
        </p:nvSpPr>
        <p:spPr>
          <a:prstGeom prst="rect">
            <a:avLst/>
          </a:prstGeom>
        </p:spPr>
        <p:txBody>
          <a:bodyPr/>
          <a:lstStyle/>
          <a:p>
            <a:r>
              <a:t>Модулированный сигнал</a:t>
            </a:r>
          </a:p>
        </p:txBody>
      </p:sp>
      <p:sp>
        <p:nvSpPr>
          <p:cNvPr id="216"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normAutofit/>
          </a:bodyPr>
          <a:lstStyle>
            <a:lvl1pPr defTabSz="457200">
              <a:defRPr sz="800">
                <a:latin typeface="+mn-lt"/>
                <a:ea typeface="+mn-ea"/>
                <a:cs typeface="+mn-cs"/>
                <a:sym typeface="Helvetica"/>
              </a:defRPr>
            </a:lvl1pPr>
          </a:lstStyle>
          <a:p>
            <a:pPr>
              <a:defRPr sz="1200"/>
            </a:pPr>
            <a:fld id="{86CB4B4D-7CA3-9044-876B-883B54F8677D}" type="slidenum">
              <a:rPr sz="800"/>
              <a:t>4</a:t>
            </a:fld>
            <a:endParaRPr sz="800"/>
          </a:p>
        </p:txBody>
      </p:sp>
      <p:pic>
        <p:nvPicPr>
          <p:cNvPr id="217" name="pasted-image.pdf" descr="pasted-image.pdf"/>
          <p:cNvPicPr>
            <a:picLocks noChangeAspect="1"/>
          </p:cNvPicPr>
          <p:nvPr/>
        </p:nvPicPr>
        <p:blipFill>
          <a:blip r:embed="rId3">
            <a:extLst/>
          </a:blip>
          <a:stretch>
            <a:fillRect/>
          </a:stretch>
        </p:blipFill>
        <p:spPr>
          <a:xfrm>
            <a:off x="1530350" y="1428750"/>
            <a:ext cx="6261100" cy="412914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Восстановленный сигнал"/>
          <p:cNvSpPr txBox="1">
            <a:spLocks noGrp="1"/>
          </p:cNvSpPr>
          <p:nvPr>
            <p:ph type="title"/>
          </p:nvPr>
        </p:nvSpPr>
        <p:spPr>
          <a:prstGeom prst="rect">
            <a:avLst/>
          </a:prstGeom>
        </p:spPr>
        <p:txBody>
          <a:bodyPr/>
          <a:lstStyle/>
          <a:p>
            <a:r>
              <a:t>Восстановленный сигнал</a:t>
            </a:r>
          </a:p>
        </p:txBody>
      </p:sp>
      <p:sp>
        <p:nvSpPr>
          <p:cNvPr id="222"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5</a:t>
            </a:fld>
            <a:endParaRPr sz="800"/>
          </a:p>
        </p:txBody>
      </p:sp>
      <p:pic>
        <p:nvPicPr>
          <p:cNvPr id="223" name="pasted-image.pdf" descr="pasted-image.pdf"/>
          <p:cNvPicPr>
            <a:picLocks noChangeAspect="1"/>
          </p:cNvPicPr>
          <p:nvPr/>
        </p:nvPicPr>
        <p:blipFill>
          <a:blip r:embed="rId2">
            <a:extLst/>
          </a:blip>
          <a:stretch>
            <a:fillRect/>
          </a:stretch>
        </p:blipFill>
        <p:spPr>
          <a:xfrm>
            <a:off x="1352550" y="1346200"/>
            <a:ext cx="6565900" cy="43688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normAutofit/>
          </a:bodyPr>
          <a:lstStyle>
            <a:lvl1pPr>
              <a:tabLst>
                <a:tab pos="444500" algn="l"/>
              </a:tabLst>
              <a:defRPr sz="800"/>
            </a:lvl1pPr>
          </a:lstStyle>
          <a:p>
            <a:pPr>
              <a:defRPr sz="2400"/>
            </a:pPr>
            <a:fld id="{86CB4B4D-7CA3-9044-876B-883B54F8677D}" type="slidenum">
              <a:rPr sz="800"/>
              <a:t>6</a:t>
            </a:fld>
            <a:endParaRPr sz="800"/>
          </a:p>
        </p:txBody>
      </p:sp>
      <p:sp>
        <p:nvSpPr>
          <p:cNvPr id="226" name="Analog vs Digital"/>
          <p:cNvSpPr txBox="1">
            <a:spLocks noGrp="1"/>
          </p:cNvSpPr>
          <p:nvPr>
            <p:ph type="title"/>
          </p:nvPr>
        </p:nvSpPr>
        <p:spPr>
          <a:xfrm>
            <a:off x="255587" y="225425"/>
            <a:ext cx="8634413" cy="827088"/>
          </a:xfrm>
          <a:prstGeom prst="rect">
            <a:avLst/>
          </a:prstGeom>
        </p:spPr>
        <p:txBody>
          <a:bodyPr>
            <a:normAutofit/>
          </a:bodyPr>
          <a:lstStyle/>
          <a:p>
            <a:r>
              <a:t>Analog vs Digital</a:t>
            </a:r>
          </a:p>
        </p:txBody>
      </p:sp>
      <p:pic>
        <p:nvPicPr>
          <p:cNvPr id="227" name="f12xx05.jpg" descr="f12xx05.jpg"/>
          <p:cNvPicPr>
            <a:picLocks noChangeAspect="1"/>
          </p:cNvPicPr>
          <p:nvPr/>
        </p:nvPicPr>
        <p:blipFill>
          <a:blip r:embed="rId2">
            <a:extLst/>
          </a:blip>
          <a:stretch>
            <a:fillRect/>
          </a:stretch>
        </p:blipFill>
        <p:spPr>
          <a:xfrm>
            <a:off x="2127250" y="1200150"/>
            <a:ext cx="4889500" cy="48133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Схема цифровой системы передачи данных"/>
          <p:cNvSpPr txBox="1">
            <a:spLocks noGrp="1"/>
          </p:cNvSpPr>
          <p:nvPr>
            <p:ph type="title"/>
          </p:nvPr>
        </p:nvSpPr>
        <p:spPr>
          <a:prstGeom prst="rect">
            <a:avLst/>
          </a:prstGeom>
        </p:spPr>
        <p:txBody>
          <a:bodyPr/>
          <a:lstStyle/>
          <a:p>
            <a:r>
              <a:t>Схема цифровой системы передачи данных</a:t>
            </a:r>
          </a:p>
        </p:txBody>
      </p:sp>
      <p:sp>
        <p:nvSpPr>
          <p:cNvPr id="230"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7</a:t>
            </a:fld>
            <a:endParaRPr sz="800"/>
          </a:p>
        </p:txBody>
      </p:sp>
      <p:pic>
        <p:nvPicPr>
          <p:cNvPr id="231" name="pasted-image.pdf" descr="pasted-image.pdf"/>
          <p:cNvPicPr>
            <a:picLocks noChangeAspect="1"/>
          </p:cNvPicPr>
          <p:nvPr/>
        </p:nvPicPr>
        <p:blipFill>
          <a:blip r:embed="rId2">
            <a:extLst/>
          </a:blip>
          <a:stretch>
            <a:fillRect/>
          </a:stretch>
        </p:blipFill>
        <p:spPr>
          <a:xfrm>
            <a:off x="287362" y="1201057"/>
            <a:ext cx="8806972" cy="4951254"/>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Частотная модуляция"/>
          <p:cNvSpPr txBox="1">
            <a:spLocks noGrp="1"/>
          </p:cNvSpPr>
          <p:nvPr>
            <p:ph type="title"/>
          </p:nvPr>
        </p:nvSpPr>
        <p:spPr>
          <a:prstGeom prst="rect">
            <a:avLst/>
          </a:prstGeom>
        </p:spPr>
        <p:txBody>
          <a:bodyPr/>
          <a:lstStyle/>
          <a:p>
            <a:r>
              <a:t>Частотная модуляция</a:t>
            </a:r>
          </a:p>
        </p:txBody>
      </p:sp>
      <p:sp>
        <p:nvSpPr>
          <p:cNvPr id="234"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8</a:t>
            </a:fld>
            <a:endParaRPr sz="800"/>
          </a:p>
        </p:txBody>
      </p:sp>
      <p:pic>
        <p:nvPicPr>
          <p:cNvPr id="235" name="pasted-image.pdf" descr="pasted-image.pdf"/>
          <p:cNvPicPr>
            <a:picLocks noChangeAspect="1"/>
          </p:cNvPicPr>
          <p:nvPr/>
        </p:nvPicPr>
        <p:blipFill>
          <a:blip r:embed="rId3">
            <a:extLst/>
          </a:blip>
          <a:stretch>
            <a:fillRect/>
          </a:stretch>
        </p:blipFill>
        <p:spPr>
          <a:xfrm>
            <a:off x="527050" y="1593850"/>
            <a:ext cx="8153400" cy="40513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Частотная модуляция"/>
          <p:cNvSpPr txBox="1">
            <a:spLocks noGrp="1"/>
          </p:cNvSpPr>
          <p:nvPr>
            <p:ph type="title"/>
          </p:nvPr>
        </p:nvSpPr>
        <p:spPr>
          <a:prstGeom prst="rect">
            <a:avLst/>
          </a:prstGeom>
        </p:spPr>
        <p:txBody>
          <a:bodyPr/>
          <a:lstStyle/>
          <a:p>
            <a:r>
              <a:t>Частотная модуляция</a:t>
            </a:r>
          </a:p>
        </p:txBody>
      </p:sp>
      <p:sp>
        <p:nvSpPr>
          <p:cNvPr id="240" name="Номер слайда"/>
          <p:cNvSpPr txBox="1">
            <a:spLocks noGrp="1"/>
          </p:cNvSpPr>
          <p:nvPr>
            <p:ph type="sldNum" sz="quarter" idx="2"/>
          </p:nvPr>
        </p:nvSpPr>
        <p:spPr>
          <a:xfrm>
            <a:off x="254000" y="6588125"/>
            <a:ext cx="2133600" cy="127000"/>
          </a:xfrm>
          <a:prstGeom prst="rect">
            <a:avLst/>
          </a:prstGeom>
          <a:extLst>
            <a:ext uri="{C572A759-6A51-4108-AA02-DFA0A04FC94B}">
              <ma14:wrappingTextBoxFlag xmlns:ma14="http://schemas.microsoft.com/office/mac/drawingml/2011/main" val="1"/>
            </a:ext>
          </a:extLst>
        </p:spPr>
        <p:txBody>
          <a:bodyPr/>
          <a:lstStyle>
            <a:lvl1pPr defTabSz="457200">
              <a:defRPr sz="800">
                <a:latin typeface="+mn-lt"/>
                <a:ea typeface="+mn-ea"/>
                <a:cs typeface="+mn-cs"/>
                <a:sym typeface="Helvetica"/>
              </a:defRPr>
            </a:lvl1pPr>
          </a:lstStyle>
          <a:p>
            <a:pPr>
              <a:defRPr sz="1200"/>
            </a:pPr>
            <a:fld id="{86CB4B4D-7CA3-9044-876B-883B54F8677D}" type="slidenum">
              <a:rPr sz="800"/>
              <a:t>9</a:t>
            </a:fld>
            <a:endParaRPr sz="800"/>
          </a:p>
        </p:txBody>
      </p:sp>
      <p:pic>
        <p:nvPicPr>
          <p:cNvPr id="241" name="pasted-image.pdf" descr="pasted-image.pdf"/>
          <p:cNvPicPr>
            <a:picLocks noChangeAspect="1"/>
          </p:cNvPicPr>
          <p:nvPr/>
        </p:nvPicPr>
        <p:blipFill>
          <a:blip r:embed="rId2">
            <a:extLst/>
          </a:blip>
          <a:stretch>
            <a:fillRect/>
          </a:stretch>
        </p:blipFill>
        <p:spPr>
          <a:xfrm>
            <a:off x="546100" y="1752600"/>
            <a:ext cx="4762500" cy="3733800"/>
          </a:xfrm>
          <a:prstGeom prst="rect">
            <a:avLst/>
          </a:prstGeom>
          <a:ln w="12700">
            <a:miter lim="400000"/>
          </a:ln>
        </p:spPr>
      </p:pic>
      <p:pic>
        <p:nvPicPr>
          <p:cNvPr id="242" name="pasted-image.pdf" descr="pasted-image.pdf"/>
          <p:cNvPicPr>
            <a:picLocks noChangeAspect="1"/>
          </p:cNvPicPr>
          <p:nvPr/>
        </p:nvPicPr>
        <p:blipFill>
          <a:blip r:embed="rId3">
            <a:extLst/>
          </a:blip>
          <a:stretch>
            <a:fillRect/>
          </a:stretch>
        </p:blipFill>
        <p:spPr>
          <a:xfrm>
            <a:off x="4978400" y="2227942"/>
            <a:ext cx="3390900" cy="635001"/>
          </a:xfrm>
          <a:prstGeom prst="rect">
            <a:avLst/>
          </a:prstGeom>
          <a:ln w="12700">
            <a:miter lim="400000"/>
          </a:ln>
        </p:spPr>
      </p:pic>
      <p:sp>
        <p:nvSpPr>
          <p:cNvPr id="243" name="Сигналы ЧМн ортогональны"/>
          <p:cNvSpPr txBox="1"/>
          <p:nvPr/>
        </p:nvSpPr>
        <p:spPr>
          <a:xfrm>
            <a:off x="593755" y="802285"/>
            <a:ext cx="5814046" cy="42084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nchor="ctr">
            <a:spAutoFit/>
          </a:bodyPr>
          <a:lstStyle/>
          <a:p>
            <a:pPr marL="469900" indent="-469900" defTabSz="457200">
              <a:defRPr sz="3000">
                <a:latin typeface="Verdana"/>
                <a:ea typeface="Verdana"/>
                <a:cs typeface="Verdana"/>
                <a:sym typeface="Verdana"/>
              </a:defRPr>
            </a:pPr>
            <a:r>
              <a:t>Сигналы ЧМн ортогональны</a:t>
            </a:r>
          </a:p>
          <a:p>
            <a:pPr marL="469900" indent="-469900" defTabSz="457200">
              <a:defRPr sz="3000">
                <a:latin typeface="Verdana"/>
                <a:ea typeface="Verdana"/>
                <a:cs typeface="Verdana"/>
                <a:sym typeface="Verdana"/>
              </a:defRPr>
            </a:pPr>
            <a:endParaRPr/>
          </a:p>
          <a:p>
            <a:pPr marL="469900" indent="-469900" defTabSz="457200">
              <a:defRPr sz="3000">
                <a:latin typeface="Verdana"/>
                <a:ea typeface="Verdana"/>
                <a:cs typeface="Verdana"/>
                <a:sym typeface="Verdana"/>
              </a:defRPr>
            </a:pPr>
            <a:endParaRPr/>
          </a:p>
          <a:p>
            <a:pPr marL="469900" indent="-469900" defTabSz="457200">
              <a:defRPr sz="3000">
                <a:latin typeface="Verdana"/>
                <a:ea typeface="Verdana"/>
                <a:cs typeface="Verdana"/>
                <a:sym typeface="Verdana"/>
              </a:defRPr>
            </a:pPr>
            <a:endParaRPr/>
          </a:p>
          <a:p>
            <a:pPr marL="469900" indent="-469900" defTabSz="457200">
              <a:defRPr sz="3000">
                <a:latin typeface="Verdana"/>
                <a:ea typeface="Verdana"/>
                <a:cs typeface="Verdana"/>
                <a:sym typeface="Verdana"/>
              </a:defRPr>
            </a:pPr>
            <a:endParaRPr/>
          </a:p>
          <a:p>
            <a:pPr marL="469900" indent="-469900" defTabSz="457200">
              <a:defRPr sz="3000">
                <a:latin typeface="Verdana"/>
                <a:ea typeface="Verdana"/>
                <a:cs typeface="Verdana"/>
                <a:sym typeface="Verdana"/>
              </a:defRPr>
            </a:pPr>
            <a:endParaRPr/>
          </a:p>
          <a:p>
            <a:pPr marL="469900" indent="-469900" defTabSz="457200">
              <a:defRPr sz="3000">
                <a:latin typeface="Verdana"/>
                <a:ea typeface="Verdana"/>
                <a:cs typeface="Verdana"/>
                <a:sym typeface="Verdana"/>
              </a:defRPr>
            </a:pPr>
            <a:endParaRPr/>
          </a:p>
          <a:p>
            <a:pPr marL="469900" indent="-469900" defTabSz="457200">
              <a:defRPr sz="3000">
                <a:latin typeface="Verdana"/>
                <a:ea typeface="Verdana"/>
                <a:cs typeface="Verdana"/>
                <a:sym typeface="Verdana"/>
              </a:defRPr>
            </a:pPr>
            <a:endParaRPr/>
          </a:p>
        </p:txBody>
      </p:sp>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FFD308"/>
      </a:accent1>
      <a:accent2>
        <a:srgbClr val="FFAF00"/>
      </a:accent2>
      <a:accent3>
        <a:srgbClr val="8F8F8F"/>
      </a:accent3>
      <a:accent4>
        <a:srgbClr val="707070"/>
      </a:accent4>
      <a:accent5>
        <a:srgbClr val="FFE4AA"/>
      </a:accent5>
      <a:accent6>
        <a:srgbClr val="E79F00"/>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sp3d/>
      </a:spPr>
      <a:bodyPr rot="0" spcFirstLastPara="1" vertOverflow="overflow" horzOverflow="overflow" vert="horz" wrap="square" lIns="46799" tIns="46799" rIns="46799" bIns="4679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6799" tIns="46799" rIns="46799" bIns="4679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FFD308"/>
      </a:accent1>
      <a:accent2>
        <a:srgbClr val="FFAF00"/>
      </a:accent2>
      <a:accent3>
        <a:srgbClr val="8F8F8F"/>
      </a:accent3>
      <a:accent4>
        <a:srgbClr val="707070"/>
      </a:accent4>
      <a:accent5>
        <a:srgbClr val="FFE4AA"/>
      </a:accent5>
      <a:accent6>
        <a:srgbClr val="E79F00"/>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sp3d/>
      </a:spPr>
      <a:bodyPr rot="0" spcFirstLastPara="1" vertOverflow="overflow" horzOverflow="overflow" vert="horz" wrap="square" lIns="46799" tIns="46799" rIns="46799" bIns="4679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6799" tIns="46799" rIns="46799" bIns="4679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398</Words>
  <Application>Microsoft Macintosh PowerPoint</Application>
  <PresentationFormat>Экран (4:3)</PresentationFormat>
  <Paragraphs>67</Paragraphs>
  <Slides>18</Slides>
  <Notes>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Helvetica</vt:lpstr>
      <vt:lpstr>Helvetica Neue</vt:lpstr>
      <vt:lpstr>Symbol</vt:lpstr>
      <vt:lpstr>Verdana</vt:lpstr>
      <vt:lpstr>Default</vt:lpstr>
      <vt:lpstr>Информационная система</vt:lpstr>
      <vt:lpstr>Презентация PowerPoint</vt:lpstr>
      <vt:lpstr>Оцифрованный сигнал</vt:lpstr>
      <vt:lpstr>Модулированный сигнал</vt:lpstr>
      <vt:lpstr>Восстановленный сигнал</vt:lpstr>
      <vt:lpstr>Analog vs Digital</vt:lpstr>
      <vt:lpstr>Схема цифровой системы передачи данных</vt:lpstr>
      <vt:lpstr>Частотная модуляция</vt:lpstr>
      <vt:lpstr>Частотная модуляция</vt:lpstr>
      <vt:lpstr>Фазовая модуляция</vt:lpstr>
      <vt:lpstr>Фазовая модуляция</vt:lpstr>
      <vt:lpstr>Фазовая модуляция</vt:lpstr>
      <vt:lpstr>Фазовая модуляция</vt:lpstr>
      <vt:lpstr>Амплитудная модуляция</vt:lpstr>
      <vt:lpstr>Основы передачи QAM</vt:lpstr>
      <vt:lpstr>Требования к отношению Сигнал/Шум при высокой скорости передачи</vt:lpstr>
      <vt:lpstr>Система беспроводной связи</vt:lpstr>
      <vt:lpstr>Основные показатели качества систем передачи информации</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Информационная система</dc:title>
  <cp:lastModifiedBy>пользователь Microsoft Office</cp:lastModifiedBy>
  <cp:revision>1</cp:revision>
  <dcterms:modified xsi:type="dcterms:W3CDTF">2017-09-16T17:25:37Z</dcterms:modified>
</cp:coreProperties>
</file>