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DFCA"/>
          </a:solidFill>
        </a:fill>
      </a:tcStyle>
    </a:wholeTbl>
    <a:band2H>
      <a:tcTxStyle/>
      <a:tcStyle>
        <a:tcBdr/>
        <a:fill>
          <a:solidFill>
            <a:srgbClr val="FAEF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78378"/>
  </p:normalViewPr>
  <p:slideViewPr>
    <p:cSldViewPr snapToGrid="0" snapToObjects="1">
      <p:cViewPr varScale="1">
        <p:scale>
          <a:sx n="78" d="100"/>
          <a:sy n="78" d="100"/>
        </p:scale>
        <p:origin x="2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9" name="Shape 4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3" name="Shape 5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anging from the 600 and 700 MHz bands to the millimeter wave portion of the spectrum at 28 50 GHz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7" name="Shape 5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1" name="Shape 5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1" name="Shape 5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5" name="Shape 5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9" name="Shape 5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31" name="NSN-logo_PPT.jpg" descr="NSN-logo_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9075" y="6242050"/>
            <a:ext cx="1054100" cy="4460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32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5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7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9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1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3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4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7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78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151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14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0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154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15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3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157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15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6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160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15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9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163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16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2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166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16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5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169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16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8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172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17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1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175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17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4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176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177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382000" y="6521450"/>
            <a:ext cx="762000" cy="313393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900"/>
              </a:spcBef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6" name="3GPP_TM.png" descr="3GPP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123825"/>
            <a:ext cx="1485900" cy="86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3GPP_backgrd2.jpg" descr="3GPP_backgrd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884362"/>
            <a:ext cx="7924800" cy="46148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100000"/>
              </a:lnSpc>
              <a:defRPr sz="4000" i="1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44450" tIns="44450" rIns="44450" bIns="44450"/>
          <a:lstStyle>
            <a:lvl1pPr algn="ctr"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003399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96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7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9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2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3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5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42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15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1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4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18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1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7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21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1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7F22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0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224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2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3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227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22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6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230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22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F18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9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233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23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2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236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23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5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239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23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8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240" name="Primary colours:"/>
            <p:cNvSpPr txBox="1"/>
            <p:nvPr/>
          </p:nvSpPr>
          <p:spPr>
            <a:xfrm>
              <a:off x="0" y="26193"/>
              <a:ext cx="6182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241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24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251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" name="Линия"/>
            <p:cNvSpPr/>
            <p:nvPr/>
          </p:nvSpPr>
          <p:spPr>
            <a:xfrm flipH="1">
              <a:off x="0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3" name="Линия"/>
            <p:cNvSpPr/>
            <p:nvPr/>
          </p:nvSpPr>
          <p:spPr>
            <a:xfrm flipH="1">
              <a:off x="0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4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5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6" name="Линия"/>
            <p:cNvSpPr/>
            <p:nvPr/>
          </p:nvSpPr>
          <p:spPr>
            <a:xfrm flipH="1">
              <a:off x="0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" name="Линия"/>
            <p:cNvSpPr/>
            <p:nvPr/>
          </p:nvSpPr>
          <p:spPr>
            <a:xfrm flipH="1">
              <a:off x="0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8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9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0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1" name="Линия"/>
            <p:cNvSpPr/>
            <p:nvPr/>
          </p:nvSpPr>
          <p:spPr>
            <a:xfrm flipH="1">
              <a:off x="9394825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2" name="Линия"/>
            <p:cNvSpPr/>
            <p:nvPr/>
          </p:nvSpPr>
          <p:spPr>
            <a:xfrm flipH="1">
              <a:off x="9394825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3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4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5" name="Линия"/>
            <p:cNvSpPr/>
            <p:nvPr/>
          </p:nvSpPr>
          <p:spPr>
            <a:xfrm flipH="1">
              <a:off x="9394825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6" name="Линия"/>
            <p:cNvSpPr/>
            <p:nvPr/>
          </p:nvSpPr>
          <p:spPr>
            <a:xfrm flipH="1">
              <a:off x="9394825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71" name="Группа"/>
          <p:cNvGrpSpPr/>
          <p:nvPr/>
        </p:nvGrpSpPr>
        <p:grpSpPr>
          <a:xfrm>
            <a:off x="1474787" y="6894512"/>
            <a:ext cx="287338" cy="234862"/>
            <a:chOff x="0" y="0"/>
            <a:chExt cx="287337" cy="234860"/>
          </a:xfrm>
        </p:grpSpPr>
        <p:sp>
          <p:nvSpPr>
            <p:cNvPr id="269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chemeClr val="accent1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0" name="R 255 G 211 B 8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211 B 8</a:t>
              </a:r>
            </a:p>
          </p:txBody>
        </p:sp>
      </p:grpSp>
      <p:grpSp>
        <p:nvGrpSpPr>
          <p:cNvPr id="274" name="Группа"/>
          <p:cNvGrpSpPr/>
          <p:nvPr/>
        </p:nvGrpSpPr>
        <p:grpSpPr>
          <a:xfrm>
            <a:off x="1835150" y="6894512"/>
            <a:ext cx="287338" cy="234862"/>
            <a:chOff x="0" y="0"/>
            <a:chExt cx="287337" cy="234860"/>
          </a:xfrm>
        </p:grpSpPr>
        <p:sp>
          <p:nvSpPr>
            <p:cNvPr id="272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chemeClr val="accent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3" name="R 255 G 175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175 B 0</a:t>
              </a:r>
            </a:p>
          </p:txBody>
        </p:sp>
      </p:grpSp>
      <p:grpSp>
        <p:nvGrpSpPr>
          <p:cNvPr id="277" name="Группа"/>
          <p:cNvGrpSpPr/>
          <p:nvPr/>
        </p:nvGrpSpPr>
        <p:grpSpPr>
          <a:xfrm>
            <a:off x="2195512" y="6894512"/>
            <a:ext cx="287338" cy="234862"/>
            <a:chOff x="0" y="0"/>
            <a:chExt cx="287337" cy="234860"/>
          </a:xfrm>
        </p:grpSpPr>
        <p:sp>
          <p:nvSpPr>
            <p:cNvPr id="275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7F22A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6" name="R 127 G 16  B 162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127 G 16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162</a:t>
              </a:r>
            </a:p>
          </p:txBody>
        </p:sp>
      </p:grpSp>
      <p:grpSp>
        <p:nvGrpSpPr>
          <p:cNvPr id="280" name="Группа"/>
          <p:cNvGrpSpPr/>
          <p:nvPr/>
        </p:nvGrpSpPr>
        <p:grpSpPr>
          <a:xfrm>
            <a:off x="4714875" y="6894512"/>
            <a:ext cx="287338" cy="234862"/>
            <a:chOff x="0" y="0"/>
            <a:chExt cx="287337" cy="234860"/>
          </a:xfrm>
        </p:grpSpPr>
        <p:sp>
          <p:nvSpPr>
            <p:cNvPr id="278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A2A6AD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9" name="R 163 G 166 B 173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163 G 166 B 173</a:t>
              </a:r>
            </a:p>
          </p:txBody>
        </p:sp>
      </p:grpSp>
      <p:grpSp>
        <p:nvGrpSpPr>
          <p:cNvPr id="283" name="Группа"/>
          <p:cNvGrpSpPr/>
          <p:nvPr/>
        </p:nvGrpSpPr>
        <p:grpSpPr>
          <a:xfrm>
            <a:off x="4354512" y="6894512"/>
            <a:ext cx="287338" cy="234862"/>
            <a:chOff x="0" y="0"/>
            <a:chExt cx="287337" cy="234860"/>
          </a:xfrm>
        </p:grpSpPr>
        <p:sp>
          <p:nvSpPr>
            <p:cNvPr id="281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89929B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82" name="R 137 G 146 B 1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137 G 146 B 155</a:t>
              </a:r>
            </a:p>
          </p:txBody>
        </p:sp>
      </p:grpSp>
      <p:grpSp>
        <p:nvGrpSpPr>
          <p:cNvPr id="286" name="Группа"/>
          <p:cNvGrpSpPr/>
          <p:nvPr/>
        </p:nvGrpSpPr>
        <p:grpSpPr>
          <a:xfrm>
            <a:off x="5075237" y="6894512"/>
            <a:ext cx="287338" cy="234862"/>
            <a:chOff x="0" y="0"/>
            <a:chExt cx="287337" cy="234860"/>
          </a:xfrm>
        </p:grpSpPr>
        <p:sp>
          <p:nvSpPr>
            <p:cNvPr id="284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AF18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85" name="R 175 G 0 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175 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51</a:t>
              </a:r>
            </a:p>
          </p:txBody>
        </p:sp>
      </p:grpSp>
      <p:grpSp>
        <p:nvGrpSpPr>
          <p:cNvPr id="289" name="Группа"/>
          <p:cNvGrpSpPr/>
          <p:nvPr/>
        </p:nvGrpSpPr>
        <p:grpSpPr>
          <a:xfrm>
            <a:off x="5435600" y="6894512"/>
            <a:ext cx="287338" cy="234862"/>
            <a:chOff x="0" y="0"/>
            <a:chExt cx="287337" cy="234860"/>
          </a:xfrm>
        </p:grpSpPr>
        <p:sp>
          <p:nvSpPr>
            <p:cNvPr id="287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34C3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88" name="R 52  G 195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52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195 B 51</a:t>
              </a:r>
            </a:p>
          </p:txBody>
        </p:sp>
      </p:grpSp>
      <p:grpSp>
        <p:nvGrpSpPr>
          <p:cNvPr id="292" name="Группа"/>
          <p:cNvGrpSpPr/>
          <p:nvPr/>
        </p:nvGrpSpPr>
        <p:grpSpPr>
          <a:xfrm>
            <a:off x="3994150" y="6894512"/>
            <a:ext cx="287338" cy="234862"/>
            <a:chOff x="0" y="0"/>
            <a:chExt cx="287337" cy="234860"/>
          </a:xfrm>
        </p:grpSpPr>
        <p:sp>
          <p:nvSpPr>
            <p:cNvPr id="290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000000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91" name="R 0  G 0 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0</a:t>
              </a:r>
            </a:p>
          </p:txBody>
        </p:sp>
      </p:grpSp>
      <p:grpSp>
        <p:nvGrpSpPr>
          <p:cNvPr id="295" name="Группа"/>
          <p:cNvGrpSpPr/>
          <p:nvPr/>
        </p:nvGrpSpPr>
        <p:grpSpPr>
          <a:xfrm>
            <a:off x="3635375" y="6894512"/>
            <a:ext cx="287338" cy="234862"/>
            <a:chOff x="0" y="0"/>
            <a:chExt cx="287337" cy="234860"/>
          </a:xfrm>
        </p:grpSpPr>
        <p:sp>
          <p:nvSpPr>
            <p:cNvPr id="293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94" name="R 255 G 255 B 2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255 B 255</a:t>
              </a:r>
            </a:p>
          </p:txBody>
        </p:sp>
      </p:grpSp>
      <p:sp>
        <p:nvSpPr>
          <p:cNvPr id="296" name="Primary colours:"/>
          <p:cNvSpPr txBox="1"/>
          <p:nvPr/>
        </p:nvSpPr>
        <p:spPr>
          <a:xfrm>
            <a:off x="821580" y="6920706"/>
            <a:ext cx="61828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Primary colours:</a:t>
            </a:r>
          </a:p>
        </p:txBody>
      </p:sp>
      <p:sp>
        <p:nvSpPr>
          <p:cNvPr id="297" name="Supporting colours:"/>
          <p:cNvSpPr txBox="1"/>
          <p:nvPr/>
        </p:nvSpPr>
        <p:spPr>
          <a:xfrm>
            <a:off x="2846982" y="6920706"/>
            <a:ext cx="74076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Supporting colours:</a:t>
            </a:r>
          </a:p>
        </p:txBody>
      </p:sp>
      <p:sp>
        <p:nvSpPr>
          <p:cNvPr id="2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419100"/>
            <a:ext cx="8634413" cy="293846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29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3429000"/>
            <a:ext cx="8634413" cy="311943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 marL="0" indent="1587">
              <a:buSzTx/>
              <a:buNone/>
              <a:defRPr b="1"/>
            </a:lvl2pPr>
            <a:lvl3pPr marL="0" indent="282575">
              <a:buSzTx/>
              <a:buNone/>
              <a:defRPr b="1"/>
            </a:lvl3pPr>
            <a:lvl4pPr marL="0" indent="563562">
              <a:buSzTx/>
              <a:buNone/>
              <a:defRPr b="1"/>
            </a:lvl4pPr>
            <a:lvl5pPr marL="0" indent="793750">
              <a:buSzTx/>
              <a:buNone/>
              <a:defRPr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553200" y="6040072"/>
            <a:ext cx="2133600" cy="264256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54000" y="6588125"/>
            <a:ext cx="2133600" cy="34562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9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3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2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5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4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8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7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31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0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34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3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3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37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3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6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40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3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9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43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4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2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46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4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5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47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48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5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225425"/>
            <a:ext cx="8634413" cy="97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1196975"/>
            <a:ext cx="8639175" cy="566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59304" marR="0" indent="-3577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17855" marR="0" indent="-3352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868362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366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5938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0510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5082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654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319"/>
            <a:ext cx="9144001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92469"/>
            <a:ext cx="9144001" cy="5147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39812"/>
            <a:ext cx="9144001" cy="477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0" y="-1"/>
            <a:ext cx="51435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23866"/>
            <a:ext cx="9144001" cy="4589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7132"/>
            <a:ext cx="9144001" cy="6370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700" y="805314"/>
            <a:ext cx="8610600" cy="461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5859" y="0"/>
            <a:ext cx="6667445" cy="7044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03" y="1353792"/>
            <a:ext cx="8914994" cy="3691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669" y="632459"/>
            <a:ext cx="9144001" cy="5593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4490" y="1385641"/>
            <a:ext cx="7149626" cy="3989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15107" y="975360"/>
            <a:ext cx="9574214" cy="5138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Экран (4:3)</PresentationFormat>
  <Paragraphs>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Helvetica</vt:lpstr>
      <vt:lpstr>Helvetica Neue</vt:lpstr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2017-12-26T11:09:05Z</dcterms:modified>
</cp:coreProperties>
</file>