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3070724_2880x2159.jpeg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473200" y="1326346"/>
            <a:ext cx="21437600" cy="803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43070716_1012x1350.jpeg"/>
          <p:cNvSpPr/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43070716_1012x1350.jpeg"/>
          <p:cNvSpPr/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43070718_1000x750.jpeg"/>
          <p:cNvSpPr/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24_2880x2159.jpeg"/>
          <p:cNvSpPr/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143070716_1012x1350.jpeg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8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AnyWhere"/>
          <p:cNvSpPr txBox="1"/>
          <p:nvPr>
            <p:ph type="ctrTitle"/>
          </p:nvPr>
        </p:nvSpPr>
        <p:spPr>
          <a:xfrm>
            <a:off x="1473199" y="-385608"/>
            <a:ext cx="21437601" cy="4927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GoAnyWhere</a:t>
            </a:r>
          </a:p>
        </p:txBody>
      </p:sp>
      <p:sp>
        <p:nvSpPr>
          <p:cNvPr id="120" name="TEAM: Romashov Denis and Kuznetsov Yaroslav…"/>
          <p:cNvSpPr txBox="1"/>
          <p:nvPr>
            <p:ph type="subTitle" sz="quarter" idx="1"/>
          </p:nvPr>
        </p:nvSpPr>
        <p:spPr>
          <a:xfrm>
            <a:off x="9489739" y="7336724"/>
            <a:ext cx="14333706" cy="2209801"/>
          </a:xfrm>
          <a:prstGeom prst="rect">
            <a:avLst/>
          </a:prstGeom>
        </p:spPr>
        <p:txBody>
          <a:bodyPr/>
          <a:lstStyle/>
          <a:p>
            <a:pPr defTabSz="396239">
              <a:defRPr sz="5136">
                <a:solidFill>
                  <a:srgbClr val="FFFFFF"/>
                </a:solidFill>
                <a:effectLst>
                  <a:outerShdw sx="100000" sy="100000" kx="0" ky="0" algn="b" rotWithShape="0" blurRad="24384" dist="18288" dir="5400000">
                    <a:srgbClr val="000000"/>
                  </a:outerShdw>
                </a:effectLst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TEAM:</a:t>
            </a:r>
            <a:r>
              <a:t> Romashov Denis and Kuznetsov Yaroslav</a:t>
            </a:r>
          </a:p>
          <a:p>
            <a:pPr defTabSz="396239">
              <a:defRPr sz="3359">
                <a:effectLst>
                  <a:outerShdw sx="100000" sy="100000" kx="0" ky="0" algn="b" rotWithShape="0" blurRad="24384" dist="18288" dir="5400000">
                    <a:srgbClr val="000000"/>
                  </a:outerShdw>
                </a:effectLst>
              </a:defRPr>
            </a:pPr>
          </a:p>
          <a:p>
            <a:pPr defTabSz="396239">
              <a:defRPr sz="5136">
                <a:solidFill>
                  <a:srgbClr val="FFFFFF"/>
                </a:solidFill>
                <a:effectLst>
                  <a:outerShdw sx="100000" sy="100000" kx="0" ky="0" algn="b" rotWithShape="0" blurRad="24384" dist="18288" dir="5400000">
                    <a:srgbClr val="000000"/>
                  </a:outerShdw>
                </a:effectLst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TUTOR:</a:t>
            </a:r>
            <a:r>
              <a:t> Gavrilov Andrey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sentation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outline</a:t>
            </a:r>
          </a:p>
        </p:txBody>
      </p:sp>
      <p:sp>
        <p:nvSpPr>
          <p:cNvPr id="123" name="The idea of   the proj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The idea of ​​the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26" name="Текстовый блок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