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644809b9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644809b9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644809b9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644809b9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644809b9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644809b9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644809b9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644809b9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644809b9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644809b9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644809b9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644809b9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644809b9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644809b9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33800" y="1374250"/>
            <a:ext cx="5356800" cy="21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2400"/>
              <a:t>П</a:t>
            </a:r>
            <a:r>
              <a:rPr lang="uk" sz="2400"/>
              <a:t>ерспективи розвитку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2400"/>
              <a:t>програмних засобів обробки даних в інформаційних технологіях.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Рудий Денис МІТ-21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95575" y="575900"/>
            <a:ext cx="7116000" cy="4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1860"/>
              <a:t>Привіт! Сьогодні ми розглянемо захоплюючу тему - перспективи розвитку програмних засобів обробки даних в інформаційних технологіях. У сучасному цифровому світі, де дані є найціннішим активом, програмні засоби для обробки цих даних стають все більш важливими. Давайте розглянемо, які перспективи нам принесе майбутнє.</a:t>
            </a:r>
            <a:endParaRPr sz="1860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950" y="2965475"/>
            <a:ext cx="26003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Швидкість обробки даних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33925" y="999425"/>
            <a:ext cx="8100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З ростом обсягу даних, які генеруються щодня, швидкість обробки стає критичним фактором. Майбутні програмні засоби будуть працювати на базі потужних алгоритмів та технологій, таких як штучний інтелект і машинне навчання, щоб забезпечити швидку та ефективну обробку великих обсягів даних.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488" y="2180325"/>
            <a:ext cx="7086577" cy="265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Розширена аналітика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179275"/>
            <a:ext cx="25308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У майбутньому програмні засоби обробки даних будуть включати розширені аналітичні здатності. Вони будуть вміти виявляти складні зв'язки та патерни в даних, проводити прогнозування, класифікацію та кластеризацію, що дозволить отримати цінні інсайти та приймати кращі рішення.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400" y="3102175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075" y="1307850"/>
            <a:ext cx="2389972" cy="14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Обробка в реальному часі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016300" y="1776175"/>
            <a:ext cx="3700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Однією з перспектив розвитку програмних засобів обробки даних є здатність працювати в режимі реального часу. Це означає, що дані будуть оброблятися миттєво, негайно реагуючи на зміни та події. Це особливо важливо в галузях, де потрібна незворотна реакція на дані, наприклад, у фінансовому секторі або в медицині.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575" y="1433050"/>
            <a:ext cx="26289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100" y="3449125"/>
            <a:ext cx="36957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Інтеграція з іншими технологіями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3419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Майбутні програмні засоби обробки даних будуть все більше інтегруватися з іншими сучасними технологіями. Наприклад, їх можна поєднати з Інтернетом речей (IoT), хмарними обчисленнями та блокчейном, щоб створити потужні та розширені системи обробки даних.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950" y="1088325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975" y="3165225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Висновок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Усім нам відомо, що дані стають центральним ресурсом сучасного світу. Розвиток програмних засобів обробки даних в інформаційних технологіях відкриває безліч перспектив для ефективного використання цього ресурсу. Швидкість обробки, розширена аналітика, візуалізація, робота в реальному часі, безпека та інтеграція з іншими технологіями є лише кількома з аспектів, які роблять програмні засоби обробки даних потужнішими та більш ефективними.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>
                <a:latin typeface="Montserrat"/>
                <a:ea typeface="Montserrat"/>
                <a:cs typeface="Montserrat"/>
                <a:sym typeface="Montserrat"/>
              </a:rPr>
              <a:t>Тому, звернувшись до перспектив розвитку програмних засобів обробки даних в інформаційних технологіях, ми можемо зробити висновок, що вони не тільки полегшать наше повсякденне життя, але й відіграють важливу роль у вирішенні складних проблем сучасного світу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Дякую за увагу!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