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64" y="-1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100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5FA2E-4CDE-430D-8FE5-3898825766C2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3F2D4-F25A-49CD-848B-709E2F37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E6B613B-BA8D-4263-90ED-BEFC3A16A5E2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94084F3-9BF0-4EB5-93DF-5001F7E9C8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Discovering panoramas in web videos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Apoorva</a:t>
            </a:r>
            <a:r>
              <a:rPr lang="en-US" dirty="0" smtClean="0"/>
              <a:t> </a:t>
            </a:r>
            <a:r>
              <a:rPr lang="en-US" dirty="0" err="1" smtClean="0"/>
              <a:t>Bansal</a:t>
            </a:r>
            <a:endParaRPr lang="en-US" dirty="0" smtClean="0"/>
          </a:p>
          <a:p>
            <a:r>
              <a:rPr lang="en-US" dirty="0" smtClean="0"/>
              <a:t>Jay Patel</a:t>
            </a:r>
          </a:p>
          <a:p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Gokuladas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2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&amp;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Accommodate sources with skew and rotation.</a:t>
            </a:r>
          </a:p>
          <a:p>
            <a:endParaRPr lang="en-US" dirty="0" smtClean="0"/>
          </a:p>
          <a:p>
            <a:r>
              <a:rPr lang="en-US" dirty="0" smtClean="0"/>
              <a:t>Eject bad frames with no feature points/obfuscated image.</a:t>
            </a:r>
          </a:p>
          <a:p>
            <a:endParaRPr lang="en-US" dirty="0"/>
          </a:p>
          <a:p>
            <a:r>
              <a:rPr lang="en-US" dirty="0" smtClean="0"/>
              <a:t>Integrate optical flow.</a:t>
            </a:r>
          </a:p>
          <a:p>
            <a:endParaRPr lang="en-US" dirty="0"/>
          </a:p>
          <a:p>
            <a:r>
              <a:rPr lang="en-US" dirty="0" smtClean="0"/>
              <a:t>Introduce basic automatic tuning.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2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2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viable method for extracting panoramas from web videos.</a:t>
            </a:r>
          </a:p>
          <a:p>
            <a:endParaRPr lang="en-US" dirty="0" smtClean="0"/>
          </a:p>
          <a:p>
            <a:r>
              <a:rPr lang="en-US" dirty="0" smtClean="0"/>
              <a:t>Research currently focusses on panorama stitching rather than discovery.</a:t>
            </a:r>
          </a:p>
          <a:p>
            <a:endParaRPr lang="en-US" dirty="0"/>
          </a:p>
          <a:p>
            <a:r>
              <a:rPr lang="en-US" dirty="0" smtClean="0"/>
              <a:t>Videos are a rich source of panoramas as each shot consists of a sequence of images constituting a scene.</a:t>
            </a:r>
          </a:p>
          <a:p>
            <a:endParaRPr lang="en-US" dirty="0"/>
          </a:p>
          <a:p>
            <a:r>
              <a:rPr lang="en-US" dirty="0" smtClean="0"/>
              <a:t>With YouTube, </a:t>
            </a:r>
            <a:r>
              <a:rPr lang="en-US" dirty="0" err="1" smtClean="0"/>
              <a:t>Vimeo</a:t>
            </a:r>
            <a:r>
              <a:rPr lang="en-US" dirty="0" smtClean="0"/>
              <a:t>, and various other video hosting sites, there are many potential sources of panoramas.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Discovering panoramas in web </a:t>
            </a:r>
            <a:r>
              <a:rPr lang="en-US" sz="1800" dirty="0" smtClean="0"/>
              <a:t>videos.</a:t>
            </a:r>
          </a:p>
          <a:p>
            <a:r>
              <a:rPr lang="en-US" sz="1400" b="0" dirty="0" err="1" smtClean="0"/>
              <a:t>Feng</a:t>
            </a:r>
            <a:r>
              <a:rPr lang="en-US" sz="1400" b="0" dirty="0" smtClean="0"/>
              <a:t> Liu, Yu-hen </a:t>
            </a:r>
            <a:r>
              <a:rPr lang="en-US" sz="1400" b="0" dirty="0"/>
              <a:t>Hu </a:t>
            </a:r>
            <a:r>
              <a:rPr lang="en-US" sz="1400" b="0" dirty="0" smtClean="0"/>
              <a:t>,Michael </a:t>
            </a:r>
            <a:r>
              <a:rPr lang="en-US" sz="1400" b="0" dirty="0"/>
              <a:t>L. </a:t>
            </a:r>
            <a:r>
              <a:rPr lang="en-US" sz="1400" b="0" dirty="0" err="1"/>
              <a:t>Gleicher</a:t>
            </a:r>
            <a:r>
              <a:rPr lang="en-US" sz="1400" b="0" dirty="0" smtClean="0"/>
              <a:t>, </a:t>
            </a:r>
            <a:r>
              <a:rPr lang="en-US" sz="1400" b="0" i="1" dirty="0"/>
              <a:t>Proceedings of the 16th ACM international conference on Multimedia</a:t>
            </a:r>
            <a:r>
              <a:rPr lang="en-US" sz="1400" b="0" dirty="0"/>
              <a:t>, October 26-31, 2008, Vancouver, British Columbia, </a:t>
            </a:r>
            <a:r>
              <a:rPr lang="en-US" sz="1400" b="0" dirty="0" smtClean="0"/>
              <a:t>Canada</a:t>
            </a:r>
          </a:p>
          <a:p>
            <a:r>
              <a:rPr lang="en-US" sz="1800" dirty="0" smtClean="0"/>
              <a:t>Comparison </a:t>
            </a:r>
            <a:r>
              <a:rPr lang="en-US" sz="1800" dirty="0"/>
              <a:t>of automatic shot boundary detection algorithms.</a:t>
            </a:r>
            <a:endParaRPr lang="en-US" sz="1800" dirty="0" smtClean="0"/>
          </a:p>
          <a:p>
            <a:r>
              <a:rPr lang="en-US" sz="1400" b="0" dirty="0" err="1" smtClean="0"/>
              <a:t>Lienhart</a:t>
            </a:r>
            <a:r>
              <a:rPr lang="en-US" sz="1400" b="0" dirty="0"/>
              <a:t>, </a:t>
            </a:r>
            <a:r>
              <a:rPr lang="en-US" sz="1400" b="0" dirty="0" smtClean="0"/>
              <a:t>Rainer</a:t>
            </a:r>
          </a:p>
          <a:p>
            <a:r>
              <a:rPr lang="en-US" sz="1800" dirty="0" smtClean="0"/>
              <a:t>Blur </a:t>
            </a:r>
            <a:r>
              <a:rPr lang="en-US" sz="1800" dirty="0"/>
              <a:t>detection for digital images using wavelet </a:t>
            </a:r>
            <a:r>
              <a:rPr lang="en-US" sz="1800" dirty="0" smtClean="0"/>
              <a:t>transform.</a:t>
            </a:r>
            <a:endParaRPr lang="en-US" sz="1800" dirty="0"/>
          </a:p>
          <a:p>
            <a:r>
              <a:rPr lang="en-US" sz="1400" b="0" dirty="0"/>
              <a:t>Tong, </a:t>
            </a:r>
            <a:r>
              <a:rPr lang="en-US" sz="1400" b="0" dirty="0" err="1"/>
              <a:t>Hanghang</a:t>
            </a:r>
            <a:r>
              <a:rPr lang="en-US" sz="1400" b="0" dirty="0"/>
              <a:t>, et al</a:t>
            </a:r>
            <a:r>
              <a:rPr lang="en-US" sz="1400" b="0" dirty="0" smtClean="0"/>
              <a:t>.</a:t>
            </a:r>
            <a:r>
              <a:rPr lang="en-US" sz="1400" b="0" dirty="0"/>
              <a:t> </a:t>
            </a:r>
            <a:r>
              <a:rPr lang="en-US" sz="1400" b="0" i="1" dirty="0"/>
              <a:t>Multimedia and Expo, 2004. ICME'04. 2004 IEEE International Conference on</a:t>
            </a:r>
            <a:r>
              <a:rPr lang="en-US" sz="1400" b="0" dirty="0"/>
              <a:t>. Vol. 1. IEEE, 2004</a:t>
            </a:r>
            <a:r>
              <a:rPr lang="en-US" sz="1400" b="0" dirty="0" smtClean="0"/>
              <a:t>.</a:t>
            </a:r>
            <a:endParaRPr lang="en-US" sz="1200" b="0" dirty="0" smtClean="0"/>
          </a:p>
          <a:p>
            <a:r>
              <a:rPr lang="en-US" sz="1800" dirty="0"/>
              <a:t>No-reference perceptual quality assessment of JPEG compressed </a:t>
            </a:r>
            <a:r>
              <a:rPr lang="en-US" sz="1800" dirty="0" smtClean="0"/>
              <a:t>images.</a:t>
            </a:r>
            <a:endParaRPr lang="en-US" sz="1800" dirty="0"/>
          </a:p>
          <a:p>
            <a:r>
              <a:rPr lang="en-US" sz="1400" b="0" dirty="0"/>
              <a:t>Wang, Zhou, Hamid R. Sheikh, and Alan C. </a:t>
            </a:r>
            <a:r>
              <a:rPr lang="en-US" sz="1400" b="0" dirty="0" err="1"/>
              <a:t>Bovik</a:t>
            </a:r>
            <a:r>
              <a:rPr lang="en-US" sz="1400" b="0" dirty="0" smtClean="0"/>
              <a:t>.</a:t>
            </a:r>
            <a:r>
              <a:rPr lang="en-US" sz="1400" b="0" dirty="0"/>
              <a:t> </a:t>
            </a:r>
            <a:r>
              <a:rPr lang="en-US" sz="1400" b="0" i="1" dirty="0"/>
              <a:t>Image Processing. 2002. Proceedings. 2002 International Conference on</a:t>
            </a:r>
            <a:r>
              <a:rPr lang="en-US" sz="1400" b="0" dirty="0"/>
              <a:t>. Vol. 1. IEEE, 2002</a:t>
            </a:r>
            <a:r>
              <a:rPr lang="en-US" sz="1400" b="0" dirty="0" smtClean="0"/>
              <a:t>.</a:t>
            </a:r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87981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Below is a high-level diagram of our application: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* Blurriness and </a:t>
            </a:r>
            <a:r>
              <a:rPr lang="en-US" sz="1600" dirty="0" err="1" smtClean="0"/>
              <a:t>Blockness</a:t>
            </a:r>
            <a:r>
              <a:rPr lang="en-US" sz="1600" dirty="0" smtClean="0"/>
              <a:t> are types of visual distortion quality measures that render a frame unusable if they are too high.</a:t>
            </a:r>
          </a:p>
        </p:txBody>
      </p:sp>
      <p:pic>
        <p:nvPicPr>
          <p:cNvPr id="1027" name="Picture 3" descr="H:\EECS442\VideoPanoramaMaker\Documentation\method_diagra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84" b="25641"/>
          <a:stretch/>
        </p:blipFill>
        <p:spPr bwMode="auto">
          <a:xfrm>
            <a:off x="466436" y="2895600"/>
            <a:ext cx="7610764" cy="18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5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Shot detection algorithm.</a:t>
            </a:r>
          </a:p>
          <a:p>
            <a:r>
              <a:rPr lang="en-US" dirty="0" smtClean="0"/>
              <a:t>Identifying a contiguous set of frames comprising continuous camera motion.</a:t>
            </a:r>
          </a:p>
          <a:p>
            <a:endParaRPr lang="en-US" dirty="0"/>
          </a:p>
          <a:p>
            <a:r>
              <a:rPr lang="en-US" i="1" dirty="0" smtClean="0"/>
              <a:t>Panorama discovery algorithm.</a:t>
            </a:r>
          </a:p>
          <a:p>
            <a:r>
              <a:rPr lang="en-US" dirty="0" smtClean="0"/>
              <a:t>Identifying the best panoramas from a single shot.</a:t>
            </a:r>
          </a:p>
          <a:p>
            <a:endParaRPr lang="en-US" dirty="0"/>
          </a:p>
          <a:p>
            <a:r>
              <a:rPr lang="en-US" i="1" dirty="0" smtClean="0"/>
              <a:t>Blending algorithm.</a:t>
            </a:r>
          </a:p>
          <a:p>
            <a:r>
              <a:rPr lang="en-US" dirty="0" smtClean="0"/>
              <a:t>Correctly aligning and blending individual frames into a single image.</a:t>
            </a:r>
          </a:p>
        </p:txBody>
      </p:sp>
    </p:spTree>
    <p:extLst>
      <p:ext uri="{BB962C8B-B14F-4D97-AF65-F5344CB8AC3E}">
        <p14:creationId xmlns:p14="http://schemas.microsoft.com/office/powerpoint/2010/main" val="380853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multiple shots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 descr="H:\442\project\VideoPanoramaMaker\panorama_pan_2_shots_1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53164"/>
            <a:ext cx="8686800" cy="193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442\project\VideoPanoramaMaker\panorama_pan_2_shots_7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19600"/>
            <a:ext cx="8686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24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multiple panoramas in one shot.</a:t>
            </a:r>
          </a:p>
          <a:p>
            <a:r>
              <a:rPr lang="en-US" dirty="0" smtClean="0"/>
              <a:t>Panorama #1:</a:t>
            </a:r>
            <a:endParaRPr lang="en-US" dirty="0"/>
          </a:p>
        </p:txBody>
      </p:sp>
      <p:pic>
        <p:nvPicPr>
          <p:cNvPr id="3080" name="Picture 8" descr="H:\EECS442\VideoPanoramaMaker\oneShotDemos\WestLakeHangzhou\pan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5217" r="4016" b="10821"/>
          <a:stretch/>
        </p:blipFill>
        <p:spPr bwMode="auto">
          <a:xfrm>
            <a:off x="533400" y="2664666"/>
            <a:ext cx="7613073" cy="17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1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Panorama #2:</a:t>
            </a:r>
            <a:endParaRPr lang="en-US" dirty="0"/>
          </a:p>
        </p:txBody>
      </p:sp>
      <p:pic>
        <p:nvPicPr>
          <p:cNvPr id="4" name="Picture 9" descr="H:\EECS442\VideoPanoramaMaker\oneShotDemos\WestLakeHangzhou\pa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" t="4273" r="4975" b="7580"/>
          <a:stretch/>
        </p:blipFill>
        <p:spPr bwMode="auto">
          <a:xfrm>
            <a:off x="533400" y="2209800"/>
            <a:ext cx="786384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0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blending method in panorama.</a:t>
            </a:r>
          </a:p>
          <a:p>
            <a:r>
              <a:rPr lang="en-US" dirty="0" smtClean="0"/>
              <a:t>Panorama #1: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50" dirty="0" smtClean="0"/>
          </a:p>
          <a:p>
            <a:r>
              <a:rPr lang="en-US" dirty="0" smtClean="0"/>
              <a:t>Panorama #2:</a:t>
            </a:r>
            <a:endParaRPr lang="en-US" dirty="0"/>
          </a:p>
        </p:txBody>
      </p:sp>
      <p:pic>
        <p:nvPicPr>
          <p:cNvPr id="4098" name="Picture 2" descr="H:\EECS442\VideoPanoramaMaker\oneShotDemos\VancouverBeach\pan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 t="6321" r="3434" b="11653"/>
          <a:stretch/>
        </p:blipFill>
        <p:spPr bwMode="auto">
          <a:xfrm>
            <a:off x="277091" y="2690090"/>
            <a:ext cx="8515927" cy="134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EECS442\VideoPanoramaMaker\oneShotDemos\VancouverBeach\pan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4532" r="3005" b="9632"/>
          <a:stretch/>
        </p:blipFill>
        <p:spPr bwMode="auto">
          <a:xfrm>
            <a:off x="277091" y="4738255"/>
            <a:ext cx="8589818" cy="166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86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342</TotalTime>
  <Words>293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Discovering panoramas in web videos</vt:lpstr>
      <vt:lpstr>Problem statement &amp; Motivation</vt:lpstr>
      <vt:lpstr>Previous work</vt:lpstr>
      <vt:lpstr>methodology</vt:lpstr>
      <vt:lpstr>Implementation challenges</vt:lpstr>
      <vt:lpstr>Results I</vt:lpstr>
      <vt:lpstr>Results ii</vt:lpstr>
      <vt:lpstr>Results ii</vt:lpstr>
      <vt:lpstr>Results iii</vt:lpstr>
      <vt:lpstr>Conclusions &amp; improvements</vt:lpstr>
      <vt:lpstr>questions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panoramas in web videos</dc:title>
  <dc:creator>Apoorva Bansal</dc:creator>
  <cp:lastModifiedBy>Gokuladas, Vivek</cp:lastModifiedBy>
  <cp:revision>34</cp:revision>
  <dcterms:created xsi:type="dcterms:W3CDTF">2012-12-01T21:28:17Z</dcterms:created>
  <dcterms:modified xsi:type="dcterms:W3CDTF">2012-12-03T02:46:03Z</dcterms:modified>
</cp:coreProperties>
</file>