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74" r:id="rId5"/>
    <p:sldId id="270" r:id="rId6"/>
    <p:sldId id="261" r:id="rId7"/>
    <p:sldId id="263" r:id="rId8"/>
    <p:sldId id="264" r:id="rId9"/>
    <p:sldId id="267" r:id="rId10"/>
    <p:sldId id="268" r:id="rId11"/>
    <p:sldId id="269" r:id="rId12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/>
            <a:fld id="{84F93B6C-EC22-4158-8E59-476B7027556B}" type="slidenum">
              <a:rPr lang="ru-RU" sz="1000">
                <a:solidFill>
                  <a:srgbClr val="595959"/>
                </a:solidFill>
              </a:rPr>
              <a:pPr algn="r"/>
              <a:t>‹#›</a:t>
            </a:fld>
            <a:endParaRPr lang="ru-RU" sz="10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0" y="1992313"/>
            <a:ext cx="8520113" cy="11382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 мониторинга сетевых таблиц маршрутизации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8" y="3611563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  <a:endParaRPr lang="ru-RU" sz="1800" dirty="0" smtClean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Старченко Денис</a:t>
            </a:r>
            <a:endParaRPr lang="ru-RU" sz="1800" dirty="0" smtClean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0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592138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261938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10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311150" y="28575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Реализация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тестов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4598035" cy="88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95686"/>
            <a:ext cx="4573368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5686"/>
            <a:ext cx="4032448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11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2127250"/>
            <a:ext cx="91440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таблица маршрутизации?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2" y="1334045"/>
            <a:ext cx="3888432" cy="334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84" y="3963044"/>
            <a:ext cx="4848225" cy="72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45412" y="1334045"/>
            <a:ext cx="3293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маршрутизации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Шлюз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3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5496" y="51470"/>
            <a:ext cx="9073008" cy="72008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Методы редактирования таблиц маршрутизации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593634"/>
            <a:ext cx="29481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маршрута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4139952" y="1779662"/>
            <a:ext cx="648072" cy="170523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16613" y="2447614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4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8750" y="1195388"/>
            <a:ext cx="8674100" cy="3416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OSGI сервиса мониторинга сетевых таблиц маршрутизации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системы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конструкцию, особенности сборки и запуска в документации.</a:t>
            </a:r>
            <a:endParaRPr lang="ru-RU" sz="180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5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>
          <a:xfrm>
            <a:off x="311150" y="267494"/>
            <a:ext cx="8521700" cy="573088"/>
          </a:xfrm>
        </p:spPr>
        <p:txBody>
          <a:bodyPr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решений, удовлетворяющих интересам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заинтересованных сторон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797"/>
              </p:ext>
            </p:extLst>
          </p:nvPr>
        </p:nvGraphicFramePr>
        <p:xfrm>
          <a:off x="971600" y="997463"/>
          <a:ext cx="7200800" cy="40538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508083">
                  <a:extLst>
                    <a:ext uri="{9D8B030D-6E8A-4147-A177-3AD203B41FA5}">
                      <a16:colId xmlns:a16="http://schemas.microsoft.com/office/drawing/2014/main" val="2801495659"/>
                    </a:ext>
                  </a:extLst>
                </a:gridCol>
                <a:gridCol w="3692717">
                  <a:extLst>
                    <a:ext uri="{9D8B030D-6E8A-4147-A177-3AD203B41FA5}">
                      <a16:colId xmlns:a16="http://schemas.microsoft.com/office/drawing/2014/main" val="71156093"/>
                    </a:ext>
                  </a:extLst>
                </a:gridCol>
              </a:tblGrid>
              <a:tr h="198978">
                <a:tc>
                  <a:txBody>
                    <a:bodyPr/>
                    <a:lstStyle/>
                    <a:p>
                      <a:pPr marR="36830"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54155"/>
                  </a:ext>
                </a:extLst>
              </a:tr>
              <a:tr h="139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Отслеживание событий изменения состояния параметров сетевых таблиц маршрутизации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любом изменении параметров, а также состояния сетевой таблицы маршрутизации, данное событие обрабатывается одним из классов разработанной системы.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Корректность работы будет проверяться в процессе разработки с помощью юнит тестов.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6983"/>
                  </a:ext>
                </a:extLst>
              </a:tr>
              <a:tr h="1591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в дальнейшем совершенствовать систему, например, добавляя новые модули и возможности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модульного тестирования будет использована система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JUnit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7373"/>
                  </a:ext>
                </a:extLst>
              </a:tr>
              <a:tr h="596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Быстрое внесение изменений и проверка, что они не нарушают работу существующего функционала.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44" marR="4514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026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6</a:t>
            </a:fld>
            <a:endParaRPr lang="ru-RU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06363" y="63500"/>
            <a:ext cx="90900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компонентов программы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72" y="848667"/>
            <a:ext cx="6288405" cy="40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7</a:t>
            </a:fld>
            <a:endParaRPr lang="ru-RU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311150" y="180975"/>
            <a:ext cx="8521700" cy="57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5846"/>
            <a:ext cx="7056784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8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311150" y="117475"/>
            <a:ext cx="8521700" cy="57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88975"/>
            <a:ext cx="6996832" cy="427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9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323528" y="339502"/>
            <a:ext cx="8012113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проекта на корректность работы</a:t>
            </a: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6624736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15766"/>
            <a:ext cx="6624736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249</Words>
  <Application>Microsoft Office PowerPoint</Application>
  <PresentationFormat>Экран 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Разработка OSGI сервиса мониторинга сетевых таблиц маршрутизации </vt:lpstr>
      <vt:lpstr>Что такое таблица маршрутизации?   </vt:lpstr>
      <vt:lpstr>Методы редактирования таблиц маршрутизации:</vt:lpstr>
      <vt:lpstr>Техническое задание</vt:lpstr>
      <vt:lpstr>Выбор технических решений, удовлетворяющих интересам заинтересованных сторон</vt:lpstr>
      <vt:lpstr>Презентация PowerPoint</vt:lpstr>
      <vt:lpstr>Диаграмма классов</vt:lpstr>
      <vt:lpstr>Анализ зависимостей в коде системы </vt:lpstr>
      <vt:lpstr>Тестирование проекта на корректность работы</vt:lpstr>
      <vt:lpstr>Реализация Junit тестов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cp:lastModifiedBy>Денис</cp:lastModifiedBy>
  <cp:revision>10</cp:revision>
  <dcterms:modified xsi:type="dcterms:W3CDTF">2018-02-23T17:25:52Z</dcterms:modified>
</cp:coreProperties>
</file>