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74" r:id="rId5"/>
    <p:sldId id="270" r:id="rId6"/>
    <p:sldId id="261" r:id="rId7"/>
    <p:sldId id="263" r:id="rId8"/>
    <p:sldId id="264" r:id="rId9"/>
    <p:sldId id="267" r:id="rId10"/>
    <p:sldId id="268" r:id="rId11"/>
    <p:sldId id="269" r:id="rId12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65" d="100"/>
          <a:sy n="65" d="100"/>
        </p:scale>
        <p:origin x="894" y="72"/>
      </p:cViewPr>
      <p:guideLst>
        <p:guide orient="horz" pos="1620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872767598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41986" name="Shape 15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867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25602" name="Shape 10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29698" name="Shape 1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31746" name="Shape 1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37890" name="Shape 14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endParaRPr lang="ru-RU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06C7F-E67F-492C-882D-0E04DFBD7E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592667"/>
            <a:ext cx="8521700" cy="76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r"/>
            <a:fld id="{84F93B6C-EC22-4158-8E59-476B7027556B}" type="slidenum">
              <a:rPr lang="ru-RU" sz="1000">
                <a:solidFill>
                  <a:srgbClr val="595959"/>
                </a:solidFill>
              </a:rPr>
              <a:pPr algn="r"/>
              <a:t>‹#›</a:t>
            </a:fld>
            <a:endParaRPr lang="ru-RU" sz="100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20651" y="2656417"/>
            <a:ext cx="8520113" cy="1517651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OSGI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 мониторинга сетевых таблиц маршрутизации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6338889" y="4815417"/>
            <a:ext cx="2662237" cy="145626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Старченко Денис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360364" y="0"/>
            <a:ext cx="8783637" cy="15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8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789518"/>
            <a:ext cx="9144000" cy="198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349252"/>
            <a:ext cx="1138238" cy="151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90ED98D2-A93C-4F0D-B7E6-5BBE0EBD0634}" type="slidenum">
              <a:rPr lang="ru-RU"/>
              <a:pPr/>
              <a:t>10</a:t>
            </a:fld>
            <a:endParaRPr lang="ru-RU"/>
          </a:p>
        </p:txBody>
      </p:sp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311150" y="381000"/>
            <a:ext cx="8521700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Реализация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Junit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98" y="1007201"/>
            <a:ext cx="5624404" cy="117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1816853"/>
            <a:ext cx="3540770" cy="482917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22875"/>
            <a:ext cx="6421091" cy="407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AEB0507-7B07-4A0D-B2FC-52C5F7835A52}" type="slidenum">
              <a:rPr lang="ru-RU"/>
              <a:pPr/>
              <a:t>11</a:t>
            </a:fld>
            <a:endParaRPr lang="ru-RU"/>
          </a:p>
        </p:txBody>
      </p:sp>
      <p:sp>
        <p:nvSpPr>
          <p:cNvPr id="40961" name="Shape 156"/>
          <p:cNvSpPr txBox="1">
            <a:spLocks noGrp="1"/>
          </p:cNvSpPr>
          <p:nvPr>
            <p:ph type="title"/>
          </p:nvPr>
        </p:nvSpPr>
        <p:spPr>
          <a:xfrm>
            <a:off x="0" y="356659"/>
            <a:ext cx="9144000" cy="960107"/>
          </a:xfrm>
        </p:spPr>
        <p:txBody>
          <a:bodyPr/>
          <a:lstStyle/>
          <a:p>
            <a:pPr algn="ctr"/>
            <a:r>
              <a:rPr lang="ru-RU" sz="2800" dirty="0" smtClean="0"/>
              <a:t>Вывод</a:t>
            </a:r>
            <a:r>
              <a:rPr lang="ru-RU" sz="2800" dirty="0"/>
              <a:t/>
            </a:r>
            <a:br>
              <a:rPr lang="ru-RU" sz="2800" dirty="0"/>
            </a:b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316766"/>
            <a:ext cx="8820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ходе выполнения курсовой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работы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ыл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разработан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OSGI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сервис мониторинга сетевых таблиц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маршрутизации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Разработаны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Junit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тесты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зучены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основные принципы работы необходимых технологий;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Разработано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ПО, соответствующее требованиям ТЗ; 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Проведены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необходимые тесты работоспособности программного продукта. Результаты тестирования свидетельствуют правильное функционирование ПО.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2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311150" y="592667"/>
            <a:ext cx="8521700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таблица маршрутизации?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endParaRPr lang="ru-RU" sz="2800" dirty="0" smtClean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2" y="1778727"/>
            <a:ext cx="3888432" cy="446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85" y="5284059"/>
            <a:ext cx="4848225" cy="9660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45413" y="1778727"/>
            <a:ext cx="3293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таблиц маршрутизации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Шлюз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3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5496" y="68627"/>
            <a:ext cx="9073008" cy="96010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Методы редактирования таблиц маршрутизации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124846"/>
            <a:ext cx="29481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маршрута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4139952" y="2372883"/>
            <a:ext cx="648072" cy="227364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116614" y="3263485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4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311150" y="592667"/>
            <a:ext cx="8521700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58750" y="1593850"/>
            <a:ext cx="8674100" cy="45550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OSGI сервиса мониторинга сетевых таблиц маршрутизации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системы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интерфейс компонента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тесты, провести тестирование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требования, конструкцию, особенности сборки и запуска в документации.</a:t>
            </a:r>
            <a:endParaRPr lang="ru-RU" sz="180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5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>
          <a:xfrm>
            <a:off x="311150" y="356659"/>
            <a:ext cx="8521700" cy="764117"/>
          </a:xfrm>
        </p:spPr>
        <p:txBody>
          <a:bodyPr/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технических решений, удовлетворяющих интересам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заинтересованных сторон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2991"/>
              </p:ext>
            </p:extLst>
          </p:nvPr>
        </p:nvGraphicFramePr>
        <p:xfrm>
          <a:off x="539553" y="1091677"/>
          <a:ext cx="7932936" cy="550567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860308">
                  <a:extLst>
                    <a:ext uri="{9D8B030D-6E8A-4147-A177-3AD203B41FA5}">
                      <a16:colId xmlns:a16="http://schemas.microsoft.com/office/drawing/2014/main" val="1555809828"/>
                    </a:ext>
                  </a:extLst>
                </a:gridCol>
                <a:gridCol w="4072628">
                  <a:extLst>
                    <a:ext uri="{9D8B030D-6E8A-4147-A177-3AD203B41FA5}">
                      <a16:colId xmlns:a16="http://schemas.microsoft.com/office/drawing/2014/main" val="2762001112"/>
                    </a:ext>
                  </a:extLst>
                </a:gridCol>
              </a:tblGrid>
              <a:tr h="483610">
                <a:tc>
                  <a:txBody>
                    <a:bodyPr/>
                    <a:lstStyle/>
                    <a:p>
                      <a:pPr marL="685800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Интересы заинтересованных сторон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Технические решения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extLst>
                  <a:ext uri="{0D108BD9-81ED-4DB2-BD59-A6C34878D82A}">
                    <a16:rowId xmlns:a16="http://schemas.microsoft.com/office/drawing/2014/main" val="3471566618"/>
                  </a:ext>
                </a:extLst>
              </a:tr>
              <a:tr h="1920137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Отслеживание событий изменения состояния параметров сетевых таблиц маршрутизации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tc>
                  <a:txBody>
                    <a:bodyPr/>
                    <a:lstStyle/>
                    <a:p>
                      <a:pPr marL="685800" algn="l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При любом изменении параметров, а также состояния сетевой таблицы маршрутизации, данное событие обрабатывается одним из классов разработанной системы.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Корректность работы будет проверяться в процессе разработки с помощью юнит тестов.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extLst>
                  <a:ext uri="{0D108BD9-81ED-4DB2-BD59-A6C34878D82A}">
                    <a16:rowId xmlns:a16="http://schemas.microsoft.com/office/drawing/2014/main" val="2523807246"/>
                  </a:ext>
                </a:extLst>
              </a:tr>
              <a:tr h="2215583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Быстрая и полная передача исходного кода, настроек, документов.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 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Возможность в дальнейшем совершенствовать систему, например, добавляя новые модули и возможности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Код и настройки разрабатываемого менеджера будут находиться в системе </a:t>
                      </a:r>
                      <a:r>
                        <a:rPr lang="ru-RU" sz="900" dirty="0" err="1">
                          <a:effectLst/>
                        </a:rPr>
                        <a:t>GitHub</a:t>
                      </a:r>
                      <a:r>
                        <a:rPr lang="ru-RU" sz="900" dirty="0">
                          <a:effectLst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ru-RU" sz="900" dirty="0" err="1">
                          <a:effectLst/>
                        </a:rPr>
                        <a:t>Git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Для модульного тестирования будет использована система </a:t>
                      </a:r>
                      <a:r>
                        <a:rPr lang="ru-RU" sz="900" dirty="0" err="1">
                          <a:effectLst/>
                        </a:rPr>
                        <a:t>JUnit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extLst>
                  <a:ext uri="{0D108BD9-81ED-4DB2-BD59-A6C34878D82A}">
                    <a16:rowId xmlns:a16="http://schemas.microsoft.com/office/drawing/2014/main" val="1938951246"/>
                  </a:ext>
                </a:extLst>
              </a:tr>
              <a:tr h="886344"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Быстрое внесение изменений и проверка, что они не нарушают работу существующего функционала.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Исходный код будет структурирован по пакетам. Повторно-используемые методы будут вынесены в родительские классы.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2315" marR="32315" marT="6827" marB="0"/>
                </a:tc>
                <a:extLst>
                  <a:ext uri="{0D108BD9-81ED-4DB2-BD59-A6C34878D82A}">
                    <a16:rowId xmlns:a16="http://schemas.microsoft.com/office/drawing/2014/main" val="41424007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7BC8870-B642-4C96-9886-DF11B228CAC9}" type="slidenum">
              <a:rPr lang="ru-RU"/>
              <a:pPr/>
              <a:t>6</a:t>
            </a:fld>
            <a:endParaRPr lang="ru-RU"/>
          </a:p>
        </p:txBody>
      </p:sp>
      <p:sp>
        <p:nvSpPr>
          <p:cNvPr id="24578" name="Shape 107"/>
          <p:cNvSpPr txBox="1">
            <a:spLocks noChangeArrowheads="1"/>
          </p:cNvSpPr>
          <p:nvPr/>
        </p:nvSpPr>
        <p:spPr bwMode="auto">
          <a:xfrm>
            <a:off x="106364" y="84667"/>
            <a:ext cx="9090025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компонентов программы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29881"/>
            <a:ext cx="8289677" cy="545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E495747C-C907-4657-8B4A-5B75B0A27C3C}" type="slidenum">
              <a:rPr lang="ru-RU"/>
              <a:pPr/>
              <a:t>7</a:t>
            </a:fld>
            <a:endParaRPr lang="ru-RU"/>
          </a:p>
        </p:txBody>
      </p:sp>
      <p:sp>
        <p:nvSpPr>
          <p:cNvPr id="28674" name="Shape 119"/>
          <p:cNvSpPr txBox="1">
            <a:spLocks noGrp="1"/>
          </p:cNvSpPr>
          <p:nvPr>
            <p:ph type="title"/>
          </p:nvPr>
        </p:nvSpPr>
        <p:spPr>
          <a:xfrm>
            <a:off x="311150" y="241300"/>
            <a:ext cx="8521700" cy="762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21128"/>
            <a:ext cx="7884876" cy="53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6A84A192-EEC9-4F49-B4B6-B5E9AA685B5D}" type="slidenum">
              <a:rPr lang="ru-RU"/>
              <a:pPr/>
              <a:t>8</a:t>
            </a:fld>
            <a:endParaRPr lang="ru-RU"/>
          </a:p>
        </p:txBody>
      </p:sp>
      <p:sp>
        <p:nvSpPr>
          <p:cNvPr id="30721" name="Shape 124"/>
          <p:cNvSpPr txBox="1">
            <a:spLocks noGrp="1"/>
          </p:cNvSpPr>
          <p:nvPr>
            <p:ph type="title"/>
          </p:nvPr>
        </p:nvSpPr>
        <p:spPr>
          <a:xfrm>
            <a:off x="311150" y="156633"/>
            <a:ext cx="8521700" cy="762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8633"/>
            <a:ext cx="6996832" cy="5706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AF664FE-FBFE-4F5E-8A86-5D3702D229EF}" type="slidenum">
              <a:rPr lang="ru-RU"/>
              <a:pPr/>
              <a:t>9</a:t>
            </a:fld>
            <a:endParaRPr lang="ru-RU"/>
          </a:p>
        </p:txBody>
      </p:sp>
      <p:sp>
        <p:nvSpPr>
          <p:cNvPr id="36866" name="Shape 144"/>
          <p:cNvSpPr txBox="1">
            <a:spLocks noGrp="1"/>
          </p:cNvSpPr>
          <p:nvPr>
            <p:ph type="title"/>
          </p:nvPr>
        </p:nvSpPr>
        <p:spPr>
          <a:xfrm>
            <a:off x="323529" y="452670"/>
            <a:ext cx="8012113" cy="764117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 на корректность работы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4797"/>
            <a:ext cx="6624736" cy="153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21021"/>
            <a:ext cx="6624736" cy="153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246</Words>
  <Application>Microsoft Office PowerPoint</Application>
  <PresentationFormat>Экран (4:3)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Разработка OSGI сервиса мониторинга сетевых таблиц маршрутизации </vt:lpstr>
      <vt:lpstr>Что такое таблица маршрутизации?   </vt:lpstr>
      <vt:lpstr>Методы редактирования таблиц маршрутизации:</vt:lpstr>
      <vt:lpstr>Техническое задание</vt:lpstr>
      <vt:lpstr>Выбор технических решений, удовлетворяющих интересам заинтересованных сторон</vt:lpstr>
      <vt:lpstr>Презентация PowerPoint</vt:lpstr>
      <vt:lpstr>Диаграмма классов</vt:lpstr>
      <vt:lpstr>Анализ зависимостей в коде системы </vt:lpstr>
      <vt:lpstr>Тестирование проекта на корректность работы</vt:lpstr>
      <vt:lpstr>Реализация Junit тестов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cp:lastModifiedBy>Денис</cp:lastModifiedBy>
  <cp:revision>19</cp:revision>
  <dcterms:modified xsi:type="dcterms:W3CDTF">2018-02-26T13:41:54Z</dcterms:modified>
</cp:coreProperties>
</file>