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74" r:id="rId5"/>
    <p:sldId id="270" r:id="rId6"/>
    <p:sldId id="261" r:id="rId7"/>
    <p:sldId id="263" r:id="rId8"/>
    <p:sldId id="26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>
        <p:scale>
          <a:sx n="150" d="100"/>
          <a:sy n="150" d="100"/>
        </p:scale>
        <p:origin x="-4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872767598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/>
            <a:fld id="{84F93B6C-EC22-4158-8E59-476B7027556B}" type="slidenum">
              <a:rPr lang="ru-RU" sz="1000">
                <a:solidFill>
                  <a:srgbClr val="595959"/>
                </a:solidFill>
              </a:rPr>
              <a:pPr algn="r"/>
              <a:t>‹#›</a:t>
            </a:fld>
            <a:endParaRPr lang="ru-RU" sz="10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2656417"/>
            <a:ext cx="8520113" cy="151765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 мониторинга сетевых таблиц маршрутизации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815417"/>
            <a:ext cx="2662237" cy="145626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Старченко Денис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4" y="0"/>
            <a:ext cx="8783637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9144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349252"/>
            <a:ext cx="1138238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10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311150" y="381000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Реализация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1052736"/>
            <a:ext cx="4598035" cy="117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1988840"/>
            <a:ext cx="2771800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5" y="1999754"/>
            <a:ext cx="637220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11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356659"/>
            <a:ext cx="9144000" cy="960107"/>
          </a:xfrm>
        </p:spPr>
        <p:txBody>
          <a:bodyPr/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sz="2800" dirty="0"/>
              <a:t/>
            </a:r>
            <a:br>
              <a:rPr lang="ru-RU" sz="2800" dirty="0"/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316766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ходе выполнения курсовой работы был разработан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сервис мониторинга сетевых таблиц маршрутизации.  Работа была выполнена с помощью технологий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в среде разработки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Были изучены основные принципы работы необходимых технологий; разработано ПО, соответствующее требованиям ТЗ; проведены необходимые тесты работоспособности программного продукта. Результаты тестирования свидетельствуют правильное функционирование ПО.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11150" y="592667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таблица маршрутизации?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2" y="1778727"/>
            <a:ext cx="3888432" cy="446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85" y="5284059"/>
            <a:ext cx="4848225" cy="96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45413" y="1778727"/>
            <a:ext cx="3293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маршрутизации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Шлюз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3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5496" y="68627"/>
            <a:ext cx="9073008" cy="96010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Методы редактирования таблиц маршрутизации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124846"/>
            <a:ext cx="29481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маршрута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4139952" y="2372883"/>
            <a:ext cx="648072" cy="227364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16614" y="3263485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4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11150" y="592667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8750" y="1593850"/>
            <a:ext cx="8674100" cy="45550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OSGI сервиса мониторинга сетевых таблиц маршрутизации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системы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конструкцию, особенности сборки и запуска в документации.</a:t>
            </a:r>
            <a:endParaRPr lang="ru-RU" sz="180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5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>
          <a:xfrm>
            <a:off x="311150" y="356659"/>
            <a:ext cx="8521700" cy="764117"/>
          </a:xfrm>
        </p:spPr>
        <p:txBody>
          <a:bodyPr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решений, удовлетворяющих интересам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заинтересованных сторон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797"/>
              </p:ext>
            </p:extLst>
          </p:nvPr>
        </p:nvGraphicFramePr>
        <p:xfrm>
          <a:off x="971600" y="1329951"/>
          <a:ext cx="7200800" cy="8107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508083">
                  <a:extLst>
                    <a:ext uri="{9D8B030D-6E8A-4147-A177-3AD203B41FA5}">
                      <a16:colId xmlns:a16="http://schemas.microsoft.com/office/drawing/2014/main" xmlns="" val="2801495659"/>
                    </a:ext>
                  </a:extLst>
                </a:gridCol>
                <a:gridCol w="3692717">
                  <a:extLst>
                    <a:ext uri="{9D8B030D-6E8A-4147-A177-3AD203B41FA5}">
                      <a16:colId xmlns:a16="http://schemas.microsoft.com/office/drawing/2014/main" xmlns="" val="7115609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R="36830"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954155"/>
                  </a:ext>
                </a:extLst>
              </a:tr>
              <a:tr h="199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Отслеживание событий изменения состояния параметров сетевых таблиц маршрутизации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любом изменении параметров, а также состояния сетевой таблицы маршрутизации, данное событие обрабатывается одним из классов разработанной системы.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Корректность работы будет проверяться в процессе разработки с помощью юнит тестов.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056983"/>
                  </a:ext>
                </a:extLst>
              </a:tr>
              <a:tr h="2275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в дальнейшем совершенствовать систему, например, добавляя новые модули и возможности</a:t>
                      </a:r>
                      <a:endParaRPr lang="ru-RU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ru-RU" sz="1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ru-RU" sz="1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модульного тестирования будет использована система </a:t>
                      </a:r>
                      <a:r>
                        <a:rPr lang="ru-RU" sz="1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JUnit</a:t>
                      </a: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797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Быстрое внесение изменений и проверка, что они не нарушают работу существующего функционала.</a:t>
                      </a:r>
                      <a:endParaRPr lang="ru-RU" sz="1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79026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6</a:t>
            </a:fld>
            <a:endParaRPr lang="ru-RU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06364" y="84667"/>
            <a:ext cx="9090025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компонентов программы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3" y="1131556"/>
            <a:ext cx="6288405" cy="537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7</a:t>
            </a:fld>
            <a:endParaRPr lang="ru-RU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311150" y="241300"/>
            <a:ext cx="8521700" cy="762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21128"/>
            <a:ext cx="7056784" cy="480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8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311150" y="156633"/>
            <a:ext cx="8521700" cy="762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8633"/>
            <a:ext cx="6996832" cy="570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9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323529" y="452670"/>
            <a:ext cx="8012113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 на корректность работы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4797"/>
            <a:ext cx="6624736" cy="153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21021"/>
            <a:ext cx="6624736" cy="153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274</Words>
  <Application>Microsoft Office PowerPoint</Application>
  <PresentationFormat>Экран (4:3)</PresentationFormat>
  <Paragraphs>75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Simple Light</vt:lpstr>
      <vt:lpstr>Разработка OSGI сервиса мониторинга сетевых таблиц маршрутизации </vt:lpstr>
      <vt:lpstr>Что такое таблица маршрутизации?   </vt:lpstr>
      <vt:lpstr>Методы редактирования таблиц маршрутизации:</vt:lpstr>
      <vt:lpstr>Техническое задание</vt:lpstr>
      <vt:lpstr>Выбор технических решений, удовлетворяющих интересам заинтересованных сторон</vt:lpstr>
      <vt:lpstr>Презентация PowerPoint</vt:lpstr>
      <vt:lpstr>Диаграмма классов</vt:lpstr>
      <vt:lpstr>Анализ зависимостей в коде системы </vt:lpstr>
      <vt:lpstr>Тестирование проекта на корректность работы</vt:lpstr>
      <vt:lpstr>Реализация Junit тестов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cp:lastModifiedBy>DenPK</cp:lastModifiedBy>
  <cp:revision>13</cp:revision>
  <dcterms:modified xsi:type="dcterms:W3CDTF">2018-02-25T15:49:22Z</dcterms:modified>
</cp:coreProperties>
</file>