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93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4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89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991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65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546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19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76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2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2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2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8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15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2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83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7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696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A66C9-8B07-A20E-192C-55CD33D1F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8EF4DB-6A75-AB17-52FD-3E8791B6A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ru-RU" b="1" i="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Вариант 1. Древнеримский калькулятор</a:t>
            </a:r>
            <a:endParaRPr lang="ru-RU" b="0" i="0" dirty="0">
              <a:solidFill>
                <a:schemeClr val="tx1">
                  <a:lumMod val="85000"/>
                </a:schemeClr>
              </a:solidFill>
              <a:effectLst/>
              <a:latin typeface="Inter"/>
            </a:endParaRPr>
          </a:p>
          <a:p>
            <a:pPr algn="l"/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Необходимо написать консольное приложение, реализующее структурный паттерн Адаптер (</a:t>
            </a:r>
            <a:r>
              <a:rPr lang="ru-RU" b="0" i="0" dirty="0" err="1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Adapter</a:t>
            </a: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) и представляющее из себя древнеримский калькулятор (проверить себя можно на ресурсе </a:t>
            </a:r>
            <a:r>
              <a:rPr lang="ru-RU" b="0" i="0" dirty="0" err="1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Rimcalc</a:t>
            </a: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). Пользователю приложения будет представлено меню из четырёх пунктов.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Перевод чисел из римских в арабские: пользователь вводит N римских чисел через запятую, а результатом являются N строк формата «&lt;</a:t>
            </a:r>
            <a:r>
              <a:rPr lang="ru-RU" b="0" i="0" dirty="0" err="1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римское_число</a:t>
            </a: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&gt; -&gt; &lt;арабское число&gt;» (без кавычек).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Перевод чисел из арабских в римские: пользователь вводит N арабских чисел через запятую, а результатом являются N строк формата «&lt;арабское число&gt; -&gt; &lt;</a:t>
            </a:r>
            <a:r>
              <a:rPr lang="ru-RU" b="0" i="0" dirty="0" err="1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римское_число</a:t>
            </a: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&gt;» (без кавычек).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Вычисление выражения: пользователь вводит либо римские, либо арабские числа в выражении вида «&lt;число1&gt; &lt;операция&gt; &lt;число2&gt;» (без кавычек) и в результате получает строку вида «&lt;число1&gt; &lt;операция&gt; &lt;число2&gt; = &lt;результат&gt;», а сами вычисления должны производиться над строками (т. е. без преобразования чисел к числовым типам).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Выход.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503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F8EF4DB-6A75-AB17-52FD-3E8791B6A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473" y="0"/>
            <a:ext cx="10331719" cy="906235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ru-RU" dirty="0"/>
              <a:t>Создание классов для работы с римскими и арабскими числами – интерфейс </a:t>
            </a:r>
            <a:r>
              <a:rPr lang="en-US" dirty="0" err="1"/>
              <a:t>RimCalculator</a:t>
            </a:r>
            <a:r>
              <a:rPr lang="en-US" dirty="0"/>
              <a:t> </a:t>
            </a:r>
            <a:r>
              <a:rPr lang="ru-RU" dirty="0"/>
              <a:t>с методами </a:t>
            </a:r>
            <a:r>
              <a:rPr lang="en-US" dirty="0" err="1"/>
              <a:t>rim_to_arab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arab_to_rim</a:t>
            </a:r>
            <a:r>
              <a:rPr lang="ru-RU" dirty="0"/>
              <a:t> для преобразования чисел.</a:t>
            </a:r>
            <a:r>
              <a:rPr lang="ru-RU" i="0" dirty="0">
                <a:solidFill>
                  <a:schemeClr val="tx1">
                    <a:lumMod val="85000"/>
                  </a:schemeClr>
                </a:solidFill>
                <a:latin typeface="Inter"/>
              </a:rPr>
              <a:t>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1CCC17-3BDD-33A0-A49D-9A30D7BA2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669" y="955077"/>
            <a:ext cx="8198661" cy="2916244"/>
          </a:xfrm>
          <a:prstGeom prst="rect">
            <a:avLst/>
          </a:prstGeom>
        </p:spPr>
      </p:pic>
      <p:sp>
        <p:nvSpPr>
          <p:cNvPr id="14" name="Объект 2">
            <a:extLst>
              <a:ext uri="{FF2B5EF4-FFF2-40B4-BE49-F238E27FC236}">
                <a16:creationId xmlns:a16="http://schemas.microsoft.com/office/drawing/2014/main" id="{EAA6AF84-93D3-3682-2AD6-CFA8F2DBE49A}"/>
              </a:ext>
            </a:extLst>
          </p:cNvPr>
          <p:cNvSpPr txBox="1">
            <a:spLocks/>
          </p:cNvSpPr>
          <p:nvPr/>
        </p:nvSpPr>
        <p:spPr>
          <a:xfrm>
            <a:off x="1019473" y="3638564"/>
            <a:ext cx="10331719" cy="90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>
              <a:buAutoNum type="arabicPeriod"/>
            </a:pPr>
            <a:r>
              <a:rPr lang="ru-RU" sz="2000" dirty="0"/>
              <a:t>Преобразование римских чисел в арабские. Ввод – </a:t>
            </a:r>
            <a:r>
              <a:rPr lang="en-US" sz="2000" dirty="0"/>
              <a:t>N </a:t>
            </a:r>
            <a:r>
              <a:rPr lang="ru-RU" sz="2000" dirty="0"/>
              <a:t>римских чисел через запятую, результат – </a:t>
            </a:r>
            <a:r>
              <a:rPr lang="en-US" sz="2000" dirty="0"/>
              <a:t>N </a:t>
            </a:r>
            <a:r>
              <a:rPr lang="ru-RU" sz="2000" dirty="0"/>
              <a:t>строк формата </a:t>
            </a:r>
            <a:r>
              <a:rPr lang="en-US" sz="2000" dirty="0"/>
              <a:t>‘</a:t>
            </a:r>
            <a:r>
              <a:rPr lang="ru-RU" sz="2000" dirty="0"/>
              <a:t>римское число</a:t>
            </a:r>
            <a:r>
              <a:rPr lang="en-US" sz="2000" dirty="0"/>
              <a:t>’</a:t>
            </a:r>
            <a:r>
              <a:rPr lang="ru-RU" sz="2000" dirty="0"/>
              <a:t> -</a:t>
            </a:r>
            <a:r>
              <a:rPr lang="en-US" sz="2000" dirty="0"/>
              <a:t>&gt; ‘</a:t>
            </a:r>
            <a:r>
              <a:rPr lang="ru-RU" sz="2000" dirty="0"/>
              <a:t>арабское число</a:t>
            </a:r>
            <a:r>
              <a:rPr lang="en-US" sz="2000" dirty="0"/>
              <a:t>’</a:t>
            </a:r>
            <a:r>
              <a:rPr lang="ru-RU" sz="2000" dirty="0"/>
              <a:t>   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7931D66-355E-C441-E909-B0A90D742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195" y="4544799"/>
            <a:ext cx="3543607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8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E3E1F3-42CF-D008-CFCA-7B3120708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802" y="884560"/>
            <a:ext cx="8885690" cy="3459780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15812A9A-7D7A-310F-9B1E-9A08FB8AE72E}"/>
              </a:ext>
            </a:extLst>
          </p:cNvPr>
          <p:cNvSpPr txBox="1">
            <a:spLocks/>
          </p:cNvSpPr>
          <p:nvPr/>
        </p:nvSpPr>
        <p:spPr>
          <a:xfrm>
            <a:off x="1014219" y="4243550"/>
            <a:ext cx="10331719" cy="90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/>
              <a:t>2. Преобразование арабских чисел в римские. Ввод – </a:t>
            </a:r>
            <a:r>
              <a:rPr lang="en-US" sz="2000" dirty="0"/>
              <a:t>N</a:t>
            </a:r>
            <a:r>
              <a:rPr lang="ru-RU" sz="2000" dirty="0"/>
              <a:t> арабских чисел через запятую, результат – </a:t>
            </a:r>
            <a:r>
              <a:rPr lang="en-US" sz="2000" dirty="0"/>
              <a:t>N </a:t>
            </a:r>
            <a:r>
              <a:rPr lang="ru-RU" sz="2000" dirty="0"/>
              <a:t>строк формата </a:t>
            </a:r>
            <a:r>
              <a:rPr lang="en-US" sz="2000" dirty="0"/>
              <a:t>‘</a:t>
            </a:r>
            <a:r>
              <a:rPr lang="ru-RU" sz="2000" dirty="0"/>
              <a:t>арабское число</a:t>
            </a:r>
            <a:r>
              <a:rPr lang="en-US" sz="2000" dirty="0"/>
              <a:t>’</a:t>
            </a:r>
            <a:r>
              <a:rPr lang="ru-RU" sz="2000" dirty="0"/>
              <a:t> -</a:t>
            </a:r>
            <a:r>
              <a:rPr lang="en-US" sz="2000" dirty="0"/>
              <a:t>&gt; ‘</a:t>
            </a:r>
            <a:r>
              <a:rPr lang="ru-RU" sz="2000" dirty="0"/>
              <a:t>римское число</a:t>
            </a:r>
            <a:r>
              <a:rPr lang="en-US" sz="2000" dirty="0"/>
              <a:t>’</a:t>
            </a:r>
            <a:r>
              <a:rPr lang="ru-RU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069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C2CD997-EA70-0223-6A28-DE7C69B8B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36331"/>
            <a:ext cx="10828283" cy="182497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3.</a:t>
            </a: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 </a:t>
            </a:r>
            <a:r>
              <a:rPr lang="ru-RU" sz="1800" b="0" i="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Вычисление выражения: пользователь вводит либо римские, либо арабские числа в выражении вида «&lt;число1&gt; &lt;операция&gt; &lt;число2&gt;» (без кавычек) и в результате получает строку вида «&lt;число1&gt; &lt;операция&gt; &lt;число2&gt; = &lt;результат&gt;», а сами вычисления должны производиться над строками (т. е. без преобразования чисел к числовым типам).</a:t>
            </a:r>
          </a:p>
          <a:p>
            <a:pPr marL="0" indent="0">
              <a:buNone/>
            </a:pPr>
            <a:r>
              <a:rPr lang="ru-RU" sz="1800" dirty="0"/>
              <a:t>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071680-7CF0-1F79-ED66-0095A1165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69" y="1733403"/>
            <a:ext cx="5349704" cy="339119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6205F2-C5C7-53DA-0084-2680B1C5C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331" y="1996966"/>
            <a:ext cx="4757468" cy="2500512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ECCB6D09-66D2-FC61-3464-EF6D37E0FE7C}"/>
              </a:ext>
            </a:extLst>
          </p:cNvPr>
          <p:cNvSpPr txBox="1">
            <a:spLocks/>
          </p:cNvSpPr>
          <p:nvPr/>
        </p:nvSpPr>
        <p:spPr>
          <a:xfrm>
            <a:off x="476597" y="5353397"/>
            <a:ext cx="5619403" cy="90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Вычисление выражения для арабских чисел.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65C807F3-75E1-4647-0FDD-73ACAD1E3904}"/>
              </a:ext>
            </a:extLst>
          </p:cNvPr>
          <p:cNvSpPr txBox="1">
            <a:spLocks/>
          </p:cNvSpPr>
          <p:nvPr/>
        </p:nvSpPr>
        <p:spPr>
          <a:xfrm>
            <a:off x="6514186" y="5353397"/>
            <a:ext cx="5619403" cy="90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Вычисление выражения для  римских чисел.</a:t>
            </a:r>
          </a:p>
        </p:txBody>
      </p:sp>
    </p:spTree>
    <p:extLst>
      <p:ext uri="{BB962C8B-B14F-4D97-AF65-F5344CB8AC3E}">
        <p14:creationId xmlns:p14="http://schemas.microsoft.com/office/powerpoint/2010/main" val="315451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E90B34F-73DB-9B76-0433-CCBB47254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42" y="382385"/>
            <a:ext cx="10738658" cy="5794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методе </a:t>
            </a:r>
            <a:r>
              <a:rPr lang="en-US" sz="2000" dirty="0"/>
              <a:t>main </a:t>
            </a:r>
            <a:r>
              <a:rPr lang="ru-RU" sz="2000" dirty="0"/>
              <a:t>создано меню.</a:t>
            </a:r>
          </a:p>
          <a:p>
            <a:pPr marL="0" indent="0">
              <a:buNone/>
            </a:pPr>
            <a:r>
              <a:rPr lang="ru-RU" sz="2000" dirty="0"/>
              <a:t>Таким образом при запуске консольного приложения пользователю будет предоставлено меню с пунктами: </a:t>
            </a:r>
          </a:p>
          <a:p>
            <a:pPr marL="0" indent="0">
              <a:buNone/>
            </a:pPr>
            <a:r>
              <a:rPr lang="ru-RU" sz="2000" dirty="0"/>
              <a:t>«Перевод чисел из римских в арабские»</a:t>
            </a:r>
          </a:p>
          <a:p>
            <a:pPr marL="0" indent="0">
              <a:buNone/>
            </a:pPr>
            <a:r>
              <a:rPr lang="ru-RU" sz="2000" dirty="0"/>
              <a:t>«Перевод числе из арабских в римские»</a:t>
            </a:r>
          </a:p>
          <a:p>
            <a:pPr marL="0" indent="0">
              <a:buNone/>
            </a:pPr>
            <a:r>
              <a:rPr lang="ru-RU" sz="2000" dirty="0"/>
              <a:t>«Вычисление выражения»</a:t>
            </a:r>
          </a:p>
          <a:p>
            <a:pPr marL="0" indent="0">
              <a:buNone/>
            </a:pPr>
            <a:r>
              <a:rPr lang="ru-RU" sz="2000" dirty="0"/>
              <a:t>«Выход»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B127BC-0C41-202E-21A8-C2C5412E7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712" y="3279674"/>
            <a:ext cx="6391180" cy="214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80834"/>
      </p:ext>
    </p:extLst>
  </p:cSld>
  <p:clrMapOvr>
    <a:masterClrMapping/>
  </p:clrMapOvr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Глубина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46</TotalTime>
  <Words>389</Words>
  <Application>Microsoft Office PowerPoint</Application>
  <PresentationFormat>Широкоэкранный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Corbel</vt:lpstr>
      <vt:lpstr>Inter</vt:lpstr>
      <vt:lpstr>Глубина</vt:lpstr>
      <vt:lpstr>Задание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Задание</dc:title>
  <dc:creator>Анастасия Иванова</dc:creator>
  <cp:lastModifiedBy>Анастасия Иванова</cp:lastModifiedBy>
  <cp:revision>2</cp:revision>
  <dcterms:created xsi:type="dcterms:W3CDTF">2023-11-27T15:38:20Z</dcterms:created>
  <dcterms:modified xsi:type="dcterms:W3CDTF">2023-11-27T16:25:12Z</dcterms:modified>
</cp:coreProperties>
</file>