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0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8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3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3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F304C-14B2-4481-BF03-51EB79BC737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3D4B6C-3167-48EB-9BC2-EF50A1F5C20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и конфигурация операционной системы на виртуальную машину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Волков Денис Александрович</a:t>
            </a:r>
          </a:p>
          <a:p>
            <a:r>
              <a:rPr lang="ru-RU" dirty="0"/>
              <a:t>Группа: НПИбд01-21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0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370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Задание </a:t>
            </a:r>
            <a:r>
              <a:rPr lang="ru-RU" b="1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Установка операционной системы </a:t>
            </a:r>
            <a:r>
              <a:rPr lang="en-US" sz="3600" dirty="0"/>
              <a:t>Fedora </a:t>
            </a:r>
            <a:r>
              <a:rPr lang="ru-RU" sz="3600" dirty="0"/>
              <a:t>на виртуальную машину и минимальная настройка системы для дальнейшей работы сервисов.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218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72629" y="1930791"/>
            <a:ext cx="4210050" cy="3381375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335" y="1869245"/>
            <a:ext cx="4468909" cy="43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99" y="2143125"/>
            <a:ext cx="4229100" cy="3429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4075" y="1852612"/>
            <a:ext cx="489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75" y="2046776"/>
            <a:ext cx="4905375" cy="39909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2088" y="2046776"/>
            <a:ext cx="49149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3" y="2004524"/>
            <a:ext cx="5471553" cy="40227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04257" y="1956777"/>
            <a:ext cx="4514728" cy="40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81" y="1978148"/>
            <a:ext cx="5352317" cy="402272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21741" y="1789870"/>
            <a:ext cx="5940425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77" y="2195513"/>
            <a:ext cx="5343525" cy="17240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64594" y="2662604"/>
            <a:ext cx="4476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ходе выполнения данной лабораторной работы мы научились устанавливать операционную систему </a:t>
            </a:r>
            <a:r>
              <a:rPr lang="en-US" sz="3200" dirty="0"/>
              <a:t>Fedora </a:t>
            </a:r>
            <a:r>
              <a:rPr lang="ru-RU" sz="3200" dirty="0"/>
              <a:t>на виртуальную машину и проводить минимальную настройку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9677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71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Установка и конфигурация операционной системы на виртуальную машину </vt:lpstr>
      <vt:lpstr>Задание работы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 </dc:title>
  <dc:creator>Денис Волков</dc:creator>
  <cp:lastModifiedBy>Денис Волков</cp:lastModifiedBy>
  <cp:revision>2</cp:revision>
  <dcterms:created xsi:type="dcterms:W3CDTF">2022-04-23T19:19:00Z</dcterms:created>
  <dcterms:modified xsi:type="dcterms:W3CDTF">2022-04-23T19:47:38Z</dcterms:modified>
</cp:coreProperties>
</file>