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60" r:id="rId9"/>
    <p:sldId id="259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0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16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6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2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19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32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45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8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43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6C8C6E-8018-4050-9872-FC769F3ED1B6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4B291C-3662-4EF6-95EE-E1B3D7EA31F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5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Управление версиями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Студент: Волков Денис Александрович</a:t>
            </a:r>
          </a:p>
          <a:p>
            <a:r>
              <a:rPr lang="ru-RU" dirty="0"/>
              <a:t>Группа: НПИбд01-21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7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5185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Изучить идеологию и применение средств контроля версий, а также освоить умения по работе с </a:t>
            </a:r>
            <a:r>
              <a:rPr lang="ru-RU" sz="3600" dirty="0" err="1"/>
              <a:t>git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8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375" y="1963615"/>
            <a:ext cx="6134100" cy="192405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77608" y="4879731"/>
            <a:ext cx="6279051" cy="608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5469" y="3991576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Установка в ручную </a:t>
            </a:r>
            <a:r>
              <a:rPr lang="en-US" dirty="0" err="1"/>
              <a:t>git</a:t>
            </a:r>
            <a:r>
              <a:rPr lang="ru-RU" dirty="0"/>
              <a:t>-</a:t>
            </a:r>
            <a:r>
              <a:rPr lang="en-US" dirty="0"/>
              <a:t>flow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392193" y="5668472"/>
            <a:ext cx="278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Устанавливаем </a:t>
            </a:r>
            <a:r>
              <a:rPr lang="en-US" dirty="0" err="1"/>
              <a:t>gh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--global user.name "Name Surname"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--global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user.email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work@mail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--global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core.quotepath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false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--global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init.defaultBranch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master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--global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core.autocrlf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--global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core.safecrlf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  <a:p>
            <a:pPr lvl="0"/>
            <a:r>
              <a:rPr lang="ru-RU" dirty="0"/>
              <a:t>Создаем ключи </a:t>
            </a:r>
            <a:r>
              <a:rPr lang="en-US" dirty="0" err="1"/>
              <a:t>ssh</a:t>
            </a:r>
            <a:r>
              <a:rPr lang="ru-RU" dirty="0"/>
              <a:t> с помощью команд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ssh-keygen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-t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rsa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-b 4096 </a:t>
            </a:r>
            <a:r>
              <a:rPr lang="ru-RU" dirty="0"/>
              <a:t>и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ssh-keygen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-t ed25519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869" y="2264017"/>
            <a:ext cx="6383508" cy="30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8" t="26588"/>
          <a:stretch/>
        </p:blipFill>
        <p:spPr>
          <a:xfrm>
            <a:off x="2778125" y="2525590"/>
            <a:ext cx="6103815" cy="128660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41515" y="5076824"/>
            <a:ext cx="5940425" cy="2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159" y="2400666"/>
            <a:ext cx="6134100" cy="5048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44020" y="4035669"/>
            <a:ext cx="7326557" cy="9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Выполнение работы 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245" y="2461847"/>
            <a:ext cx="8658469" cy="1108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7245" y="4294897"/>
            <a:ext cx="742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.</a:t>
            </a:r>
          </a:p>
          <a:p>
            <a:r>
              <a:rPr lang="en-US" dirty="0" err="1"/>
              <a:t>git</a:t>
            </a:r>
            <a:r>
              <a:rPr lang="en-US" dirty="0"/>
              <a:t> commit -am 'feat(main): make course structure'</a:t>
            </a:r>
            <a:endParaRPr lang="ru-RU" dirty="0"/>
          </a:p>
          <a:p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push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3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 ходе выполнения данной лабораторной работы изучили идеологию и применение средств контроля версий, а также освоили умения по работе с </a:t>
            </a:r>
            <a:r>
              <a:rPr lang="ru-RU" sz="3200" dirty="0" err="1"/>
              <a:t>git</a:t>
            </a:r>
            <a:r>
              <a:rPr lang="ru-RU" sz="3200" dirty="0"/>
              <a:t>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866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155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Ретро</vt:lpstr>
      <vt:lpstr>Управление версиями </vt:lpstr>
      <vt:lpstr>Цели работы</vt:lpstr>
      <vt:lpstr>Выполнение работы </vt:lpstr>
      <vt:lpstr>Выполнение работы </vt:lpstr>
      <vt:lpstr>Выполнение работы </vt:lpstr>
      <vt:lpstr>Выполнение работы </vt:lpstr>
      <vt:lpstr>Выполнение работы </vt:lpstr>
      <vt:lpstr>Выполнение работы 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версиями </dc:title>
  <dc:creator>Денис Волков</dc:creator>
  <cp:lastModifiedBy>Денис Волков</cp:lastModifiedBy>
  <cp:revision>3</cp:revision>
  <dcterms:created xsi:type="dcterms:W3CDTF">2022-04-23T19:26:40Z</dcterms:created>
  <dcterms:modified xsi:type="dcterms:W3CDTF">2022-04-23T20:09:18Z</dcterms:modified>
</cp:coreProperties>
</file>