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5.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6.xml" ContentType="application/vnd.openxmlformats-officedocument.them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7.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8.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9.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0.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1.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2.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 id="2147483782" r:id="rId2"/>
    <p:sldMasterId id="2147483810" r:id="rId3"/>
    <p:sldMasterId id="2147483838" r:id="rId4"/>
    <p:sldMasterId id="2147483892" r:id="rId5"/>
    <p:sldMasterId id="2147483917" r:id="rId6"/>
    <p:sldMasterId id="2147483947" r:id="rId7"/>
    <p:sldMasterId id="2147484080" r:id="rId8"/>
    <p:sldMasterId id="2147484083" r:id="rId9"/>
    <p:sldMasterId id="2147484090" r:id="rId10"/>
    <p:sldMasterId id="2147484098" r:id="rId11"/>
    <p:sldMasterId id="2147484117" r:id="rId12"/>
    <p:sldMasterId id="2147484233" r:id="rId13"/>
  </p:sldMasterIdLst>
  <p:notesMasterIdLst>
    <p:notesMasterId r:id="rId70"/>
  </p:notesMasterIdLst>
  <p:handoutMasterIdLst>
    <p:handoutMasterId r:id="rId71"/>
  </p:handoutMasterIdLst>
  <p:sldIdLst>
    <p:sldId id="2713" r:id="rId14"/>
    <p:sldId id="3077" r:id="rId15"/>
    <p:sldId id="3107" r:id="rId16"/>
    <p:sldId id="3134" r:id="rId17"/>
    <p:sldId id="3119" r:id="rId18"/>
    <p:sldId id="3131" r:id="rId19"/>
    <p:sldId id="3111" r:id="rId20"/>
    <p:sldId id="3112" r:id="rId21"/>
    <p:sldId id="3113" r:id="rId22"/>
    <p:sldId id="3115" r:id="rId23"/>
    <p:sldId id="3116" r:id="rId24"/>
    <p:sldId id="3117" r:id="rId25"/>
    <p:sldId id="270" r:id="rId26"/>
    <p:sldId id="3120" r:id="rId27"/>
    <p:sldId id="3121" r:id="rId28"/>
    <p:sldId id="3122" r:id="rId29"/>
    <p:sldId id="3123" r:id="rId30"/>
    <p:sldId id="3124" r:id="rId31"/>
    <p:sldId id="3125" r:id="rId32"/>
    <p:sldId id="3126" r:id="rId33"/>
    <p:sldId id="3127" r:id="rId34"/>
    <p:sldId id="280" r:id="rId35"/>
    <p:sldId id="2958" r:id="rId36"/>
    <p:sldId id="2899" r:id="rId37"/>
    <p:sldId id="3105" r:id="rId38"/>
    <p:sldId id="3007" r:id="rId39"/>
    <p:sldId id="286" r:id="rId40"/>
    <p:sldId id="287" r:id="rId41"/>
    <p:sldId id="288" r:id="rId42"/>
    <p:sldId id="289" r:id="rId43"/>
    <p:sldId id="290" r:id="rId44"/>
    <p:sldId id="291" r:id="rId45"/>
    <p:sldId id="292" r:id="rId46"/>
    <p:sldId id="293" r:id="rId47"/>
    <p:sldId id="294" r:id="rId48"/>
    <p:sldId id="295" r:id="rId49"/>
    <p:sldId id="297" r:id="rId50"/>
    <p:sldId id="296" r:id="rId51"/>
    <p:sldId id="314" r:id="rId52"/>
    <p:sldId id="298" r:id="rId53"/>
    <p:sldId id="299" r:id="rId54"/>
    <p:sldId id="300" r:id="rId55"/>
    <p:sldId id="301" r:id="rId56"/>
    <p:sldId id="302" r:id="rId57"/>
    <p:sldId id="303" r:id="rId58"/>
    <p:sldId id="304" r:id="rId59"/>
    <p:sldId id="306" r:id="rId60"/>
    <p:sldId id="305" r:id="rId61"/>
    <p:sldId id="307" r:id="rId62"/>
    <p:sldId id="311" r:id="rId63"/>
    <p:sldId id="308" r:id="rId64"/>
    <p:sldId id="309" r:id="rId65"/>
    <p:sldId id="310" r:id="rId66"/>
    <p:sldId id="312" r:id="rId67"/>
    <p:sldId id="313" r:id="rId68"/>
    <p:sldId id="256" r:id="rId69"/>
  </p:sldIdLst>
  <p:sldSz cx="9144000" cy="5143500" type="screen16x9"/>
  <p:notesSz cx="6858000" cy="9312275"/>
  <p:defaultTextStyle>
    <a:defPPr>
      <a:defRPr lang="en-IE"/>
    </a:defPPr>
    <a:lvl1pPr algn="l" rtl="0" fontAlgn="base">
      <a:spcBef>
        <a:spcPct val="0"/>
      </a:spcBef>
      <a:spcAft>
        <a:spcPct val="0"/>
      </a:spcAft>
      <a:defRPr sz="1600"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1600"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600"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600"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600" b="1" kern="1200">
        <a:solidFill>
          <a:schemeClr val="tx1"/>
        </a:solidFill>
        <a:latin typeface="Arial" pitchFamily="34" charset="0"/>
        <a:ea typeface="+mn-ea"/>
        <a:cs typeface="Arial" pitchFamily="34" charset="0"/>
      </a:defRPr>
    </a:lvl5pPr>
    <a:lvl6pPr marL="2286000" algn="l" defTabSz="914400" rtl="0" eaLnBrk="1" latinLnBrk="0" hangingPunct="1">
      <a:defRPr sz="1600" b="1" kern="1200">
        <a:solidFill>
          <a:schemeClr val="tx1"/>
        </a:solidFill>
        <a:latin typeface="Arial" pitchFamily="34" charset="0"/>
        <a:ea typeface="+mn-ea"/>
        <a:cs typeface="Arial" pitchFamily="34" charset="0"/>
      </a:defRPr>
    </a:lvl6pPr>
    <a:lvl7pPr marL="2743200" algn="l" defTabSz="914400" rtl="0" eaLnBrk="1" latinLnBrk="0" hangingPunct="1">
      <a:defRPr sz="1600" b="1" kern="1200">
        <a:solidFill>
          <a:schemeClr val="tx1"/>
        </a:solidFill>
        <a:latin typeface="Arial" pitchFamily="34" charset="0"/>
        <a:ea typeface="+mn-ea"/>
        <a:cs typeface="Arial" pitchFamily="34" charset="0"/>
      </a:defRPr>
    </a:lvl7pPr>
    <a:lvl8pPr marL="3200400" algn="l" defTabSz="914400" rtl="0" eaLnBrk="1" latinLnBrk="0" hangingPunct="1">
      <a:defRPr sz="1600" b="1" kern="1200">
        <a:solidFill>
          <a:schemeClr val="tx1"/>
        </a:solidFill>
        <a:latin typeface="Arial" pitchFamily="34" charset="0"/>
        <a:ea typeface="+mn-ea"/>
        <a:cs typeface="Arial" pitchFamily="34" charset="0"/>
      </a:defRPr>
    </a:lvl8pPr>
    <a:lvl9pPr marL="3657600" algn="l" defTabSz="914400" rtl="0" eaLnBrk="1" latinLnBrk="0" hangingPunct="1">
      <a:defRPr sz="1600"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 chheda" initials="sc" lastIdx="10" clrIdx="0">
    <p:extLst>
      <p:ext uri="{19B8F6BF-5375-455C-9EA6-DF929625EA0E}">
        <p15:presenceInfo xmlns:p15="http://schemas.microsoft.com/office/powerpoint/2012/main" userId="ffd2d384736d02df" providerId="Windows Live"/>
      </p:ext>
    </p:extLst>
  </p:cmAuthor>
  <p:cmAuthor id="2" name="Victor Del Rosal" initials="VDR" lastIdx="1" clrIdx="1">
    <p:extLst>
      <p:ext uri="{19B8F6BF-5375-455C-9EA6-DF929625EA0E}">
        <p15:presenceInfo xmlns:p15="http://schemas.microsoft.com/office/powerpoint/2012/main" userId="S::vdelrosal@staff.ncirl.ie::60638676-e64a-4259-b538-a66fd720a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E8F00"/>
    <a:srgbClr val="006600"/>
    <a:srgbClr val="0432FF"/>
    <a:srgbClr val="7FFFFF"/>
    <a:srgbClr val="73FEFF"/>
    <a:srgbClr val="FFFFFF"/>
    <a:srgbClr val="194580"/>
    <a:srgbClr val="A4CBE3"/>
    <a:srgbClr val="216E76"/>
    <a:srgbClr val="34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BA4B4-217B-464B-BDCE-F02099970E32}" v="3" dt="2021-10-21T19:13:08.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95084" autoAdjust="0"/>
  </p:normalViewPr>
  <p:slideViewPr>
    <p:cSldViewPr>
      <p:cViewPr varScale="1">
        <p:scale>
          <a:sx n="90" d="100"/>
          <a:sy n="90" d="100"/>
        </p:scale>
        <p:origin x="714"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2720"/>
    </p:cViewPr>
  </p:sorterViewPr>
  <p:notesViewPr>
    <p:cSldViewPr>
      <p:cViewPr varScale="1">
        <p:scale>
          <a:sx n="95" d="100"/>
          <a:sy n="95" d="100"/>
        </p:scale>
        <p:origin x="3152"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16" Type="http://schemas.openxmlformats.org/officeDocument/2006/relationships/slide" Target="slides/slide3.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48.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microsoft.com/office/2016/11/relationships/changesInfo" Target="changesInfos/changesInfo1.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andrews" userId="f327ac13987b6d32" providerId="LiveId" clId="{E45BA4B4-217B-464B-BDCE-F02099970E32}"/>
    <pc:docChg chg="delSld delMainMaster">
      <pc:chgData name="john andrews" userId="f327ac13987b6d32" providerId="LiveId" clId="{E45BA4B4-217B-464B-BDCE-F02099970E32}" dt="2021-10-21T19:13:34.693" v="1" actId="2696"/>
      <pc:docMkLst>
        <pc:docMk/>
      </pc:docMkLst>
      <pc:sldChg chg="del">
        <pc:chgData name="john andrews" userId="f327ac13987b6d32" providerId="LiveId" clId="{E45BA4B4-217B-464B-BDCE-F02099970E32}" dt="2021-10-21T19:13:27.893" v="0" actId="2696"/>
        <pc:sldMkLst>
          <pc:docMk/>
          <pc:sldMk cId="1623930204" sldId="2983"/>
        </pc:sldMkLst>
      </pc:sldChg>
      <pc:sldChg chg="del">
        <pc:chgData name="john andrews" userId="f327ac13987b6d32" providerId="LiveId" clId="{E45BA4B4-217B-464B-BDCE-F02099970E32}" dt="2021-10-21T19:13:27.893" v="0" actId="2696"/>
        <pc:sldMkLst>
          <pc:docMk/>
          <pc:sldMk cId="1629109791" sldId="3074"/>
        </pc:sldMkLst>
      </pc:sldChg>
      <pc:sldChg chg="del">
        <pc:chgData name="john andrews" userId="f327ac13987b6d32" providerId="LiveId" clId="{E45BA4B4-217B-464B-BDCE-F02099970E32}" dt="2021-10-21T19:13:27.893" v="0" actId="2696"/>
        <pc:sldMkLst>
          <pc:docMk/>
          <pc:sldMk cId="1248638772" sldId="3075"/>
        </pc:sldMkLst>
      </pc:sldChg>
      <pc:sldChg chg="del">
        <pc:chgData name="john andrews" userId="f327ac13987b6d32" providerId="LiveId" clId="{E45BA4B4-217B-464B-BDCE-F02099970E32}" dt="2021-10-21T19:13:27.893" v="0" actId="2696"/>
        <pc:sldMkLst>
          <pc:docMk/>
          <pc:sldMk cId="243081367" sldId="3142"/>
        </pc:sldMkLst>
      </pc:sldChg>
      <pc:sldChg chg="del">
        <pc:chgData name="john andrews" userId="f327ac13987b6d32" providerId="LiveId" clId="{E45BA4B4-217B-464B-BDCE-F02099970E32}" dt="2021-10-21T19:13:34.693" v="1" actId="2696"/>
        <pc:sldMkLst>
          <pc:docMk/>
          <pc:sldMk cId="1907086792" sldId="3143"/>
        </pc:sldMkLst>
      </pc:sldChg>
      <pc:sldMasterChg chg="del delSldLayout">
        <pc:chgData name="john andrews" userId="f327ac13987b6d32" providerId="LiveId" clId="{E45BA4B4-217B-464B-BDCE-F02099970E32}" dt="2021-10-21T19:13:34.693" v="1" actId="2696"/>
        <pc:sldMasterMkLst>
          <pc:docMk/>
          <pc:sldMasterMk cId="2010092763" sldId="2147484054"/>
        </pc:sldMasterMkLst>
        <pc:sldLayoutChg chg="del">
          <pc:chgData name="john andrews" userId="f327ac13987b6d32" providerId="LiveId" clId="{E45BA4B4-217B-464B-BDCE-F02099970E32}" dt="2021-10-21T19:13:34.693" v="1" actId="2696"/>
          <pc:sldLayoutMkLst>
            <pc:docMk/>
            <pc:sldMasterMk cId="2010092763" sldId="2147484054"/>
            <pc:sldLayoutMk cId="70575980" sldId="2147484055"/>
          </pc:sldLayoutMkLst>
        </pc:sldLayoutChg>
        <pc:sldLayoutChg chg="del">
          <pc:chgData name="john andrews" userId="f327ac13987b6d32" providerId="LiveId" clId="{E45BA4B4-217B-464B-BDCE-F02099970E32}" dt="2021-10-21T19:13:34.693" v="1" actId="2696"/>
          <pc:sldLayoutMkLst>
            <pc:docMk/>
            <pc:sldMasterMk cId="2010092763" sldId="2147484054"/>
            <pc:sldLayoutMk cId="3663530977" sldId="2147484056"/>
          </pc:sldLayoutMkLst>
        </pc:sldLayoutChg>
        <pc:sldLayoutChg chg="del">
          <pc:chgData name="john andrews" userId="f327ac13987b6d32" providerId="LiveId" clId="{E45BA4B4-217B-464B-BDCE-F02099970E32}" dt="2021-10-21T19:13:34.693" v="1" actId="2696"/>
          <pc:sldLayoutMkLst>
            <pc:docMk/>
            <pc:sldMasterMk cId="2010092763" sldId="2147484054"/>
            <pc:sldLayoutMk cId="224139309" sldId="2147484057"/>
          </pc:sldLayoutMkLst>
        </pc:sldLayoutChg>
        <pc:sldLayoutChg chg="del">
          <pc:chgData name="john andrews" userId="f327ac13987b6d32" providerId="LiveId" clId="{E45BA4B4-217B-464B-BDCE-F02099970E32}" dt="2021-10-21T19:13:34.693" v="1" actId="2696"/>
          <pc:sldLayoutMkLst>
            <pc:docMk/>
            <pc:sldMasterMk cId="2010092763" sldId="2147484054"/>
            <pc:sldLayoutMk cId="2950151894" sldId="2147484058"/>
          </pc:sldLayoutMkLst>
        </pc:sldLayoutChg>
        <pc:sldLayoutChg chg="del">
          <pc:chgData name="john andrews" userId="f327ac13987b6d32" providerId="LiveId" clId="{E45BA4B4-217B-464B-BDCE-F02099970E32}" dt="2021-10-21T19:13:34.693" v="1" actId="2696"/>
          <pc:sldLayoutMkLst>
            <pc:docMk/>
            <pc:sldMasterMk cId="2010092763" sldId="2147484054"/>
            <pc:sldLayoutMk cId="3271104866" sldId="2147484059"/>
          </pc:sldLayoutMkLst>
        </pc:sldLayoutChg>
        <pc:sldLayoutChg chg="del">
          <pc:chgData name="john andrews" userId="f327ac13987b6d32" providerId="LiveId" clId="{E45BA4B4-217B-464B-BDCE-F02099970E32}" dt="2021-10-21T19:13:34.693" v="1" actId="2696"/>
          <pc:sldLayoutMkLst>
            <pc:docMk/>
            <pc:sldMasterMk cId="2010092763" sldId="2147484054"/>
            <pc:sldLayoutMk cId="2483094175" sldId="2147484060"/>
          </pc:sldLayoutMkLst>
        </pc:sldLayoutChg>
        <pc:sldLayoutChg chg="del">
          <pc:chgData name="john andrews" userId="f327ac13987b6d32" providerId="LiveId" clId="{E45BA4B4-217B-464B-BDCE-F02099970E32}" dt="2021-10-21T19:13:34.693" v="1" actId="2696"/>
          <pc:sldLayoutMkLst>
            <pc:docMk/>
            <pc:sldMasterMk cId="2010092763" sldId="2147484054"/>
            <pc:sldLayoutMk cId="1814302949" sldId="2147484061"/>
          </pc:sldLayoutMkLst>
        </pc:sldLayoutChg>
        <pc:sldLayoutChg chg="del">
          <pc:chgData name="john andrews" userId="f327ac13987b6d32" providerId="LiveId" clId="{E45BA4B4-217B-464B-BDCE-F02099970E32}" dt="2021-10-21T19:13:34.693" v="1" actId="2696"/>
          <pc:sldLayoutMkLst>
            <pc:docMk/>
            <pc:sldMasterMk cId="2010092763" sldId="2147484054"/>
            <pc:sldLayoutMk cId="301175772" sldId="2147484062"/>
          </pc:sldLayoutMkLst>
        </pc:sldLayoutChg>
        <pc:sldLayoutChg chg="del">
          <pc:chgData name="john andrews" userId="f327ac13987b6d32" providerId="LiveId" clId="{E45BA4B4-217B-464B-BDCE-F02099970E32}" dt="2021-10-21T19:13:34.693" v="1" actId="2696"/>
          <pc:sldLayoutMkLst>
            <pc:docMk/>
            <pc:sldMasterMk cId="2010092763" sldId="2147484054"/>
            <pc:sldLayoutMk cId="3557137219" sldId="2147484063"/>
          </pc:sldLayoutMkLst>
        </pc:sldLayoutChg>
        <pc:sldLayoutChg chg="del">
          <pc:chgData name="john andrews" userId="f327ac13987b6d32" providerId="LiveId" clId="{E45BA4B4-217B-464B-BDCE-F02099970E32}" dt="2021-10-21T19:13:34.693" v="1" actId="2696"/>
          <pc:sldLayoutMkLst>
            <pc:docMk/>
            <pc:sldMasterMk cId="2010092763" sldId="2147484054"/>
            <pc:sldLayoutMk cId="1511271408" sldId="2147484064"/>
          </pc:sldLayoutMkLst>
        </pc:sldLayoutChg>
        <pc:sldLayoutChg chg="del">
          <pc:chgData name="john andrews" userId="f327ac13987b6d32" providerId="LiveId" clId="{E45BA4B4-217B-464B-BDCE-F02099970E32}" dt="2021-10-21T19:13:34.693" v="1" actId="2696"/>
          <pc:sldLayoutMkLst>
            <pc:docMk/>
            <pc:sldMasterMk cId="2010092763" sldId="2147484054"/>
            <pc:sldLayoutMk cId="2050769443" sldId="2147484065"/>
          </pc:sldLayoutMkLst>
        </pc:sldLayoutChg>
        <pc:sldLayoutChg chg="del">
          <pc:chgData name="john andrews" userId="f327ac13987b6d32" providerId="LiveId" clId="{E45BA4B4-217B-464B-BDCE-F02099970E32}" dt="2021-10-21T19:13:34.693" v="1" actId="2696"/>
          <pc:sldLayoutMkLst>
            <pc:docMk/>
            <pc:sldMasterMk cId="2010092763" sldId="2147484054"/>
            <pc:sldLayoutMk cId="2765228049" sldId="2147484079"/>
          </pc:sldLayoutMkLst>
        </pc:sldLayoutChg>
      </pc:sldMasterChg>
    </pc:docChg>
  </pc:docChgLst>
  <pc:docChgLst>
    <pc:chgData name="john andrews" userId="f327ac13987b6d32" providerId="LiveId" clId="{0318CFBF-DE45-46EE-B335-6CBC6C5948C1}"/>
    <pc:docChg chg="modSld">
      <pc:chgData name="john andrews" userId="f327ac13987b6d32" providerId="LiveId" clId="{0318CFBF-DE45-46EE-B335-6CBC6C5948C1}" dt="2021-10-20T12:25:04.739" v="41" actId="20577"/>
      <pc:docMkLst>
        <pc:docMk/>
      </pc:docMkLst>
      <pc:sldChg chg="modSp mod">
        <pc:chgData name="john andrews" userId="f327ac13987b6d32" providerId="LiveId" clId="{0318CFBF-DE45-46EE-B335-6CBC6C5948C1}" dt="2021-10-20T12:25:04.739" v="41" actId="20577"/>
        <pc:sldMkLst>
          <pc:docMk/>
          <pc:sldMk cId="3354527186" sldId="2713"/>
        </pc:sldMkLst>
        <pc:spChg chg="mod">
          <ac:chgData name="john andrews" userId="f327ac13987b6d32" providerId="LiveId" clId="{0318CFBF-DE45-46EE-B335-6CBC6C5948C1}" dt="2021-10-20T12:25:04.739" v="41" actId="20577"/>
          <ac:spMkLst>
            <pc:docMk/>
            <pc:sldMk cId="3354527186" sldId="2713"/>
            <ac:spMk id="7" creationId="{B33A9C38-8979-054D-9901-0BFB5F7B6D0C}"/>
          </ac:spMkLst>
        </pc:spChg>
      </pc:sldChg>
    </pc:docChg>
  </pc:docChgLst>
  <pc:docChgLst>
    <pc:chgData name="john andrews" userId="f327ac13987b6d32" providerId="LiveId" clId="{095AF7C1-50B3-449D-AE84-929999DC1B8C}"/>
    <pc:docChg chg="custSel delSld modSld sldOrd delMainMaster">
      <pc:chgData name="john andrews" userId="f327ac13987b6d32" providerId="LiveId" clId="{095AF7C1-50B3-449D-AE84-929999DC1B8C}" dt="2021-10-20T17:25:57.537" v="139" actId="20577"/>
      <pc:docMkLst>
        <pc:docMk/>
      </pc:docMkLst>
      <pc:sldChg chg="del">
        <pc:chgData name="john andrews" userId="f327ac13987b6d32" providerId="LiveId" clId="{095AF7C1-50B3-449D-AE84-929999DC1B8C}" dt="2021-10-20T13:01:36.671" v="21" actId="2696"/>
        <pc:sldMkLst>
          <pc:docMk/>
          <pc:sldMk cId="1728558316" sldId="263"/>
        </pc:sldMkLst>
      </pc:sldChg>
      <pc:sldChg chg="del">
        <pc:chgData name="john andrews" userId="f327ac13987b6d32" providerId="LiveId" clId="{095AF7C1-50B3-449D-AE84-929999DC1B8C}" dt="2021-10-20T12:44:45.842" v="2" actId="2696"/>
        <pc:sldMkLst>
          <pc:docMk/>
          <pc:sldMk cId="1703722124" sldId="267"/>
        </pc:sldMkLst>
      </pc:sldChg>
      <pc:sldChg chg="del">
        <pc:chgData name="john andrews" userId="f327ac13987b6d32" providerId="LiveId" clId="{095AF7C1-50B3-449D-AE84-929999DC1B8C}" dt="2021-10-20T12:45:03.419" v="3" actId="2696"/>
        <pc:sldMkLst>
          <pc:docMk/>
          <pc:sldMk cId="818354158" sldId="276"/>
        </pc:sldMkLst>
      </pc:sldChg>
      <pc:sldChg chg="del">
        <pc:chgData name="john andrews" userId="f327ac13987b6d32" providerId="LiveId" clId="{095AF7C1-50B3-449D-AE84-929999DC1B8C}" dt="2021-10-20T12:45:03.419" v="3" actId="2696"/>
        <pc:sldMkLst>
          <pc:docMk/>
          <pc:sldMk cId="711355979" sldId="277"/>
        </pc:sldMkLst>
      </pc:sldChg>
      <pc:sldChg chg="modNotesTx">
        <pc:chgData name="john andrews" userId="f327ac13987b6d32" providerId="LiveId" clId="{095AF7C1-50B3-449D-AE84-929999DC1B8C}" dt="2021-10-20T17:25:57.537" v="139" actId="20577"/>
        <pc:sldMkLst>
          <pc:docMk/>
          <pc:sldMk cId="3837779079" sldId="295"/>
        </pc:sldMkLst>
      </pc:sldChg>
      <pc:sldChg chg="del">
        <pc:chgData name="john andrews" userId="f327ac13987b6d32" providerId="LiveId" clId="{095AF7C1-50B3-449D-AE84-929999DC1B8C}" dt="2021-10-20T12:43:32.455" v="1" actId="2696"/>
        <pc:sldMkLst>
          <pc:docMk/>
          <pc:sldMk cId="1451608980" sldId="315"/>
        </pc:sldMkLst>
      </pc:sldChg>
      <pc:sldChg chg="del">
        <pc:chgData name="john andrews" userId="f327ac13987b6d32" providerId="LiveId" clId="{095AF7C1-50B3-449D-AE84-929999DC1B8C}" dt="2021-10-20T12:43:32.455" v="1" actId="2696"/>
        <pc:sldMkLst>
          <pc:docMk/>
          <pc:sldMk cId="3439524595" sldId="628"/>
        </pc:sldMkLst>
      </pc:sldChg>
      <pc:sldChg chg="del">
        <pc:chgData name="john andrews" userId="f327ac13987b6d32" providerId="LiveId" clId="{095AF7C1-50B3-449D-AE84-929999DC1B8C}" dt="2021-10-20T12:43:32.455" v="1" actId="2696"/>
        <pc:sldMkLst>
          <pc:docMk/>
          <pc:sldMk cId="3621340246" sldId="629"/>
        </pc:sldMkLst>
      </pc:sldChg>
      <pc:sldChg chg="del">
        <pc:chgData name="john andrews" userId="f327ac13987b6d32" providerId="LiveId" clId="{095AF7C1-50B3-449D-AE84-929999DC1B8C}" dt="2021-10-20T12:43:32.455" v="1" actId="2696"/>
        <pc:sldMkLst>
          <pc:docMk/>
          <pc:sldMk cId="3138810056" sldId="630"/>
        </pc:sldMkLst>
      </pc:sldChg>
      <pc:sldChg chg="del">
        <pc:chgData name="john andrews" userId="f327ac13987b6d32" providerId="LiveId" clId="{095AF7C1-50B3-449D-AE84-929999DC1B8C}" dt="2021-10-20T12:43:32.455" v="1" actId="2696"/>
        <pc:sldMkLst>
          <pc:docMk/>
          <pc:sldMk cId="1137942863" sldId="631"/>
        </pc:sldMkLst>
      </pc:sldChg>
      <pc:sldChg chg="del">
        <pc:chgData name="john andrews" userId="f327ac13987b6d32" providerId="LiveId" clId="{095AF7C1-50B3-449D-AE84-929999DC1B8C}" dt="2021-10-20T12:43:32.455" v="1" actId="2696"/>
        <pc:sldMkLst>
          <pc:docMk/>
          <pc:sldMk cId="1883813715" sldId="632"/>
        </pc:sldMkLst>
      </pc:sldChg>
      <pc:sldChg chg="del">
        <pc:chgData name="john andrews" userId="f327ac13987b6d32" providerId="LiveId" clId="{095AF7C1-50B3-449D-AE84-929999DC1B8C}" dt="2021-10-20T13:01:36.671" v="21" actId="2696"/>
        <pc:sldMkLst>
          <pc:docMk/>
          <pc:sldMk cId="3044088823" sldId="2986"/>
        </pc:sldMkLst>
      </pc:sldChg>
      <pc:sldChg chg="del">
        <pc:chgData name="john andrews" userId="f327ac13987b6d32" providerId="LiveId" clId="{095AF7C1-50B3-449D-AE84-929999DC1B8C}" dt="2021-10-20T13:01:36.671" v="21" actId="2696"/>
        <pc:sldMkLst>
          <pc:docMk/>
          <pc:sldMk cId="2045103496" sldId="2989"/>
        </pc:sldMkLst>
      </pc:sldChg>
      <pc:sldChg chg="del">
        <pc:chgData name="john andrews" userId="f327ac13987b6d32" providerId="LiveId" clId="{095AF7C1-50B3-449D-AE84-929999DC1B8C}" dt="2021-10-20T12:44:45.842" v="2" actId="2696"/>
        <pc:sldMkLst>
          <pc:docMk/>
          <pc:sldMk cId="870423301" sldId="2991"/>
        </pc:sldMkLst>
      </pc:sldChg>
      <pc:sldChg chg="del">
        <pc:chgData name="john andrews" userId="f327ac13987b6d32" providerId="LiveId" clId="{095AF7C1-50B3-449D-AE84-929999DC1B8C}" dt="2021-10-20T13:01:36.671" v="21" actId="2696"/>
        <pc:sldMkLst>
          <pc:docMk/>
          <pc:sldMk cId="1502560377" sldId="2993"/>
        </pc:sldMkLst>
      </pc:sldChg>
      <pc:sldChg chg="del">
        <pc:chgData name="john andrews" userId="f327ac13987b6d32" providerId="LiveId" clId="{095AF7C1-50B3-449D-AE84-929999DC1B8C}" dt="2021-10-20T12:45:03.419" v="3" actId="2696"/>
        <pc:sldMkLst>
          <pc:docMk/>
          <pc:sldMk cId="1049158363" sldId="2994"/>
        </pc:sldMkLst>
      </pc:sldChg>
      <pc:sldChg chg="del">
        <pc:chgData name="john andrews" userId="f327ac13987b6d32" providerId="LiveId" clId="{095AF7C1-50B3-449D-AE84-929999DC1B8C}" dt="2021-10-20T13:01:36.671" v="21" actId="2696"/>
        <pc:sldMkLst>
          <pc:docMk/>
          <pc:sldMk cId="1443216373" sldId="2998"/>
        </pc:sldMkLst>
      </pc:sldChg>
      <pc:sldChg chg="del">
        <pc:chgData name="john andrews" userId="f327ac13987b6d32" providerId="LiveId" clId="{095AF7C1-50B3-449D-AE84-929999DC1B8C}" dt="2021-10-20T12:41:09.341" v="0" actId="2696"/>
        <pc:sldMkLst>
          <pc:docMk/>
          <pc:sldMk cId="3391266706" sldId="3085"/>
        </pc:sldMkLst>
      </pc:sldChg>
      <pc:sldChg chg="del">
        <pc:chgData name="john andrews" userId="f327ac13987b6d32" providerId="LiveId" clId="{095AF7C1-50B3-449D-AE84-929999DC1B8C}" dt="2021-10-20T12:41:09.341" v="0" actId="2696"/>
        <pc:sldMkLst>
          <pc:docMk/>
          <pc:sldMk cId="2307059169" sldId="3088"/>
        </pc:sldMkLst>
      </pc:sldChg>
      <pc:sldChg chg="del">
        <pc:chgData name="john andrews" userId="f327ac13987b6d32" providerId="LiveId" clId="{095AF7C1-50B3-449D-AE84-929999DC1B8C}" dt="2021-10-20T12:41:09.341" v="0" actId="2696"/>
        <pc:sldMkLst>
          <pc:docMk/>
          <pc:sldMk cId="1000891317" sldId="3089"/>
        </pc:sldMkLst>
      </pc:sldChg>
      <pc:sldChg chg="del">
        <pc:chgData name="john andrews" userId="f327ac13987b6d32" providerId="LiveId" clId="{095AF7C1-50B3-449D-AE84-929999DC1B8C}" dt="2021-10-20T12:43:32.455" v="1" actId="2696"/>
        <pc:sldMkLst>
          <pc:docMk/>
          <pc:sldMk cId="1069528609" sldId="3092"/>
        </pc:sldMkLst>
      </pc:sldChg>
      <pc:sldChg chg="del">
        <pc:chgData name="john andrews" userId="f327ac13987b6d32" providerId="LiveId" clId="{095AF7C1-50B3-449D-AE84-929999DC1B8C}" dt="2021-10-20T12:43:32.455" v="1" actId="2696"/>
        <pc:sldMkLst>
          <pc:docMk/>
          <pc:sldMk cId="1033278368" sldId="3093"/>
        </pc:sldMkLst>
      </pc:sldChg>
      <pc:sldChg chg="del">
        <pc:chgData name="john andrews" userId="f327ac13987b6d32" providerId="LiveId" clId="{095AF7C1-50B3-449D-AE84-929999DC1B8C}" dt="2021-10-20T12:43:32.455" v="1" actId="2696"/>
        <pc:sldMkLst>
          <pc:docMk/>
          <pc:sldMk cId="1514269438" sldId="3094"/>
        </pc:sldMkLst>
      </pc:sldChg>
      <pc:sldChg chg="del">
        <pc:chgData name="john andrews" userId="f327ac13987b6d32" providerId="LiveId" clId="{095AF7C1-50B3-449D-AE84-929999DC1B8C}" dt="2021-10-20T12:43:32.455" v="1" actId="2696"/>
        <pc:sldMkLst>
          <pc:docMk/>
          <pc:sldMk cId="949625031" sldId="3095"/>
        </pc:sldMkLst>
      </pc:sldChg>
      <pc:sldChg chg="del">
        <pc:chgData name="john andrews" userId="f327ac13987b6d32" providerId="LiveId" clId="{095AF7C1-50B3-449D-AE84-929999DC1B8C}" dt="2021-10-20T12:43:32.455" v="1" actId="2696"/>
        <pc:sldMkLst>
          <pc:docMk/>
          <pc:sldMk cId="4140193738" sldId="3096"/>
        </pc:sldMkLst>
      </pc:sldChg>
      <pc:sldChg chg="del">
        <pc:chgData name="john andrews" userId="f327ac13987b6d32" providerId="LiveId" clId="{095AF7C1-50B3-449D-AE84-929999DC1B8C}" dt="2021-10-20T12:43:32.455" v="1" actId="2696"/>
        <pc:sldMkLst>
          <pc:docMk/>
          <pc:sldMk cId="1519018746" sldId="3097"/>
        </pc:sldMkLst>
      </pc:sldChg>
      <pc:sldChg chg="del">
        <pc:chgData name="john andrews" userId="f327ac13987b6d32" providerId="LiveId" clId="{095AF7C1-50B3-449D-AE84-929999DC1B8C}" dt="2021-10-20T12:44:45.842" v="2" actId="2696"/>
        <pc:sldMkLst>
          <pc:docMk/>
          <pc:sldMk cId="2290271827" sldId="3101"/>
        </pc:sldMkLst>
      </pc:sldChg>
      <pc:sldChg chg="del">
        <pc:chgData name="john andrews" userId="f327ac13987b6d32" providerId="LiveId" clId="{095AF7C1-50B3-449D-AE84-929999DC1B8C}" dt="2021-10-20T17:04:42.724" v="24" actId="2696"/>
        <pc:sldMkLst>
          <pc:docMk/>
          <pc:sldMk cId="4063051124" sldId="3108"/>
        </pc:sldMkLst>
      </pc:sldChg>
      <pc:sldChg chg="del">
        <pc:chgData name="john andrews" userId="f327ac13987b6d32" providerId="LiveId" clId="{095AF7C1-50B3-449D-AE84-929999DC1B8C}" dt="2021-10-20T17:04:30.709" v="23" actId="2696"/>
        <pc:sldMkLst>
          <pc:docMk/>
          <pc:sldMk cId="887066288" sldId="3110"/>
        </pc:sldMkLst>
      </pc:sldChg>
      <pc:sldChg chg="modSp mod">
        <pc:chgData name="john andrews" userId="f327ac13987b6d32" providerId="LiveId" clId="{095AF7C1-50B3-449D-AE84-929999DC1B8C}" dt="2021-10-20T17:21:32.006" v="125" actId="20577"/>
        <pc:sldMkLst>
          <pc:docMk/>
          <pc:sldMk cId="3453517206" sldId="3122"/>
        </pc:sldMkLst>
        <pc:spChg chg="mod">
          <ac:chgData name="john andrews" userId="f327ac13987b6d32" providerId="LiveId" clId="{095AF7C1-50B3-449D-AE84-929999DC1B8C}" dt="2021-10-20T17:21:32.006" v="125" actId="20577"/>
          <ac:spMkLst>
            <pc:docMk/>
            <pc:sldMk cId="3453517206" sldId="3122"/>
            <ac:spMk id="2" creationId="{00000000-0000-0000-0000-000000000000}"/>
          </ac:spMkLst>
        </pc:spChg>
      </pc:sldChg>
      <pc:sldChg chg="del">
        <pc:chgData name="john andrews" userId="f327ac13987b6d32" providerId="LiveId" clId="{095AF7C1-50B3-449D-AE84-929999DC1B8C}" dt="2021-10-20T13:01:36.671" v="21" actId="2696"/>
        <pc:sldMkLst>
          <pc:docMk/>
          <pc:sldMk cId="1639810651" sldId="3128"/>
        </pc:sldMkLst>
      </pc:sldChg>
      <pc:sldChg chg="del">
        <pc:chgData name="john andrews" userId="f327ac13987b6d32" providerId="LiveId" clId="{095AF7C1-50B3-449D-AE84-929999DC1B8C}" dt="2021-10-20T13:01:36.671" v="21" actId="2696"/>
        <pc:sldMkLst>
          <pc:docMk/>
          <pc:sldMk cId="427875032" sldId="3129"/>
        </pc:sldMkLst>
      </pc:sldChg>
      <pc:sldChg chg="modNotesTx">
        <pc:chgData name="john andrews" userId="f327ac13987b6d32" providerId="LiveId" clId="{095AF7C1-50B3-449D-AE84-929999DC1B8C}" dt="2021-10-20T17:16:15.199" v="116" actId="20577"/>
        <pc:sldMkLst>
          <pc:docMk/>
          <pc:sldMk cId="2932562110" sldId="3131"/>
        </pc:sldMkLst>
      </pc:sldChg>
      <pc:sldChg chg="ord">
        <pc:chgData name="john andrews" userId="f327ac13987b6d32" providerId="LiveId" clId="{095AF7C1-50B3-449D-AE84-929999DC1B8C}" dt="2021-10-20T17:10:02.117" v="26"/>
        <pc:sldMkLst>
          <pc:docMk/>
          <pc:sldMk cId="1340713905" sldId="3134"/>
        </pc:sldMkLst>
      </pc:sldChg>
      <pc:sldChg chg="del">
        <pc:chgData name="john andrews" userId="f327ac13987b6d32" providerId="LiveId" clId="{095AF7C1-50B3-449D-AE84-929999DC1B8C}" dt="2021-10-20T17:03:23.516" v="22" actId="2696"/>
        <pc:sldMkLst>
          <pc:docMk/>
          <pc:sldMk cId="4261086142" sldId="3135"/>
        </pc:sldMkLst>
      </pc:sldChg>
      <pc:sldChg chg="del">
        <pc:chgData name="john andrews" userId="f327ac13987b6d32" providerId="LiveId" clId="{095AF7C1-50B3-449D-AE84-929999DC1B8C}" dt="2021-10-20T12:43:32.455" v="1" actId="2696"/>
        <pc:sldMkLst>
          <pc:docMk/>
          <pc:sldMk cId="3994337720" sldId="3138"/>
        </pc:sldMkLst>
      </pc:sldChg>
      <pc:sldChg chg="del">
        <pc:chgData name="john andrews" userId="f327ac13987b6d32" providerId="LiveId" clId="{095AF7C1-50B3-449D-AE84-929999DC1B8C}" dt="2021-10-20T13:01:36.671" v="21" actId="2696"/>
        <pc:sldMkLst>
          <pc:docMk/>
          <pc:sldMk cId="1116703056" sldId="3139"/>
        </pc:sldMkLst>
      </pc:sldChg>
      <pc:sldChg chg="del">
        <pc:chgData name="john andrews" userId="f327ac13987b6d32" providerId="LiveId" clId="{095AF7C1-50B3-449D-AE84-929999DC1B8C}" dt="2021-10-20T13:01:36.671" v="21" actId="2696"/>
        <pc:sldMkLst>
          <pc:docMk/>
          <pc:sldMk cId="2313220006" sldId="3140"/>
        </pc:sldMkLst>
      </pc:sldChg>
      <pc:sldChg chg="del">
        <pc:chgData name="john andrews" userId="f327ac13987b6d32" providerId="LiveId" clId="{095AF7C1-50B3-449D-AE84-929999DC1B8C}" dt="2021-10-20T13:01:36.671" v="21" actId="2696"/>
        <pc:sldMkLst>
          <pc:docMk/>
          <pc:sldMk cId="1060656180" sldId="3141"/>
        </pc:sldMkLst>
      </pc:sldChg>
      <pc:sldChg chg="del">
        <pc:chgData name="john andrews" userId="f327ac13987b6d32" providerId="LiveId" clId="{095AF7C1-50B3-449D-AE84-929999DC1B8C}" dt="2021-10-20T12:41:09.341" v="0" actId="2696"/>
        <pc:sldMkLst>
          <pc:docMk/>
          <pc:sldMk cId="2497133293" sldId="3145"/>
        </pc:sldMkLst>
      </pc:sldChg>
      <pc:sldChg chg="del">
        <pc:chgData name="john andrews" userId="f327ac13987b6d32" providerId="LiveId" clId="{095AF7C1-50B3-449D-AE84-929999DC1B8C}" dt="2021-10-20T12:41:09.341" v="0" actId="2696"/>
        <pc:sldMkLst>
          <pc:docMk/>
          <pc:sldMk cId="4017620940" sldId="3146"/>
        </pc:sldMkLst>
      </pc:sldChg>
      <pc:sldChg chg="del">
        <pc:chgData name="john andrews" userId="f327ac13987b6d32" providerId="LiveId" clId="{095AF7C1-50B3-449D-AE84-929999DC1B8C}" dt="2021-10-20T12:41:09.341" v="0" actId="2696"/>
        <pc:sldMkLst>
          <pc:docMk/>
          <pc:sldMk cId="439463475" sldId="3147"/>
        </pc:sldMkLst>
      </pc:sldChg>
      <pc:sldMasterChg chg="del delSldLayout">
        <pc:chgData name="john andrews" userId="f327ac13987b6d32" providerId="LiveId" clId="{095AF7C1-50B3-449D-AE84-929999DC1B8C}" dt="2021-10-20T12:45:03.419" v="3" actId="2696"/>
        <pc:sldMasterMkLst>
          <pc:docMk/>
          <pc:sldMasterMk cId="3403380061" sldId="2147484105"/>
        </pc:sldMasterMkLst>
        <pc:sldLayoutChg chg="del">
          <pc:chgData name="john andrews" userId="f327ac13987b6d32" providerId="LiveId" clId="{095AF7C1-50B3-449D-AE84-929999DC1B8C}" dt="2021-10-20T12:45:03.419" v="3" actId="2696"/>
          <pc:sldLayoutMkLst>
            <pc:docMk/>
            <pc:sldMasterMk cId="3403380061" sldId="2147484105"/>
            <pc:sldLayoutMk cId="3510580379" sldId="2147484106"/>
          </pc:sldLayoutMkLst>
        </pc:sldLayoutChg>
        <pc:sldLayoutChg chg="del">
          <pc:chgData name="john andrews" userId="f327ac13987b6d32" providerId="LiveId" clId="{095AF7C1-50B3-449D-AE84-929999DC1B8C}" dt="2021-10-20T12:45:03.419" v="3" actId="2696"/>
          <pc:sldLayoutMkLst>
            <pc:docMk/>
            <pc:sldMasterMk cId="3403380061" sldId="2147484105"/>
            <pc:sldLayoutMk cId="4018121514" sldId="2147484107"/>
          </pc:sldLayoutMkLst>
        </pc:sldLayoutChg>
        <pc:sldLayoutChg chg="del">
          <pc:chgData name="john andrews" userId="f327ac13987b6d32" providerId="LiveId" clId="{095AF7C1-50B3-449D-AE84-929999DC1B8C}" dt="2021-10-20T12:45:03.419" v="3" actId="2696"/>
          <pc:sldLayoutMkLst>
            <pc:docMk/>
            <pc:sldMasterMk cId="3403380061" sldId="2147484105"/>
            <pc:sldLayoutMk cId="2940498583" sldId="2147484108"/>
          </pc:sldLayoutMkLst>
        </pc:sldLayoutChg>
        <pc:sldLayoutChg chg="del">
          <pc:chgData name="john andrews" userId="f327ac13987b6d32" providerId="LiveId" clId="{095AF7C1-50B3-449D-AE84-929999DC1B8C}" dt="2021-10-20T12:45:03.419" v="3" actId="2696"/>
          <pc:sldLayoutMkLst>
            <pc:docMk/>
            <pc:sldMasterMk cId="3403380061" sldId="2147484105"/>
            <pc:sldLayoutMk cId="4221921048" sldId="2147484109"/>
          </pc:sldLayoutMkLst>
        </pc:sldLayoutChg>
        <pc:sldLayoutChg chg="del">
          <pc:chgData name="john andrews" userId="f327ac13987b6d32" providerId="LiveId" clId="{095AF7C1-50B3-449D-AE84-929999DC1B8C}" dt="2021-10-20T12:45:03.419" v="3" actId="2696"/>
          <pc:sldLayoutMkLst>
            <pc:docMk/>
            <pc:sldMasterMk cId="3403380061" sldId="2147484105"/>
            <pc:sldLayoutMk cId="138259772" sldId="2147484110"/>
          </pc:sldLayoutMkLst>
        </pc:sldLayoutChg>
        <pc:sldLayoutChg chg="del">
          <pc:chgData name="john andrews" userId="f327ac13987b6d32" providerId="LiveId" clId="{095AF7C1-50B3-449D-AE84-929999DC1B8C}" dt="2021-10-20T12:45:03.419" v="3" actId="2696"/>
          <pc:sldLayoutMkLst>
            <pc:docMk/>
            <pc:sldMasterMk cId="3403380061" sldId="2147484105"/>
            <pc:sldLayoutMk cId="1136338441" sldId="2147484111"/>
          </pc:sldLayoutMkLst>
        </pc:sldLayoutChg>
        <pc:sldLayoutChg chg="del">
          <pc:chgData name="john andrews" userId="f327ac13987b6d32" providerId="LiveId" clId="{095AF7C1-50B3-449D-AE84-929999DC1B8C}" dt="2021-10-20T12:45:03.419" v="3" actId="2696"/>
          <pc:sldLayoutMkLst>
            <pc:docMk/>
            <pc:sldMasterMk cId="3403380061" sldId="2147484105"/>
            <pc:sldLayoutMk cId="4231776383" sldId="2147484112"/>
          </pc:sldLayoutMkLst>
        </pc:sldLayoutChg>
        <pc:sldLayoutChg chg="del">
          <pc:chgData name="john andrews" userId="f327ac13987b6d32" providerId="LiveId" clId="{095AF7C1-50B3-449D-AE84-929999DC1B8C}" dt="2021-10-20T12:45:03.419" v="3" actId="2696"/>
          <pc:sldLayoutMkLst>
            <pc:docMk/>
            <pc:sldMasterMk cId="3403380061" sldId="2147484105"/>
            <pc:sldLayoutMk cId="4091881556" sldId="2147484113"/>
          </pc:sldLayoutMkLst>
        </pc:sldLayoutChg>
        <pc:sldLayoutChg chg="del">
          <pc:chgData name="john andrews" userId="f327ac13987b6d32" providerId="LiveId" clId="{095AF7C1-50B3-449D-AE84-929999DC1B8C}" dt="2021-10-20T12:45:03.419" v="3" actId="2696"/>
          <pc:sldLayoutMkLst>
            <pc:docMk/>
            <pc:sldMasterMk cId="3403380061" sldId="2147484105"/>
            <pc:sldLayoutMk cId="2943071875" sldId="2147484114"/>
          </pc:sldLayoutMkLst>
        </pc:sldLayoutChg>
        <pc:sldLayoutChg chg="del">
          <pc:chgData name="john andrews" userId="f327ac13987b6d32" providerId="LiveId" clId="{095AF7C1-50B3-449D-AE84-929999DC1B8C}" dt="2021-10-20T12:45:03.419" v="3" actId="2696"/>
          <pc:sldLayoutMkLst>
            <pc:docMk/>
            <pc:sldMasterMk cId="3403380061" sldId="2147484105"/>
            <pc:sldLayoutMk cId="1716965122" sldId="2147484115"/>
          </pc:sldLayoutMkLst>
        </pc:sldLayoutChg>
        <pc:sldLayoutChg chg="del">
          <pc:chgData name="john andrews" userId="f327ac13987b6d32" providerId="LiveId" clId="{095AF7C1-50B3-449D-AE84-929999DC1B8C}" dt="2021-10-20T12:45:03.419" v="3" actId="2696"/>
          <pc:sldLayoutMkLst>
            <pc:docMk/>
            <pc:sldMasterMk cId="3403380061" sldId="2147484105"/>
            <pc:sldLayoutMk cId="3223048514" sldId="2147484116"/>
          </pc:sldLayoutMkLst>
        </pc:sldLayoutChg>
        <pc:sldLayoutChg chg="del">
          <pc:chgData name="john andrews" userId="f327ac13987b6d32" providerId="LiveId" clId="{095AF7C1-50B3-449D-AE84-929999DC1B8C}" dt="2021-10-20T12:44:45.842" v="2" actId="2696"/>
          <pc:sldLayoutMkLst>
            <pc:docMk/>
            <pc:sldMasterMk cId="3403380061" sldId="2147484105"/>
            <pc:sldLayoutMk cId="4060348033" sldId="2147484239"/>
          </pc:sldLayoutMkLst>
        </pc:sldLayoutChg>
      </pc:sldMasterChg>
      <pc:sldMasterChg chg="del delSldLayout">
        <pc:chgData name="john andrews" userId="f327ac13987b6d32" providerId="LiveId" clId="{095AF7C1-50B3-449D-AE84-929999DC1B8C}" dt="2021-10-20T13:01:36.671" v="21" actId="2696"/>
        <pc:sldMasterMkLst>
          <pc:docMk/>
          <pc:sldMasterMk cId="3174508979" sldId="2147484144"/>
        </pc:sldMasterMkLst>
        <pc:sldLayoutChg chg="del">
          <pc:chgData name="john andrews" userId="f327ac13987b6d32" providerId="LiveId" clId="{095AF7C1-50B3-449D-AE84-929999DC1B8C}" dt="2021-10-20T13:01:36.671" v="21" actId="2696"/>
          <pc:sldLayoutMkLst>
            <pc:docMk/>
            <pc:sldMasterMk cId="3174508979" sldId="2147484144"/>
            <pc:sldLayoutMk cId="2068521122" sldId="2147484146"/>
          </pc:sldLayoutMkLst>
        </pc:sldLayoutChg>
        <pc:sldLayoutChg chg="del">
          <pc:chgData name="john andrews" userId="f327ac13987b6d32" providerId="LiveId" clId="{095AF7C1-50B3-449D-AE84-929999DC1B8C}" dt="2021-10-20T13:01:36.671" v="21" actId="2696"/>
          <pc:sldLayoutMkLst>
            <pc:docMk/>
            <pc:sldMasterMk cId="3174508979" sldId="2147484144"/>
            <pc:sldLayoutMk cId="577780146" sldId="2147484148"/>
          </pc:sldLayoutMkLst>
        </pc:sldLayoutChg>
        <pc:sldLayoutChg chg="del">
          <pc:chgData name="john andrews" userId="f327ac13987b6d32" providerId="LiveId" clId="{095AF7C1-50B3-449D-AE84-929999DC1B8C}" dt="2021-10-20T13:01:36.671" v="21" actId="2696"/>
          <pc:sldLayoutMkLst>
            <pc:docMk/>
            <pc:sldMasterMk cId="3174508979" sldId="2147484144"/>
            <pc:sldLayoutMk cId="276855131" sldId="2147484151"/>
          </pc:sldLayoutMkLst>
        </pc:sldLayoutChg>
      </pc:sldMasterChg>
      <pc:sldMasterChg chg="del delSldLayout">
        <pc:chgData name="john andrews" userId="f327ac13987b6d32" providerId="LiveId" clId="{095AF7C1-50B3-449D-AE84-929999DC1B8C}" dt="2021-10-20T12:43:32.455" v="1" actId="2696"/>
        <pc:sldMasterMkLst>
          <pc:docMk/>
          <pc:sldMasterMk cId="65682271" sldId="2147484208"/>
        </pc:sldMasterMkLst>
        <pc:sldLayoutChg chg="del">
          <pc:chgData name="john andrews" userId="f327ac13987b6d32" providerId="LiveId" clId="{095AF7C1-50B3-449D-AE84-929999DC1B8C}" dt="2021-10-20T12:43:32.455" v="1" actId="2696"/>
          <pc:sldLayoutMkLst>
            <pc:docMk/>
            <pc:sldMasterMk cId="65682271" sldId="2147484208"/>
            <pc:sldLayoutMk cId="3343714011" sldId="2147484209"/>
          </pc:sldLayoutMkLst>
        </pc:sldLayoutChg>
        <pc:sldLayoutChg chg="del">
          <pc:chgData name="john andrews" userId="f327ac13987b6d32" providerId="LiveId" clId="{095AF7C1-50B3-449D-AE84-929999DC1B8C}" dt="2021-10-20T12:43:32.455" v="1" actId="2696"/>
          <pc:sldLayoutMkLst>
            <pc:docMk/>
            <pc:sldMasterMk cId="65682271" sldId="2147484208"/>
            <pc:sldLayoutMk cId="1606522232" sldId="2147484210"/>
          </pc:sldLayoutMkLst>
        </pc:sldLayoutChg>
        <pc:sldLayoutChg chg="del">
          <pc:chgData name="john andrews" userId="f327ac13987b6d32" providerId="LiveId" clId="{095AF7C1-50B3-449D-AE84-929999DC1B8C}" dt="2021-10-20T12:43:32.455" v="1" actId="2696"/>
          <pc:sldLayoutMkLst>
            <pc:docMk/>
            <pc:sldMasterMk cId="65682271" sldId="2147484208"/>
            <pc:sldLayoutMk cId="3057612299" sldId="2147484211"/>
          </pc:sldLayoutMkLst>
        </pc:sldLayoutChg>
        <pc:sldLayoutChg chg="del">
          <pc:chgData name="john andrews" userId="f327ac13987b6d32" providerId="LiveId" clId="{095AF7C1-50B3-449D-AE84-929999DC1B8C}" dt="2021-10-20T12:43:32.455" v="1" actId="2696"/>
          <pc:sldLayoutMkLst>
            <pc:docMk/>
            <pc:sldMasterMk cId="65682271" sldId="2147484208"/>
            <pc:sldLayoutMk cId="777622239" sldId="2147484212"/>
          </pc:sldLayoutMkLst>
        </pc:sldLayoutChg>
        <pc:sldLayoutChg chg="del">
          <pc:chgData name="john andrews" userId="f327ac13987b6d32" providerId="LiveId" clId="{095AF7C1-50B3-449D-AE84-929999DC1B8C}" dt="2021-10-20T12:43:32.455" v="1" actId="2696"/>
          <pc:sldLayoutMkLst>
            <pc:docMk/>
            <pc:sldMasterMk cId="65682271" sldId="2147484208"/>
            <pc:sldLayoutMk cId="1101810830" sldId="2147484213"/>
          </pc:sldLayoutMkLst>
        </pc:sldLayoutChg>
        <pc:sldLayoutChg chg="del">
          <pc:chgData name="john andrews" userId="f327ac13987b6d32" providerId="LiveId" clId="{095AF7C1-50B3-449D-AE84-929999DC1B8C}" dt="2021-10-20T12:43:32.455" v="1" actId="2696"/>
          <pc:sldLayoutMkLst>
            <pc:docMk/>
            <pc:sldMasterMk cId="65682271" sldId="2147484208"/>
            <pc:sldLayoutMk cId="1370862484" sldId="2147484214"/>
          </pc:sldLayoutMkLst>
        </pc:sldLayoutChg>
        <pc:sldLayoutChg chg="del">
          <pc:chgData name="john andrews" userId="f327ac13987b6d32" providerId="LiveId" clId="{095AF7C1-50B3-449D-AE84-929999DC1B8C}" dt="2021-10-20T12:43:32.455" v="1" actId="2696"/>
          <pc:sldLayoutMkLst>
            <pc:docMk/>
            <pc:sldMasterMk cId="65682271" sldId="2147484208"/>
            <pc:sldLayoutMk cId="240815114" sldId="2147484215"/>
          </pc:sldLayoutMkLst>
        </pc:sldLayoutChg>
        <pc:sldLayoutChg chg="del">
          <pc:chgData name="john andrews" userId="f327ac13987b6d32" providerId="LiveId" clId="{095AF7C1-50B3-449D-AE84-929999DC1B8C}" dt="2021-10-20T12:43:32.455" v="1" actId="2696"/>
          <pc:sldLayoutMkLst>
            <pc:docMk/>
            <pc:sldMasterMk cId="65682271" sldId="2147484208"/>
            <pc:sldLayoutMk cId="2930370348" sldId="2147484216"/>
          </pc:sldLayoutMkLst>
        </pc:sldLayoutChg>
        <pc:sldLayoutChg chg="del">
          <pc:chgData name="john andrews" userId="f327ac13987b6d32" providerId="LiveId" clId="{095AF7C1-50B3-449D-AE84-929999DC1B8C}" dt="2021-10-20T12:43:32.455" v="1" actId="2696"/>
          <pc:sldLayoutMkLst>
            <pc:docMk/>
            <pc:sldMasterMk cId="65682271" sldId="2147484208"/>
            <pc:sldLayoutMk cId="2031639724" sldId="2147484217"/>
          </pc:sldLayoutMkLst>
        </pc:sldLayoutChg>
        <pc:sldLayoutChg chg="del">
          <pc:chgData name="john andrews" userId="f327ac13987b6d32" providerId="LiveId" clId="{095AF7C1-50B3-449D-AE84-929999DC1B8C}" dt="2021-10-20T12:43:32.455" v="1" actId="2696"/>
          <pc:sldLayoutMkLst>
            <pc:docMk/>
            <pc:sldMasterMk cId="65682271" sldId="2147484208"/>
            <pc:sldLayoutMk cId="1808756112" sldId="2147484218"/>
          </pc:sldLayoutMkLst>
        </pc:sldLayoutChg>
        <pc:sldLayoutChg chg="del">
          <pc:chgData name="john andrews" userId="f327ac13987b6d32" providerId="LiveId" clId="{095AF7C1-50B3-449D-AE84-929999DC1B8C}" dt="2021-10-20T12:43:32.455" v="1" actId="2696"/>
          <pc:sldLayoutMkLst>
            <pc:docMk/>
            <pc:sldMasterMk cId="65682271" sldId="2147484208"/>
            <pc:sldLayoutMk cId="2526178398" sldId="2147484219"/>
          </pc:sldLayoutMkLst>
        </pc:sldLayoutChg>
        <pc:sldLayoutChg chg="del">
          <pc:chgData name="john andrews" userId="f327ac13987b6d32" providerId="LiveId" clId="{095AF7C1-50B3-449D-AE84-929999DC1B8C}" dt="2021-10-20T12:43:32.455" v="1" actId="2696"/>
          <pc:sldLayoutMkLst>
            <pc:docMk/>
            <pc:sldMasterMk cId="65682271" sldId="2147484208"/>
            <pc:sldLayoutMk cId="3120955364" sldId="2147484220"/>
          </pc:sldLayoutMkLst>
        </pc:sldLayoutChg>
      </pc:sldMasterChg>
      <pc:sldMasterChg chg="del delSldLayout">
        <pc:chgData name="john andrews" userId="f327ac13987b6d32" providerId="LiveId" clId="{095AF7C1-50B3-449D-AE84-929999DC1B8C}" dt="2021-10-20T13:01:36.671" v="21" actId="2696"/>
        <pc:sldMasterMkLst>
          <pc:docMk/>
          <pc:sldMasterMk cId="3358178756" sldId="2147484221"/>
        </pc:sldMasterMkLst>
        <pc:sldLayoutChg chg="del">
          <pc:chgData name="john andrews" userId="f327ac13987b6d32" providerId="LiveId" clId="{095AF7C1-50B3-449D-AE84-929999DC1B8C}" dt="2021-10-20T13:01:36.671" v="21" actId="2696"/>
          <pc:sldLayoutMkLst>
            <pc:docMk/>
            <pc:sldMasterMk cId="3358178756" sldId="2147484221"/>
            <pc:sldLayoutMk cId="2637302090" sldId="2147484222"/>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3385977924" sldId="2147484223"/>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766226440" sldId="2147484224"/>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2462859625" sldId="2147484225"/>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488628007" sldId="2147484226"/>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1133935384" sldId="2147484227"/>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1367721728" sldId="2147484228"/>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2258454930" sldId="2147484229"/>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2553224581" sldId="2147484230"/>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941359735" sldId="2147484231"/>
          </pc:sldLayoutMkLst>
        </pc:sldLayoutChg>
        <pc:sldLayoutChg chg="del">
          <pc:chgData name="john andrews" userId="f327ac13987b6d32" providerId="LiveId" clId="{095AF7C1-50B3-449D-AE84-929999DC1B8C}" dt="2021-10-20T13:01:36.671" v="21" actId="2696"/>
          <pc:sldLayoutMkLst>
            <pc:docMk/>
            <pc:sldMasterMk cId="3358178756" sldId="2147484221"/>
            <pc:sldLayoutMk cId="759292448" sldId="2147484232"/>
          </pc:sldLayoutMkLst>
        </pc:sldLayoutChg>
      </pc:sldMasterChg>
    </pc:docChg>
  </pc:docChgLst>
  <pc:docChgLst>
    <pc:chgData name="john andrews" userId="f327ac13987b6d32" providerId="LiveId" clId="{8D2F0BA8-C967-4FFC-B6CD-0E91223BD093}"/>
    <pc:docChg chg="modSld">
      <pc:chgData name="john andrews" userId="f327ac13987b6d32" providerId="LiveId" clId="{8D2F0BA8-C967-4FFC-B6CD-0E91223BD093}" dt="2021-09-24T15:45:14.100" v="1" actId="1036"/>
      <pc:docMkLst>
        <pc:docMk/>
      </pc:docMkLst>
      <pc:sldChg chg="modSp">
        <pc:chgData name="john andrews" userId="f327ac13987b6d32" providerId="LiveId" clId="{8D2F0BA8-C967-4FFC-B6CD-0E91223BD093}" dt="2021-09-24T15:45:14.100" v="1" actId="1036"/>
        <pc:sldMkLst>
          <pc:docMk/>
          <pc:sldMk cId="2045103496" sldId="2989"/>
        </pc:sldMkLst>
        <pc:spChg chg="mod">
          <ac:chgData name="john andrews" userId="f327ac13987b6d32" providerId="LiveId" clId="{8D2F0BA8-C967-4FFC-B6CD-0E91223BD093}" dt="2021-09-24T15:45:14.100" v="1" actId="1036"/>
          <ac:spMkLst>
            <pc:docMk/>
            <pc:sldMk cId="2045103496" sldId="2989"/>
            <ac:spMk id="2" creationId="{22AF3A2E-D945-7242-83EA-FAC42D38ED0C}"/>
          </ac:spMkLst>
        </pc:spChg>
        <pc:spChg chg="mod">
          <ac:chgData name="john andrews" userId="f327ac13987b6d32" providerId="LiveId" clId="{8D2F0BA8-C967-4FFC-B6CD-0E91223BD093}" dt="2021-09-24T15:45:14.100" v="1" actId="1036"/>
          <ac:spMkLst>
            <pc:docMk/>
            <pc:sldMk cId="2045103496" sldId="2989"/>
            <ac:spMk id="6" creationId="{88F25C81-4104-D94F-BAD6-A1C33E924A06}"/>
          </ac:spMkLst>
        </pc:spChg>
        <pc:grpChg chg="mod">
          <ac:chgData name="john andrews" userId="f327ac13987b6d32" providerId="LiveId" clId="{8D2F0BA8-C967-4FFC-B6CD-0E91223BD093}" dt="2021-09-24T15:45:14.100" v="1" actId="1036"/>
          <ac:grpSpMkLst>
            <pc:docMk/>
            <pc:sldMk cId="2045103496" sldId="2989"/>
            <ac:grpSpMk id="5" creationId="{0FE4ADA2-D1A9-7B4D-9F46-AF7D12DF9AAA}"/>
          </ac:grpSpMkLst>
        </pc:grpChg>
        <pc:picChg chg="mod">
          <ac:chgData name="john andrews" userId="f327ac13987b6d32" providerId="LiveId" clId="{8D2F0BA8-C967-4FFC-B6CD-0E91223BD093}" dt="2021-09-24T15:45:14.100" v="1" actId="1036"/>
          <ac:picMkLst>
            <pc:docMk/>
            <pc:sldMk cId="2045103496" sldId="2989"/>
            <ac:picMk id="8194" creationId="{F5863A44-2E98-134C-8742-83932FBB74D7}"/>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latin typeface="Arial"/>
                <a:cs typeface="Arial"/>
              </a:rPr>
              <a:t>Sales</a:t>
            </a:r>
          </a:p>
        </c:rich>
      </c:tx>
      <c:overlay val="0"/>
      <c:spPr>
        <a:noFill/>
        <a:ln>
          <a:noFill/>
        </a:ln>
        <a:effectLst/>
      </c:sp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8C-A546-9C6E-A26A3664DEF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8C-A546-9C6E-A26A3664DEF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8C-A546-9C6E-A26A3664DEF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8C-A546-9C6E-A26A3664DEFE}"/>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8-F68C-A546-9C6E-A26A3664DE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latin typeface="Arial"/>
                <a:cs typeface="Arial"/>
              </a:rPr>
              <a:t>Chart Title</a:t>
            </a:r>
          </a:p>
        </c:rich>
      </c:tx>
      <c:overlay val="0"/>
      <c:spPr>
        <a:noFill/>
        <a:ln>
          <a:noFill/>
        </a:ln>
        <a:effectLst/>
      </c:sp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BA0-1446-8291-46769C8149D6}"/>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5BA0-1446-8291-46769C8149D6}"/>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5BA0-1446-8291-46769C8149D6}"/>
            </c:ext>
          </c:extLst>
        </c:ser>
        <c:dLbls>
          <c:showLegendKey val="0"/>
          <c:showVal val="0"/>
          <c:showCatName val="0"/>
          <c:showSerName val="0"/>
          <c:showPercent val="0"/>
          <c:showBubbleSize val="0"/>
        </c:dLbls>
        <c:marker val="1"/>
        <c:smooth val="0"/>
        <c:axId val="234457752"/>
        <c:axId val="234458144"/>
      </c:lineChart>
      <c:catAx>
        <c:axId val="234457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crossAx val="234458144"/>
        <c:crosses val="autoZero"/>
        <c:auto val="1"/>
        <c:lblAlgn val="ctr"/>
        <c:lblOffset val="100"/>
        <c:noMultiLvlLbl val="0"/>
      </c:catAx>
      <c:valAx>
        <c:axId val="234458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4457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latin typeface="Arial"/>
                <a:cs typeface="Arial"/>
              </a:rPr>
              <a:t>Chart Title</a:t>
            </a:r>
          </a:p>
        </c:rich>
      </c:tx>
      <c:overlay val="0"/>
      <c:spPr>
        <a:noFill/>
        <a:ln>
          <a:noFill/>
        </a:ln>
        <a:effectLst/>
      </c:sp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9C-3348-9CCD-1E2FB5DE8E1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9C-3348-9CCD-1E2FB5DE8E1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9C-3348-9CCD-1E2FB5DE8E17}"/>
            </c:ext>
          </c:extLst>
        </c:ser>
        <c:dLbls>
          <c:showLegendKey val="0"/>
          <c:showVal val="0"/>
          <c:showCatName val="0"/>
          <c:showSerName val="0"/>
          <c:showPercent val="0"/>
          <c:showBubbleSize val="0"/>
        </c:dLbls>
        <c:gapWidth val="150"/>
        <c:overlap val="100"/>
        <c:axId val="234458928"/>
        <c:axId val="234641816"/>
      </c:barChart>
      <c:catAx>
        <c:axId val="23445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crossAx val="234641816"/>
        <c:crosses val="autoZero"/>
        <c:auto val="1"/>
        <c:lblAlgn val="ctr"/>
        <c:lblOffset val="100"/>
        <c:noMultiLvlLbl val="0"/>
      </c:catAx>
      <c:valAx>
        <c:axId val="234641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4458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latin typeface="Arial"/>
                <a:cs typeface="Arial"/>
              </a:rPr>
              <a:t>Chart Title</a:t>
            </a:r>
          </a:p>
        </c:rich>
      </c:tx>
      <c:overlay val="0"/>
      <c:spPr>
        <a:noFill/>
        <a:ln>
          <a:noFill/>
        </a:ln>
        <a:effectLst/>
      </c:sp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F89-CA4C-B94A-4CE6A75F1269}"/>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F89-CA4C-B94A-4CE6A75F1269}"/>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F89-CA4C-B94A-4CE6A75F1269}"/>
            </c:ext>
          </c:extLst>
        </c:ser>
        <c:dLbls>
          <c:showLegendKey val="0"/>
          <c:showVal val="0"/>
          <c:showCatName val="0"/>
          <c:showSerName val="0"/>
          <c:showPercent val="0"/>
          <c:showBubbleSize val="0"/>
        </c:dLbls>
        <c:gapWidth val="182"/>
        <c:axId val="234642600"/>
        <c:axId val="234642992"/>
      </c:barChart>
      <c:catAx>
        <c:axId val="234642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crossAx val="234642992"/>
        <c:crosses val="autoZero"/>
        <c:auto val="1"/>
        <c:lblAlgn val="ctr"/>
        <c:lblOffset val="100"/>
        <c:noMultiLvlLbl val="0"/>
      </c:catAx>
      <c:valAx>
        <c:axId val="234642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crossAx val="2346426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rPr>
              <a:t>Sales</a:t>
            </a:r>
          </a:p>
        </c:rich>
      </c:tx>
      <c:overlay val="0"/>
      <c:spPr>
        <a:noFill/>
        <a:ln>
          <a:noFill/>
        </a:ln>
        <a:effectLst/>
      </c:sp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DC3-474D-9F5F-2F7CA5DB530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DC3-474D-9F5F-2F7CA5DB530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DC3-474D-9F5F-2F7CA5DB530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DC3-474D-9F5F-2F7CA5DB530A}"/>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8-FDC3-474D-9F5F-2F7CA5DB530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rPr>
              <a:t>Chart Title</a:t>
            </a:r>
          </a:p>
        </c:rich>
      </c:tx>
      <c:overlay val="0"/>
      <c:spPr>
        <a:noFill/>
        <a:ln>
          <a:noFill/>
        </a:ln>
        <a:effectLst/>
      </c:sp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65AA-6541-A859-48CD31DD5490}"/>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65AA-6541-A859-48CD31DD5490}"/>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65AA-6541-A859-48CD31DD5490}"/>
            </c:ext>
          </c:extLst>
        </c:ser>
        <c:dLbls>
          <c:showLegendKey val="0"/>
          <c:showVal val="0"/>
          <c:showCatName val="0"/>
          <c:showSerName val="0"/>
          <c:showPercent val="0"/>
          <c:showBubbleSize val="0"/>
        </c:dLbls>
        <c:marker val="1"/>
        <c:smooth val="0"/>
        <c:axId val="232927632"/>
        <c:axId val="232928024"/>
      </c:lineChart>
      <c:catAx>
        <c:axId val="23292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2928024"/>
        <c:crosses val="autoZero"/>
        <c:auto val="1"/>
        <c:lblAlgn val="ctr"/>
        <c:lblOffset val="100"/>
        <c:noMultiLvlLbl val="0"/>
      </c:catAx>
      <c:valAx>
        <c:axId val="232928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292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rPr>
              <a:t>Chart Title</a:t>
            </a:r>
          </a:p>
        </c:rich>
      </c:tx>
      <c:overlay val="0"/>
      <c:spPr>
        <a:noFill/>
        <a:ln>
          <a:noFill/>
        </a:ln>
        <a:effectLst/>
      </c:sp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388-584B-A231-A530EE67EF4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388-584B-A231-A530EE67EF4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388-584B-A231-A530EE67EF4E}"/>
            </c:ext>
          </c:extLst>
        </c:ser>
        <c:dLbls>
          <c:showLegendKey val="0"/>
          <c:showVal val="0"/>
          <c:showCatName val="0"/>
          <c:showSerName val="0"/>
          <c:showPercent val="0"/>
          <c:showBubbleSize val="0"/>
        </c:dLbls>
        <c:gapWidth val="150"/>
        <c:overlap val="100"/>
        <c:axId val="232928808"/>
        <c:axId val="232929200"/>
      </c:barChart>
      <c:catAx>
        <c:axId val="232928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2929200"/>
        <c:crosses val="autoZero"/>
        <c:auto val="1"/>
        <c:lblAlgn val="ctr"/>
        <c:lblOffset val="100"/>
        <c:noMultiLvlLbl val="0"/>
      </c:catAx>
      <c:valAx>
        <c:axId val="232929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2928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rPr>
              <a:t>Chart Title</a:t>
            </a:r>
          </a:p>
        </c:rich>
      </c:tx>
      <c:overlay val="0"/>
      <c:spPr>
        <a:noFill/>
        <a:ln>
          <a:noFill/>
        </a:ln>
        <a:effectLst/>
      </c:sp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619-9A46-B36D-A88AFED7E429}"/>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619-9A46-B36D-A88AFED7E429}"/>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619-9A46-B36D-A88AFED7E429}"/>
            </c:ext>
          </c:extLst>
        </c:ser>
        <c:dLbls>
          <c:showLegendKey val="0"/>
          <c:showVal val="0"/>
          <c:showCatName val="0"/>
          <c:showSerName val="0"/>
          <c:showPercent val="0"/>
          <c:showBubbleSize val="0"/>
        </c:dLbls>
        <c:gapWidth val="182"/>
        <c:axId val="232929984"/>
        <c:axId val="232930376"/>
      </c:barChart>
      <c:catAx>
        <c:axId val="232929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2930376"/>
        <c:crosses val="autoZero"/>
        <c:auto val="1"/>
        <c:lblAlgn val="ctr"/>
        <c:lblOffset val="100"/>
        <c:noMultiLvlLbl val="0"/>
      </c:catAx>
      <c:valAx>
        <c:axId val="232930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292998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latin typeface="Arial"/>
                <a:cs typeface="Arial"/>
              </a:rPr>
              <a:t>Chart Title</a:t>
            </a:r>
          </a:p>
        </c:rich>
      </c:tx>
      <c:overlay val="0"/>
      <c:spPr>
        <a:noFill/>
        <a:ln>
          <a:noFill/>
        </a:ln>
        <a:effectLst/>
      </c:sp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26E-2649-A8F4-4B8A6A35C9F2}"/>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526E-2649-A8F4-4B8A6A35C9F2}"/>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526E-2649-A8F4-4B8A6A35C9F2}"/>
            </c:ext>
          </c:extLst>
        </c:ser>
        <c:dLbls>
          <c:showLegendKey val="0"/>
          <c:showVal val="0"/>
          <c:showCatName val="0"/>
          <c:showSerName val="0"/>
          <c:showPercent val="0"/>
          <c:showBubbleSize val="0"/>
        </c:dLbls>
        <c:marker val="1"/>
        <c:smooth val="0"/>
        <c:axId val="155546256"/>
        <c:axId val="155562048"/>
      </c:lineChart>
      <c:catAx>
        <c:axId val="15554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crossAx val="155562048"/>
        <c:crosses val="autoZero"/>
        <c:auto val="1"/>
        <c:lblAlgn val="ctr"/>
        <c:lblOffset val="100"/>
        <c:noMultiLvlLbl val="0"/>
      </c:catAx>
      <c:valAx>
        <c:axId val="155562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55546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latin typeface="Arial"/>
                <a:cs typeface="Arial"/>
              </a:rPr>
              <a:t>Chart Title</a:t>
            </a:r>
          </a:p>
        </c:rich>
      </c:tx>
      <c:overlay val="0"/>
      <c:spPr>
        <a:noFill/>
        <a:ln>
          <a:noFill/>
        </a:ln>
        <a:effectLst/>
      </c:sp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08-F04C-B089-5E220E56CE8B}"/>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08-F04C-B089-5E220E56CE8B}"/>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08-F04C-B089-5E220E56CE8B}"/>
            </c:ext>
          </c:extLst>
        </c:ser>
        <c:dLbls>
          <c:showLegendKey val="0"/>
          <c:showVal val="0"/>
          <c:showCatName val="0"/>
          <c:showSerName val="0"/>
          <c:showPercent val="0"/>
          <c:showBubbleSize val="0"/>
        </c:dLbls>
        <c:gapWidth val="150"/>
        <c:overlap val="100"/>
        <c:axId val="155560872"/>
        <c:axId val="155560480"/>
      </c:barChart>
      <c:catAx>
        <c:axId val="155560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crossAx val="155560480"/>
        <c:crosses val="autoZero"/>
        <c:auto val="1"/>
        <c:lblAlgn val="ctr"/>
        <c:lblOffset val="100"/>
        <c:noMultiLvlLbl val="0"/>
      </c:catAx>
      <c:valAx>
        <c:axId val="155560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55560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latin typeface="Arial"/>
                <a:cs typeface="Arial"/>
              </a:rPr>
              <a:t>Chart Title</a:t>
            </a:r>
          </a:p>
        </c:rich>
      </c:tx>
      <c:overlay val="0"/>
      <c:spPr>
        <a:noFill/>
        <a:ln>
          <a:noFill/>
        </a:ln>
        <a:effectLst/>
      </c:sp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545-5B47-8B47-1DE2066736B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545-5B47-8B47-1DE2066736BA}"/>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545-5B47-8B47-1DE2066736BA}"/>
            </c:ext>
          </c:extLst>
        </c:ser>
        <c:dLbls>
          <c:showLegendKey val="0"/>
          <c:showVal val="0"/>
          <c:showCatName val="0"/>
          <c:showSerName val="0"/>
          <c:showPercent val="0"/>
          <c:showBubbleSize val="0"/>
        </c:dLbls>
        <c:gapWidth val="182"/>
        <c:axId val="155562832"/>
        <c:axId val="155438272"/>
      </c:barChart>
      <c:catAx>
        <c:axId val="155562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crossAx val="155438272"/>
        <c:crosses val="autoZero"/>
        <c:auto val="1"/>
        <c:lblAlgn val="ctr"/>
        <c:lblOffset val="100"/>
        <c:noMultiLvlLbl val="0"/>
      </c:catAx>
      <c:valAx>
        <c:axId val="155438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crossAx val="1555628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rPr>
              <a:t>Sales</a:t>
            </a:r>
          </a:p>
        </c:rich>
      </c:tx>
      <c:overlay val="0"/>
      <c:spPr>
        <a:noFill/>
        <a:ln>
          <a:noFill/>
        </a:ln>
        <a:effectLst/>
      </c:sp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FE5-2047-A136-0FCD5A5D1AF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FE5-2047-A136-0FCD5A5D1AF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FE5-2047-A136-0FCD5A5D1AF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FE5-2047-A136-0FCD5A5D1AF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8-7FE5-2047-A136-0FCD5A5D1AF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rPr>
              <a:t>Chart Title</a:t>
            </a:r>
          </a:p>
        </c:rich>
      </c:tx>
      <c:overlay val="0"/>
      <c:spPr>
        <a:noFill/>
        <a:ln>
          <a:noFill/>
        </a:ln>
        <a:effectLst/>
      </c:sp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A4F-8A4A-88BA-8E2D052B9AD3}"/>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A4F-8A4A-88BA-8E2D052B9AD3}"/>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A4F-8A4A-88BA-8E2D052B9AD3}"/>
            </c:ext>
          </c:extLst>
        </c:ser>
        <c:dLbls>
          <c:showLegendKey val="0"/>
          <c:showVal val="0"/>
          <c:showCatName val="0"/>
          <c:showSerName val="0"/>
          <c:showPercent val="0"/>
          <c:showBubbleSize val="0"/>
        </c:dLbls>
        <c:marker val="1"/>
        <c:smooth val="0"/>
        <c:axId val="153874600"/>
        <c:axId val="231280648"/>
      </c:lineChart>
      <c:catAx>
        <c:axId val="153874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1280648"/>
        <c:crosses val="autoZero"/>
        <c:auto val="1"/>
        <c:lblAlgn val="ctr"/>
        <c:lblOffset val="100"/>
        <c:noMultiLvlLbl val="0"/>
      </c:catAx>
      <c:valAx>
        <c:axId val="231280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53874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rPr>
              <a:t>Chart Title</a:t>
            </a:r>
          </a:p>
        </c:rich>
      </c:tx>
      <c:overlay val="0"/>
      <c:spPr>
        <a:noFill/>
        <a:ln>
          <a:noFill/>
        </a:ln>
        <a:effectLst/>
      </c:sp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426-A34C-8171-97DF5C4952BB}"/>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426-A34C-8171-97DF5C4952BB}"/>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426-A34C-8171-97DF5C4952BB}"/>
            </c:ext>
          </c:extLst>
        </c:ser>
        <c:dLbls>
          <c:showLegendKey val="0"/>
          <c:showVal val="0"/>
          <c:showCatName val="0"/>
          <c:showSerName val="0"/>
          <c:showPercent val="0"/>
          <c:showBubbleSize val="0"/>
        </c:dLbls>
        <c:gapWidth val="150"/>
        <c:overlap val="100"/>
        <c:axId val="231281432"/>
        <c:axId val="231281824"/>
      </c:barChart>
      <c:catAx>
        <c:axId val="231281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1281824"/>
        <c:crosses val="autoZero"/>
        <c:auto val="1"/>
        <c:lblAlgn val="ctr"/>
        <c:lblOffset val="100"/>
        <c:noMultiLvlLbl val="0"/>
      </c:catAx>
      <c:valAx>
        <c:axId val="23128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1281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rPr>
              <a:t>Chart Title</a:t>
            </a:r>
          </a:p>
        </c:rich>
      </c:tx>
      <c:overlay val="0"/>
      <c:spPr>
        <a:noFill/>
        <a:ln>
          <a:noFill/>
        </a:ln>
        <a:effectLst/>
      </c:sp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E64-DD4D-B28E-5CCF1C7D3C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E64-DD4D-B28E-5CCF1C7D3C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E64-DD4D-B28E-5CCF1C7D3CBD}"/>
            </c:ext>
          </c:extLst>
        </c:ser>
        <c:dLbls>
          <c:showLegendKey val="0"/>
          <c:showVal val="0"/>
          <c:showCatName val="0"/>
          <c:showSerName val="0"/>
          <c:showPercent val="0"/>
          <c:showBubbleSize val="0"/>
        </c:dLbls>
        <c:gapWidth val="182"/>
        <c:axId val="231282608"/>
        <c:axId val="231283000"/>
      </c:barChart>
      <c:catAx>
        <c:axId val="231282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1283000"/>
        <c:crosses val="autoZero"/>
        <c:auto val="1"/>
        <c:lblAlgn val="ctr"/>
        <c:lblOffset val="100"/>
        <c:noMultiLvlLbl val="0"/>
      </c:catAx>
      <c:valAx>
        <c:axId val="231283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23128260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10000"/>
                  </a:schemeClr>
                </a:solidFill>
                <a:latin typeface="Arial"/>
                <a:cs typeface="Arial"/>
              </a:rPr>
              <a:t>Sales</a:t>
            </a:r>
          </a:p>
        </c:rich>
      </c:tx>
      <c:overlay val="0"/>
      <c:spPr>
        <a:noFill/>
        <a:ln>
          <a:noFill/>
        </a:ln>
        <a:effectLst/>
      </c:sp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7AE-3D49-9282-09F92EE69B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7AE-3D49-9282-09F92EE69B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7AE-3D49-9282-09F92EE69B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7AE-3D49-9282-09F92EE69BE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8-37AE-3D49-9282-09F92EE69BE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Arial"/>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E7E2E2-FAD9-3E4E-91C5-F90C75E95D0C}"/>
              </a:ext>
            </a:extLst>
          </p:cNvPr>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A2B2792-37C2-9243-8CA1-A067ECD0F5D8}"/>
              </a:ext>
            </a:extLst>
          </p:cNvPr>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85189CD4-36A8-624B-9D5C-D10413DA93F1}" type="datetimeFigureOut">
              <a:rPr lang="en-GB" smtClean="0"/>
              <a:t>21/10/2021</a:t>
            </a:fld>
            <a:endParaRPr lang="en-GB"/>
          </a:p>
        </p:txBody>
      </p:sp>
      <p:sp>
        <p:nvSpPr>
          <p:cNvPr id="4" name="Footer Placeholder 3">
            <a:extLst>
              <a:ext uri="{FF2B5EF4-FFF2-40B4-BE49-F238E27FC236}">
                <a16:creationId xmlns:a16="http://schemas.microsoft.com/office/drawing/2014/main" id="{5A8D6C8E-1CF4-C34C-8EFC-075C1BC51F8B}"/>
              </a:ext>
            </a:extLst>
          </p:cNvPr>
          <p:cNvSpPr>
            <a:spLocks noGrp="1"/>
          </p:cNvSpPr>
          <p:nvPr>
            <p:ph type="ftr" sz="quarter" idx="2"/>
          </p:nvPr>
        </p:nvSpPr>
        <p:spPr>
          <a:xfrm>
            <a:off x="0" y="8845550"/>
            <a:ext cx="2971800" cy="46672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E006CA0-0A08-7240-9D6E-4F7D3BD57FC7}"/>
              </a:ext>
            </a:extLst>
          </p:cNvPr>
          <p:cNvSpPr>
            <a:spLocks noGrp="1"/>
          </p:cNvSpPr>
          <p:nvPr>
            <p:ph type="sldNum" sz="quarter" idx="3"/>
          </p:nvPr>
        </p:nvSpPr>
        <p:spPr>
          <a:xfrm>
            <a:off x="3884613" y="8845550"/>
            <a:ext cx="2971800" cy="466725"/>
          </a:xfrm>
          <a:prstGeom prst="rect">
            <a:avLst/>
          </a:prstGeom>
        </p:spPr>
        <p:txBody>
          <a:bodyPr vert="horz" lIns="91440" tIns="45720" rIns="91440" bIns="45720" rtlCol="0" anchor="b"/>
          <a:lstStyle>
            <a:lvl1pPr algn="r">
              <a:defRPr sz="1200"/>
            </a:lvl1pPr>
          </a:lstStyle>
          <a:p>
            <a:fld id="{BF2B4F49-9F4C-CB4E-91CA-C4908D4D936B}" type="slidenum">
              <a:rPr lang="en-GB" smtClean="0"/>
              <a:t>‹#›</a:t>
            </a:fld>
            <a:endParaRPr lang="en-GB"/>
          </a:p>
        </p:txBody>
      </p:sp>
    </p:spTree>
    <p:extLst>
      <p:ext uri="{BB962C8B-B14F-4D97-AF65-F5344CB8AC3E}">
        <p14:creationId xmlns:p14="http://schemas.microsoft.com/office/powerpoint/2010/main" val="166038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IE" altLang="en-US"/>
          </a:p>
        </p:txBody>
      </p:sp>
      <p:sp>
        <p:nvSpPr>
          <p:cNvPr id="6147" name="Rectangle 3"/>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IE" altLang="en-US"/>
          </a:p>
        </p:txBody>
      </p:sp>
      <p:sp>
        <p:nvSpPr>
          <p:cNvPr id="47108" name="Rectangle 4"/>
          <p:cNvSpPr>
            <a:spLocks noGrp="1" noRot="1" noChangeAspect="1" noChangeArrowheads="1" noTextEdit="1"/>
          </p:cNvSpPr>
          <p:nvPr>
            <p:ph type="sldImg" idx="2"/>
          </p:nvPr>
        </p:nvSpPr>
        <p:spPr bwMode="auto">
          <a:xfrm>
            <a:off x="325438" y="698500"/>
            <a:ext cx="6208712" cy="3492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424363"/>
            <a:ext cx="5486400" cy="418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E" altLang="en-US" noProof="0"/>
              <a:t>Click to edit Master text styles</a:t>
            </a:r>
          </a:p>
          <a:p>
            <a:pPr lvl="1"/>
            <a:r>
              <a:rPr lang="en-IE" altLang="en-US" noProof="0"/>
              <a:t>Second level</a:t>
            </a:r>
          </a:p>
          <a:p>
            <a:pPr lvl="2"/>
            <a:r>
              <a:rPr lang="en-IE" altLang="en-US" noProof="0"/>
              <a:t>Third level</a:t>
            </a:r>
          </a:p>
          <a:p>
            <a:pPr lvl="3"/>
            <a:r>
              <a:rPr lang="en-IE" altLang="en-US" noProof="0"/>
              <a:t>Fourth level</a:t>
            </a:r>
          </a:p>
          <a:p>
            <a:pPr lvl="4"/>
            <a:r>
              <a:rPr lang="en-IE" altLang="en-US" noProof="0"/>
              <a:t>Fifth level</a:t>
            </a:r>
          </a:p>
        </p:txBody>
      </p:sp>
      <p:sp>
        <p:nvSpPr>
          <p:cNvPr id="6150" name="Rectangle 6"/>
          <p:cNvSpPr>
            <a:spLocks noGrp="1" noChangeArrowheads="1"/>
          </p:cNvSpPr>
          <p:nvPr>
            <p:ph type="ftr" sz="quarter" idx="4"/>
          </p:nvPr>
        </p:nvSpPr>
        <p:spPr bwMode="auto">
          <a:xfrm>
            <a:off x="0" y="884555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IE" altLang="en-US"/>
          </a:p>
        </p:txBody>
      </p:sp>
      <p:sp>
        <p:nvSpPr>
          <p:cNvPr id="6151" name="Rectangle 7"/>
          <p:cNvSpPr>
            <a:spLocks noGrp="1" noChangeArrowheads="1"/>
          </p:cNvSpPr>
          <p:nvPr>
            <p:ph type="sldNum" sz="quarter" idx="5"/>
          </p:nvPr>
        </p:nvSpPr>
        <p:spPr bwMode="auto">
          <a:xfrm>
            <a:off x="3884613" y="884555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8D1C5C23-846A-49EE-86ED-42EB39C7DF0E}" type="slidenum">
              <a:rPr lang="en-IE" altLang="en-US"/>
              <a:pPr>
                <a:defRPr/>
              </a:pPr>
              <a:t>‹#›</a:t>
            </a:fld>
            <a:endParaRPr lang="en-IE" altLang="en-US"/>
          </a:p>
        </p:txBody>
      </p:sp>
    </p:spTree>
    <p:extLst>
      <p:ext uri="{BB962C8B-B14F-4D97-AF65-F5344CB8AC3E}">
        <p14:creationId xmlns:p14="http://schemas.microsoft.com/office/powerpoint/2010/main" val="4137123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8D1C5C23-846A-49EE-86ED-42EB39C7DF0E}" type="slidenum">
              <a:rPr lang="en-IE" altLang="en-US" smtClean="0"/>
              <a:pPr>
                <a:defRPr/>
              </a:pPr>
              <a:t>5</a:t>
            </a:fld>
            <a:endParaRPr lang="en-IE" altLang="en-US"/>
          </a:p>
        </p:txBody>
      </p:sp>
    </p:spTree>
    <p:extLst>
      <p:ext uri="{BB962C8B-B14F-4D97-AF65-F5344CB8AC3E}">
        <p14:creationId xmlns:p14="http://schemas.microsoft.com/office/powerpoint/2010/main" val="340898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8D1C5C23-846A-49EE-86ED-42EB39C7DF0E}" type="slidenum">
              <a:rPr lang="en-IE" altLang="en-US" smtClean="0"/>
              <a:pPr>
                <a:defRPr/>
              </a:pPr>
              <a:t>6</a:t>
            </a:fld>
            <a:endParaRPr lang="en-IE" altLang="en-US"/>
          </a:p>
        </p:txBody>
      </p:sp>
    </p:spTree>
    <p:extLst>
      <p:ext uri="{BB962C8B-B14F-4D97-AF65-F5344CB8AC3E}">
        <p14:creationId xmlns:p14="http://schemas.microsoft.com/office/powerpoint/2010/main" val="275278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8D1C5C23-846A-49EE-86ED-42EB39C7DF0E}" type="slidenum">
              <a:rPr lang="en-IE" altLang="en-US" smtClean="0"/>
              <a:pPr>
                <a:defRPr/>
              </a:pPr>
              <a:t>10</a:t>
            </a:fld>
            <a:endParaRPr lang="en-IE" altLang="en-US"/>
          </a:p>
        </p:txBody>
      </p:sp>
    </p:spTree>
    <p:extLst>
      <p:ext uri="{BB962C8B-B14F-4D97-AF65-F5344CB8AC3E}">
        <p14:creationId xmlns:p14="http://schemas.microsoft.com/office/powerpoint/2010/main" val="1811605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8D1C5C23-846A-49EE-86ED-42EB39C7DF0E}" type="slidenum">
              <a:rPr lang="en-IE" altLang="en-US" smtClean="0"/>
              <a:pPr>
                <a:defRPr/>
              </a:pPr>
              <a:t>36</a:t>
            </a:fld>
            <a:endParaRPr lang="en-IE" altLang="en-US"/>
          </a:p>
        </p:txBody>
      </p:sp>
    </p:spTree>
    <p:extLst>
      <p:ext uri="{BB962C8B-B14F-4D97-AF65-F5344CB8AC3E}">
        <p14:creationId xmlns:p14="http://schemas.microsoft.com/office/powerpoint/2010/main" val="234633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jpe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7.jpe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9.jpe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Master" Target="../slideMasters/slideMaster8.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1_Section_Purple">
    <p:spTree>
      <p:nvGrpSpPr>
        <p:cNvPr id="1" name=""/>
        <p:cNvGrpSpPr/>
        <p:nvPr/>
      </p:nvGrpSpPr>
      <p:grpSpPr>
        <a:xfrm>
          <a:off x="0" y="0"/>
          <a:ext cx="0" cy="0"/>
          <a:chOff x="0" y="0"/>
          <a:chExt cx="0" cy="0"/>
        </a:xfrm>
      </p:grpSpPr>
      <p:pic>
        <p:nvPicPr>
          <p:cNvPr id="8" name="Picture 7" descr="APICS Business System 10.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6"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7"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spTree>
    <p:extLst>
      <p:ext uri="{BB962C8B-B14F-4D97-AF65-F5344CB8AC3E}">
        <p14:creationId xmlns:p14="http://schemas.microsoft.com/office/powerpoint/2010/main" val="320486417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Image Support Right 3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3841751" y="937022"/>
            <a:ext cx="4870123"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3205163"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6" y="930166"/>
            <a:ext cx="3196733"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16801334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mage with Side Not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0" y="937022"/>
            <a:ext cx="6556375"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7208838" y="1261241"/>
            <a:ext cx="1477962" cy="3333381"/>
          </a:xfrm>
        </p:spPr>
        <p:txBody>
          <a:bodyPr/>
          <a:lstStyle>
            <a:lvl1pPr>
              <a:defRPr sz="1050">
                <a:solidFill>
                  <a:schemeClr val="bg2">
                    <a:lumMod val="10000"/>
                  </a:schemeClr>
                </a:solidFill>
                <a:latin typeface="+mj-lt"/>
              </a:defRPr>
            </a:lvl1pPr>
            <a:lvl2pPr>
              <a:spcBef>
                <a:spcPts val="450"/>
              </a:spcBef>
              <a:defRPr sz="1050">
                <a:solidFill>
                  <a:schemeClr val="bg2">
                    <a:lumMod val="10000"/>
                  </a:schemeClr>
                </a:solidFill>
                <a:latin typeface="+mj-lt"/>
              </a:defRPr>
            </a:lvl2pPr>
            <a:lvl3pPr>
              <a:defRPr sz="10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7208838" y="930166"/>
            <a:ext cx="1483742" cy="283779"/>
          </a:xfrm>
        </p:spPr>
        <p:txBody>
          <a:bodyPr/>
          <a:lstStyle>
            <a:lvl1pPr marL="0" indent="0">
              <a:lnSpc>
                <a:spcPct val="90000"/>
              </a:lnSpc>
              <a:buFontTx/>
              <a:buNone/>
              <a:defRPr sz="12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35919991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Image with Side Not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155826" y="937022"/>
            <a:ext cx="6556048"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1511300"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6" y="930166"/>
            <a:ext cx="1507325"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27407658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4026" y="937022"/>
            <a:ext cx="8257849"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Tree>
    <p:extLst>
      <p:ext uri="{BB962C8B-B14F-4D97-AF65-F5344CB8AC3E}">
        <p14:creationId xmlns:p14="http://schemas.microsoft.com/office/powerpoint/2010/main" val="189143307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Example 5 Horizontal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4026" y="2656489"/>
            <a:ext cx="8257849" cy="1800020"/>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8254999" cy="1363718"/>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6" y="930166"/>
            <a:ext cx="8233287"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16772155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937022"/>
            <a:ext cx="1508125" cy="1637109"/>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Insert Headshot</a:t>
            </a:r>
            <a:endParaRPr lang="en-US" sz="900" i="1" dirty="0">
              <a:solidFill>
                <a:schemeClr val="bg1">
                  <a:lumMod val="50000"/>
                </a:schemeClr>
              </a:solidFill>
              <a:latin typeface="Franklin Gothic Book"/>
            </a:endParaRPr>
          </a:p>
        </p:txBody>
      </p:sp>
      <p:sp>
        <p:nvSpPr>
          <p:cNvPr id="4" name="Content Placeholder 3"/>
          <p:cNvSpPr>
            <a:spLocks noGrp="1"/>
          </p:cNvSpPr>
          <p:nvPr>
            <p:ph sz="half" idx="2"/>
          </p:nvPr>
        </p:nvSpPr>
        <p:spPr>
          <a:xfrm>
            <a:off x="2155826" y="1261241"/>
            <a:ext cx="6530975" cy="3333381"/>
          </a:xfrm>
        </p:spPr>
        <p:txBody>
          <a:bodyPr/>
          <a:lstStyle>
            <a:lvl1pPr>
              <a:spcBef>
                <a:spcPts val="900"/>
              </a:spcBef>
              <a:defRPr sz="1350">
                <a:solidFill>
                  <a:schemeClr val="bg2">
                    <a:lumMod val="10000"/>
                  </a:schemeClr>
                </a:solidFill>
                <a:latin typeface="+mj-lt"/>
              </a:defRPr>
            </a:lvl1pPr>
            <a:lvl2pPr>
              <a:spcBef>
                <a:spcPts val="225"/>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2149232" y="930166"/>
            <a:ext cx="6556514" cy="283779"/>
          </a:xfrm>
        </p:spPr>
        <p:txBody>
          <a:bodyPr/>
          <a:lstStyle>
            <a:lvl1pPr marL="0" indent="0">
              <a:lnSpc>
                <a:spcPct val="90000"/>
              </a:lnSpc>
              <a:buFontTx/>
              <a:buNone/>
              <a:defRPr sz="1500" baseline="0">
                <a:solidFill>
                  <a:schemeClr val="tx1"/>
                </a:solidFill>
                <a:latin typeface="Franklin Gothic Medium" pitchFamily="34" charset="0"/>
              </a:defRPr>
            </a:lvl1pPr>
          </a:lstStyle>
          <a:p>
            <a:pPr lvl="0"/>
            <a:r>
              <a:rPr lang="en-US" dirty="0"/>
              <a:t>Name, Title</a:t>
            </a:r>
          </a:p>
        </p:txBody>
      </p:sp>
    </p:spTree>
    <p:extLst>
      <p:ext uri="{BB962C8B-B14F-4D97-AF65-F5344CB8AC3E}">
        <p14:creationId xmlns:p14="http://schemas.microsoft.com/office/powerpoint/2010/main" val="14909531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able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54025" y="953691"/>
            <a:ext cx="8255000" cy="3686175"/>
          </a:xfrm>
        </p:spPr>
        <p:txBody>
          <a:bodyPr/>
          <a:lstStyle/>
          <a:p>
            <a:r>
              <a:rPr lang="en-US" dirty="0"/>
              <a:t>Click icon to add table</a:t>
            </a:r>
          </a:p>
        </p:txBody>
      </p:sp>
    </p:spTree>
    <p:extLst>
      <p:ext uri="{BB962C8B-B14F-4D97-AF65-F5344CB8AC3E}">
        <p14:creationId xmlns:p14="http://schemas.microsoft.com/office/powerpoint/2010/main" val="422623889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hart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hart Placeholder 4"/>
          <p:cNvSpPr>
            <a:spLocks noGrp="1"/>
          </p:cNvSpPr>
          <p:nvPr>
            <p:ph type="chart" sz="quarter" idx="11"/>
          </p:nvPr>
        </p:nvSpPr>
        <p:spPr>
          <a:xfrm>
            <a:off x="457200" y="957263"/>
            <a:ext cx="8229600" cy="3665935"/>
          </a:xfrm>
        </p:spPr>
        <p:txBody>
          <a:bodyPr/>
          <a:lstStyle/>
          <a:p>
            <a:r>
              <a:rPr lang="en-US" dirty="0"/>
              <a:t>Click icon to add chart</a:t>
            </a:r>
          </a:p>
        </p:txBody>
      </p:sp>
    </p:spTree>
    <p:extLst>
      <p:ext uri="{BB962C8B-B14F-4D97-AF65-F5344CB8AC3E}">
        <p14:creationId xmlns:p14="http://schemas.microsoft.com/office/powerpoint/2010/main" val="108463820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36378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928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Arial"/>
                <a:cs typeface="Arial"/>
              </a:defRPr>
            </a:lvl1pPr>
          </a:lstStyle>
          <a:p>
            <a:r>
              <a:rPr lang="en-US" dirty="0"/>
              <a:t>Click to edit master title style</a:t>
            </a:r>
          </a:p>
        </p:txBody>
      </p:sp>
      <p:sp>
        <p:nvSpPr>
          <p:cNvPr id="3" name="Content Placeholder 2"/>
          <p:cNvSpPr>
            <a:spLocks noGrp="1"/>
          </p:cNvSpPr>
          <p:nvPr>
            <p:ph idx="1" hasCustomPrompt="1"/>
          </p:nvPr>
        </p:nvSpPr>
        <p:spPr>
          <a:xfrm>
            <a:off x="454026" y="937022"/>
            <a:ext cx="8235949" cy="3690938"/>
          </a:xfrm>
          <a:prstGeom prst="rect">
            <a:avLst/>
          </a:prstGeom>
        </p:spPr>
        <p:txBody>
          <a:bodyPr/>
          <a:lstStyle>
            <a:lvl1pPr marL="0" indent="0">
              <a:spcBef>
                <a:spcPts val="1350"/>
              </a:spcBef>
              <a:buSzPct val="80000"/>
              <a:buFont typeface="Wingdings" pitchFamily="2" charset="2"/>
              <a:buNone/>
              <a:defRPr sz="1800">
                <a:solidFill>
                  <a:schemeClr val="bg2">
                    <a:lumMod val="25000"/>
                  </a:schemeClr>
                </a:solidFill>
              </a:defRPr>
            </a:lvl1pPr>
            <a:lvl2pPr marL="173831" indent="-173831">
              <a:buFont typeface="Wingdings" panose="05000000000000000000" pitchFamily="2" charset="2"/>
              <a:buChar char="§"/>
              <a:defRPr sz="1500">
                <a:solidFill>
                  <a:schemeClr val="bg2">
                    <a:lumMod val="25000"/>
                  </a:schemeClr>
                </a:solidFill>
              </a:defRPr>
            </a:lvl2pPr>
            <a:lvl3pPr marL="557213" indent="-257175">
              <a:buFont typeface="Arial" pitchFamily="34" charset="0"/>
              <a:buChar char="–"/>
              <a:tabLst>
                <a:tab pos="472679" algn="l"/>
              </a:tabLst>
              <a:defRPr sz="1350">
                <a:solidFill>
                  <a:schemeClr val="bg2">
                    <a:lumMod val="25000"/>
                  </a:schemeClr>
                </a:solidFill>
              </a:defRPr>
            </a:lvl3pPr>
            <a:lvl4pPr marL="557213" indent="-257175">
              <a:buFont typeface="Arial" pitchFamily="34" charset="0"/>
              <a:buChar char="–"/>
              <a:tabLst>
                <a:tab pos="472679" algn="l"/>
              </a:tabLst>
              <a:defRPr/>
            </a:lvl4pPr>
            <a:lvl5pPr marL="557213" indent="-257175">
              <a:buFont typeface="Arial" pitchFamily="34" charset="0"/>
              <a:buChar char="–"/>
              <a:tabLst>
                <a:tab pos="472679" algn="l"/>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873361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Title Blue">
    <p:spTree>
      <p:nvGrpSpPr>
        <p:cNvPr id="1" name=""/>
        <p:cNvGrpSpPr/>
        <p:nvPr/>
      </p:nvGrpSpPr>
      <p:grpSpPr>
        <a:xfrm>
          <a:off x="0" y="0"/>
          <a:ext cx="0" cy="0"/>
          <a:chOff x="0" y="0"/>
          <a:chExt cx="0" cy="0"/>
        </a:xfrm>
      </p:grpSpPr>
      <p:pic>
        <p:nvPicPr>
          <p:cNvPr id="8" name="Picture 7" descr="APICS_Business_Comps_R0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800" baseline="0">
                <a:solidFill>
                  <a:schemeClr val="bg1"/>
                </a:solidFill>
                <a:latin typeface="Franklin Gothic Medium"/>
                <a:cs typeface="Franklin Gothic Medium"/>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8"/>
            <a:ext cx="3617911" cy="982320"/>
          </a:xfrm>
        </p:spPr>
        <p:txBody>
          <a:bodyPr>
            <a:spAutoFit/>
          </a:bodyPr>
          <a:lstStyle>
            <a:lvl1pPr marL="0" indent="0">
              <a:buFontTx/>
              <a:buNone/>
              <a:defRPr sz="1350">
                <a:solidFill>
                  <a:schemeClr val="bg1"/>
                </a:solidFill>
                <a:latin typeface="Franklin Gothic Book"/>
                <a:cs typeface="Franklin Gothic Book"/>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p:spPr>
        <p:txBody>
          <a:bodyPr/>
          <a:lstStyle>
            <a:lvl1pPr marL="0" indent="0">
              <a:buNone/>
              <a:defRPr sz="135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38" y="4458689"/>
            <a:ext cx="1479550" cy="338541"/>
          </a:xfrm>
          <a:prstGeom prst="rect">
            <a:avLst/>
          </a:prstGeom>
        </p:spPr>
      </p:pic>
    </p:spTree>
    <p:extLst>
      <p:ext uri="{BB962C8B-B14F-4D97-AF65-F5344CB8AC3E}">
        <p14:creationId xmlns:p14="http://schemas.microsoft.com/office/powerpoint/2010/main" val="29512513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2_Title White">
    <p:spTree>
      <p:nvGrpSpPr>
        <p:cNvPr id="1" name=""/>
        <p:cNvGrpSpPr/>
        <p:nvPr/>
      </p:nvGrpSpPr>
      <p:grpSpPr>
        <a:xfrm>
          <a:off x="0" y="0"/>
          <a:ext cx="0" cy="0"/>
          <a:chOff x="0" y="0"/>
          <a:chExt cx="0" cy="0"/>
        </a:xfrm>
      </p:grpSpPr>
      <p:pic>
        <p:nvPicPr>
          <p:cNvPr id="7" name="Picture 6" descr="APICS_Business_Comps_R03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0" name="Picture 9" descr="APICS_Logo_PMS7462_C.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89788" y="4454330"/>
            <a:ext cx="1498600" cy="3429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800" baseline="0">
                <a:solidFill>
                  <a:schemeClr val="tx1"/>
                </a:solidFill>
                <a:latin typeface="Franklin Gothic Medium"/>
                <a:cs typeface="Franklin Gothic Medium"/>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8"/>
            <a:ext cx="3617911" cy="982320"/>
          </a:xfrm>
        </p:spPr>
        <p:txBody>
          <a:bodyPr>
            <a:spAutoFit/>
          </a:bodyPr>
          <a:lstStyle>
            <a:lvl1pPr marL="0" indent="0">
              <a:buFontTx/>
              <a:buNone/>
              <a:defRPr sz="1350">
                <a:solidFill>
                  <a:schemeClr val="tx1"/>
                </a:solidFill>
                <a:latin typeface="Franklin Gothic Book"/>
                <a:cs typeface="Franklin Gothic Book"/>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p:spPr>
        <p:txBody>
          <a:bodyPr/>
          <a:lstStyle>
            <a:lvl1pPr marL="0" indent="0">
              <a:buNone/>
              <a:defRPr sz="1350" baseline="0">
                <a:solidFill>
                  <a:schemeClr val="tx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spTree>
    <p:extLst>
      <p:ext uri="{BB962C8B-B14F-4D97-AF65-F5344CB8AC3E}">
        <p14:creationId xmlns:p14="http://schemas.microsoft.com/office/powerpoint/2010/main" val="208344506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5_Section_Green">
    <p:spTree>
      <p:nvGrpSpPr>
        <p:cNvPr id="1" name=""/>
        <p:cNvGrpSpPr/>
        <p:nvPr/>
      </p:nvGrpSpPr>
      <p:grpSpPr>
        <a:xfrm>
          <a:off x="0" y="0"/>
          <a:ext cx="0" cy="0"/>
          <a:chOff x="0" y="0"/>
          <a:chExt cx="0" cy="0"/>
        </a:xfrm>
      </p:grpSpPr>
      <p:pic>
        <p:nvPicPr>
          <p:cNvPr id="8" name="Picture 7" descr="APICS Business System 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p:spPr>
        <p:txBody>
          <a:bodyPr/>
          <a:lstStyle>
            <a:lvl1pPr marL="0" indent="0">
              <a:buClr>
                <a:schemeClr val="tx1"/>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14" name="Picture 13"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2" name="TextBox 1"/>
          <p:cNvSpPr txBox="1"/>
          <p:nvPr userDrawn="1"/>
        </p:nvSpPr>
        <p:spPr>
          <a:xfrm>
            <a:off x="441435" y="413845"/>
            <a:ext cx="3704897" cy="276999"/>
          </a:xfrm>
          <a:prstGeom prst="rect">
            <a:avLst/>
          </a:prstGeom>
          <a:noFill/>
        </p:spPr>
        <p:txBody>
          <a:bodyPr wrap="square" rtlCol="0">
            <a:spAutoFit/>
          </a:bodyPr>
          <a:lstStyle/>
          <a:p>
            <a:pPr fontAlgn="base">
              <a:spcBef>
                <a:spcPct val="0"/>
              </a:spcBef>
              <a:spcAft>
                <a:spcPct val="0"/>
              </a:spcAft>
            </a:pPr>
            <a:endParaRPr lang="en-US" sz="1200" dirty="0">
              <a:solidFill>
                <a:srgbClr val="0068AC"/>
              </a:solidFill>
              <a:ea typeface="ＭＳ Ｐゴシック" pitchFamily="34" charset="-128"/>
            </a:endParaRPr>
          </a:p>
        </p:txBody>
      </p:sp>
    </p:spTree>
    <p:extLst>
      <p:ext uri="{BB962C8B-B14F-4D97-AF65-F5344CB8AC3E}">
        <p14:creationId xmlns:p14="http://schemas.microsoft.com/office/powerpoint/2010/main" val="280687514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6_Section_Gold">
    <p:spTree>
      <p:nvGrpSpPr>
        <p:cNvPr id="1" name=""/>
        <p:cNvGrpSpPr/>
        <p:nvPr/>
      </p:nvGrpSpPr>
      <p:grpSpPr>
        <a:xfrm>
          <a:off x="0" y="0"/>
          <a:ext cx="0" cy="0"/>
          <a:chOff x="0" y="0"/>
          <a:chExt cx="0" cy="0"/>
        </a:xfrm>
      </p:grpSpPr>
      <p:pic>
        <p:nvPicPr>
          <p:cNvPr id="8" name="Picture 7" descr="APICS Business System 7.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1506"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sp>
        <p:nvSpPr>
          <p:cNvPr id="3" name="Content Placeholder 2"/>
          <p:cNvSpPr>
            <a:spLocks noGrp="1"/>
          </p:cNvSpPr>
          <p:nvPr>
            <p:ph sz="quarter" idx="10" hasCustomPrompt="1"/>
          </p:nvPr>
        </p:nvSpPr>
        <p:spPr>
          <a:xfrm>
            <a:off x="5279136" y="3255264"/>
            <a:ext cx="3950208" cy="1370516"/>
          </a:xfrm>
        </p:spPr>
        <p:txBody>
          <a:bodyPr/>
          <a:lstStyle>
            <a:lvl1pPr marL="0" indent="0">
              <a:buClr>
                <a:srgbClr val="EA7816"/>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pic>
        <p:nvPicPr>
          <p:cNvPr id="11" name="Picture 10"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429056635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9_Section_Blue">
    <p:spTree>
      <p:nvGrpSpPr>
        <p:cNvPr id="1" name=""/>
        <p:cNvGrpSpPr/>
        <p:nvPr/>
      </p:nvGrpSpPr>
      <p:grpSpPr>
        <a:xfrm>
          <a:off x="0" y="0"/>
          <a:ext cx="0" cy="0"/>
          <a:chOff x="0" y="0"/>
          <a:chExt cx="0" cy="0"/>
        </a:xfrm>
      </p:grpSpPr>
      <p:pic>
        <p:nvPicPr>
          <p:cNvPr id="10" name="Picture 9" descr="APICS Business System 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55264"/>
            <a:ext cx="3962400" cy="1370516"/>
          </a:xfrm>
        </p:spPr>
        <p:txBody>
          <a:bodyPr/>
          <a:lstStyle>
            <a:lvl1pPr marL="0" indent="0">
              <a:buClr>
                <a:schemeClr val="tx1"/>
              </a:buClr>
              <a:buFont typeface="Wingdings" panose="05000000000000000000" pitchFamily="2" charset="2"/>
              <a:buNone/>
              <a:defRPr baseline="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2"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13" name="Picture 12"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417619563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10_Section_Blue2">
    <p:spTree>
      <p:nvGrpSpPr>
        <p:cNvPr id="1" name=""/>
        <p:cNvGrpSpPr/>
        <p:nvPr/>
      </p:nvGrpSpPr>
      <p:grpSpPr>
        <a:xfrm>
          <a:off x="0" y="0"/>
          <a:ext cx="0" cy="0"/>
          <a:chOff x="0" y="0"/>
          <a:chExt cx="0" cy="0"/>
        </a:xfrm>
      </p:grpSpPr>
      <p:pic>
        <p:nvPicPr>
          <p:cNvPr id="6" name="Picture 5" descr="APICS Business System 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p:spPr>
        <p:txBody>
          <a:bodyPr/>
          <a:lstStyle>
            <a:lvl1pPr marL="0" indent="0">
              <a:buClr>
                <a:schemeClr val="tx1"/>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161859338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11_Section_Purple">
    <p:spTree>
      <p:nvGrpSpPr>
        <p:cNvPr id="1" name=""/>
        <p:cNvGrpSpPr/>
        <p:nvPr/>
      </p:nvGrpSpPr>
      <p:grpSpPr>
        <a:xfrm>
          <a:off x="0" y="0"/>
          <a:ext cx="0" cy="0"/>
          <a:chOff x="0" y="0"/>
          <a:chExt cx="0" cy="0"/>
        </a:xfrm>
      </p:grpSpPr>
      <p:pic>
        <p:nvPicPr>
          <p:cNvPr id="8" name="Picture 7" descr="APICS Business System 10.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p:spPr>
        <p:txBody>
          <a:bodyPr/>
          <a:lstStyle>
            <a:lvl1pPr marL="0" indent="0">
              <a:buClr>
                <a:schemeClr val="tx1"/>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245664602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hasCustomPrompt="1"/>
          </p:nvPr>
        </p:nvSpPr>
        <p:spPr>
          <a:xfrm>
            <a:off x="454026" y="937022"/>
            <a:ext cx="8235949" cy="3690938"/>
          </a:xfrm>
        </p:spPr>
        <p:txBody>
          <a:bodyPr/>
          <a:lstStyle>
            <a:lvl1pPr marL="0" indent="0">
              <a:spcBef>
                <a:spcPts val="1350"/>
              </a:spcBef>
              <a:buSzPct val="80000"/>
              <a:buFont typeface="Wingdings" pitchFamily="2" charset="2"/>
              <a:buNone/>
              <a:defRPr sz="1800">
                <a:solidFill>
                  <a:schemeClr val="bg2">
                    <a:lumMod val="25000"/>
                  </a:schemeClr>
                </a:solidFill>
              </a:defRPr>
            </a:lvl1pPr>
            <a:lvl2pPr marL="173831" indent="-173831">
              <a:buFont typeface="Wingdings" panose="05000000000000000000" pitchFamily="2" charset="2"/>
              <a:buChar char="§"/>
              <a:defRPr sz="1500">
                <a:solidFill>
                  <a:schemeClr val="bg2">
                    <a:lumMod val="25000"/>
                  </a:schemeClr>
                </a:solidFill>
              </a:defRPr>
            </a:lvl2pPr>
            <a:lvl3pPr marL="557213" indent="-257175">
              <a:buFont typeface="Arial" pitchFamily="34" charset="0"/>
              <a:buChar char="–"/>
              <a:tabLst>
                <a:tab pos="472679" algn="l"/>
              </a:tabLst>
              <a:defRPr sz="1350">
                <a:solidFill>
                  <a:schemeClr val="bg2">
                    <a:lumMod val="25000"/>
                  </a:schemeClr>
                </a:solidFill>
              </a:defRPr>
            </a:lvl3pPr>
            <a:lvl4pPr marL="557213" indent="-257175">
              <a:buFont typeface="Arial" pitchFamily="34" charset="0"/>
              <a:buChar char="–"/>
              <a:tabLst>
                <a:tab pos="472679" algn="l"/>
              </a:tabLst>
              <a:defRPr/>
            </a:lvl4pPr>
            <a:lvl5pPr marL="557213" indent="-257175">
              <a:buFont typeface="Arial" pitchFamily="34" charset="0"/>
              <a:buChar char="–"/>
              <a:tabLst>
                <a:tab pos="472679" algn="l"/>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1222793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OC/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mj-lt"/>
              </a:defRPr>
            </a:lvl1pPr>
          </a:lstStyle>
          <a:p>
            <a:r>
              <a:rPr lang="en-US" dirty="0"/>
              <a:t>Contents or Agenda</a:t>
            </a:r>
          </a:p>
        </p:txBody>
      </p:sp>
      <p:sp>
        <p:nvSpPr>
          <p:cNvPr id="9" name="Text Placeholder 8"/>
          <p:cNvSpPr>
            <a:spLocks noGrp="1"/>
          </p:cNvSpPr>
          <p:nvPr>
            <p:ph type="body" sz="quarter" idx="11" hasCustomPrompt="1"/>
          </p:nvPr>
        </p:nvSpPr>
        <p:spPr>
          <a:xfrm>
            <a:off x="451104" y="1545432"/>
            <a:ext cx="8254746" cy="3118247"/>
          </a:xfrm>
        </p:spPr>
        <p:txBody>
          <a:bodyPr/>
          <a:lstStyle>
            <a:lvl1pPr marL="210741" indent="-210741">
              <a:spcBef>
                <a:spcPts val="450"/>
              </a:spcBef>
              <a:buClrTx/>
              <a:buSzPct val="80000"/>
              <a:buFont typeface="+mj-lt"/>
              <a:buAutoNum type="arabicPeriod"/>
              <a:defRPr>
                <a:solidFill>
                  <a:schemeClr val="bg2">
                    <a:lumMod val="25000"/>
                  </a:schemeClr>
                </a:solidFill>
              </a:defRPr>
            </a:lvl1pPr>
          </a:lstStyle>
          <a:p>
            <a:pPr lvl="0"/>
            <a:r>
              <a:rPr lang="en-US" dirty="0"/>
              <a:t>Click to edit master text styles</a:t>
            </a:r>
          </a:p>
        </p:txBody>
      </p:sp>
      <p:sp>
        <p:nvSpPr>
          <p:cNvPr id="10" name="Text Placeholder 6"/>
          <p:cNvSpPr>
            <a:spLocks noGrp="1"/>
          </p:cNvSpPr>
          <p:nvPr>
            <p:ph type="body" sz="quarter" idx="10" hasCustomPrompt="1"/>
          </p:nvPr>
        </p:nvSpPr>
        <p:spPr>
          <a:xfrm>
            <a:off x="450850" y="777479"/>
            <a:ext cx="8255000" cy="548878"/>
          </a:xfrm>
        </p:spPr>
        <p:txBody>
          <a:bodyPr/>
          <a:lstStyle>
            <a:lvl1pPr marL="0" indent="0">
              <a:lnSpc>
                <a:spcPct val="90000"/>
              </a:lnSpc>
              <a:buFontTx/>
              <a:buNone/>
              <a:defRPr baseline="0">
                <a:solidFill>
                  <a:schemeClr val="accent2"/>
                </a:solidFill>
                <a:latin typeface="Franklin Gothic Medium" pitchFamily="34" charset="0"/>
              </a:defRPr>
            </a:lvl1pPr>
          </a:lstStyle>
          <a:p>
            <a:pPr lvl="0"/>
            <a:r>
              <a:rPr lang="en-US" dirty="0"/>
              <a:t>Optional introductory text goes here.</a:t>
            </a:r>
          </a:p>
        </p:txBody>
      </p:sp>
    </p:spTree>
    <p:extLst>
      <p:ext uri="{BB962C8B-B14F-4D97-AF65-F5344CB8AC3E}">
        <p14:creationId xmlns:p14="http://schemas.microsoft.com/office/powerpoint/2010/main" val="32012597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8048"/>
            <a:ext cx="4038600" cy="3656574"/>
          </a:xfrm>
        </p:spPr>
        <p:txBody>
          <a:bodyPr/>
          <a:lstStyle>
            <a:lvl1pPr marL="0" indent="0">
              <a:buNone/>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648200" y="938048"/>
            <a:ext cx="4038600" cy="3656574"/>
          </a:xfrm>
        </p:spPr>
        <p:txBody>
          <a:bodyPr/>
          <a:lstStyle>
            <a:lvl1pPr>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3837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C/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a:cs typeface="Arial"/>
              </a:defRPr>
            </a:lvl1pPr>
          </a:lstStyle>
          <a:p>
            <a:r>
              <a:rPr lang="en-US" dirty="0"/>
              <a:t>Contents or Agenda</a:t>
            </a:r>
          </a:p>
        </p:txBody>
      </p:sp>
      <p:sp>
        <p:nvSpPr>
          <p:cNvPr id="9" name="Text Placeholder 8"/>
          <p:cNvSpPr>
            <a:spLocks noGrp="1"/>
          </p:cNvSpPr>
          <p:nvPr>
            <p:ph type="body" sz="quarter" idx="11" hasCustomPrompt="1"/>
          </p:nvPr>
        </p:nvSpPr>
        <p:spPr>
          <a:xfrm>
            <a:off x="451104" y="1545432"/>
            <a:ext cx="8254746" cy="3118247"/>
          </a:xfrm>
          <a:prstGeom prst="rect">
            <a:avLst/>
          </a:prstGeom>
        </p:spPr>
        <p:txBody>
          <a:bodyPr/>
          <a:lstStyle>
            <a:lvl1pPr marL="210741" indent="-210741">
              <a:spcBef>
                <a:spcPts val="450"/>
              </a:spcBef>
              <a:buClrTx/>
              <a:buSzPct val="80000"/>
              <a:buFont typeface="+mj-lt"/>
              <a:buAutoNum type="arabicPeriod"/>
              <a:defRPr>
                <a:solidFill>
                  <a:schemeClr val="bg2">
                    <a:lumMod val="25000"/>
                  </a:schemeClr>
                </a:solidFill>
              </a:defRPr>
            </a:lvl1pPr>
          </a:lstStyle>
          <a:p>
            <a:pPr lvl="0"/>
            <a:r>
              <a:rPr lang="en-US" dirty="0"/>
              <a:t>Click to edit master text styles</a:t>
            </a:r>
          </a:p>
        </p:txBody>
      </p:sp>
      <p:sp>
        <p:nvSpPr>
          <p:cNvPr id="10" name="Text Placeholder 6"/>
          <p:cNvSpPr>
            <a:spLocks noGrp="1"/>
          </p:cNvSpPr>
          <p:nvPr>
            <p:ph type="body" sz="quarter" idx="10" hasCustomPrompt="1"/>
          </p:nvPr>
        </p:nvSpPr>
        <p:spPr>
          <a:xfrm>
            <a:off x="450850" y="777479"/>
            <a:ext cx="8255000" cy="548878"/>
          </a:xfrm>
          <a:prstGeom prst="rect">
            <a:avLst/>
          </a:prstGeom>
        </p:spPr>
        <p:txBody>
          <a:bodyPr/>
          <a:lstStyle>
            <a:lvl1pPr marL="0" indent="0">
              <a:lnSpc>
                <a:spcPct val="90000"/>
              </a:lnSpc>
              <a:buFontTx/>
              <a:buNone/>
              <a:defRPr baseline="0">
                <a:solidFill>
                  <a:schemeClr val="accent2"/>
                </a:solidFill>
                <a:latin typeface="Arial"/>
                <a:cs typeface="Arial"/>
              </a:defRPr>
            </a:lvl1pPr>
          </a:lstStyle>
          <a:p>
            <a:pPr lvl="0"/>
            <a:r>
              <a:rPr lang="en-US" dirty="0"/>
              <a:t>Optional introductory text goes here.</a:t>
            </a:r>
          </a:p>
        </p:txBody>
      </p:sp>
    </p:spTree>
    <p:extLst>
      <p:ext uri="{BB962C8B-B14F-4D97-AF65-F5344CB8AC3E}">
        <p14:creationId xmlns:p14="http://schemas.microsoft.com/office/powerpoint/2010/main" val="215636027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Image Support Lef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3178176"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3841750" y="1261241"/>
            <a:ext cx="4845050" cy="3333381"/>
          </a:xfrm>
        </p:spPr>
        <p:txBody>
          <a:bodyPr/>
          <a:lstStyle>
            <a:lvl1pPr>
              <a:defRPr sz="1350">
                <a:solidFill>
                  <a:schemeClr val="bg2">
                    <a:lumMod val="10000"/>
                  </a:schemeClr>
                </a:solidFill>
                <a:latin typeface="+mj-lt"/>
              </a:defRPr>
            </a:lvl1pPr>
            <a:lvl2pPr marL="177404" indent="-177404">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3841750" y="930166"/>
            <a:ext cx="4863996"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55606645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Image Suppo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5533697" y="937022"/>
            <a:ext cx="3178176"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4875213"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454025" y="930166"/>
            <a:ext cx="4866784"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246034523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Image Support Left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4872038"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5532438" y="1261241"/>
            <a:ext cx="3154362"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5532439" y="930166"/>
            <a:ext cx="3166697"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344444638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Image Support Right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3841751" y="937022"/>
            <a:ext cx="4870123"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3205163"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454026" y="930166"/>
            <a:ext cx="3196733"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139256795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Image with Side Notes Lef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6556375"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7208838" y="1261241"/>
            <a:ext cx="1477962"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7208838" y="930166"/>
            <a:ext cx="1483742"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287598999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with Side Note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2155826" y="937022"/>
            <a:ext cx="6556048"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1511300"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454026" y="930166"/>
            <a:ext cx="1507325"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392387726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4026" y="937022"/>
            <a:ext cx="8257849"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Tree>
    <p:extLst>
      <p:ext uri="{BB962C8B-B14F-4D97-AF65-F5344CB8AC3E}">
        <p14:creationId xmlns:p14="http://schemas.microsoft.com/office/powerpoint/2010/main" val="51905142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Example 5 Horizonta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4026" y="2656489"/>
            <a:ext cx="8257849" cy="1800020"/>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8254999" cy="1363718"/>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454026" y="930166"/>
            <a:ext cx="8233287"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288905708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Biography</a:t>
            </a:r>
          </a:p>
        </p:txBody>
      </p:sp>
      <p:sp>
        <p:nvSpPr>
          <p:cNvPr id="3" name="Content Placeholder 2"/>
          <p:cNvSpPr>
            <a:spLocks noGrp="1"/>
          </p:cNvSpPr>
          <p:nvPr>
            <p:ph sz="half" idx="1" hasCustomPrompt="1"/>
          </p:nvPr>
        </p:nvSpPr>
        <p:spPr>
          <a:xfrm>
            <a:off x="457201" y="937022"/>
            <a:ext cx="1508125" cy="1637109"/>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Insert Headshot</a:t>
            </a:r>
            <a:endParaRPr lang="en-US" sz="900" i="1" dirty="0">
              <a:solidFill>
                <a:schemeClr val="bg1">
                  <a:lumMod val="50000"/>
                </a:schemeClr>
              </a:solidFill>
              <a:latin typeface="Franklin Gothic Book"/>
            </a:endParaRPr>
          </a:p>
        </p:txBody>
      </p:sp>
      <p:sp>
        <p:nvSpPr>
          <p:cNvPr id="4" name="Content Placeholder 3"/>
          <p:cNvSpPr>
            <a:spLocks noGrp="1"/>
          </p:cNvSpPr>
          <p:nvPr>
            <p:ph sz="half" idx="2"/>
          </p:nvPr>
        </p:nvSpPr>
        <p:spPr>
          <a:xfrm>
            <a:off x="2155826" y="1261241"/>
            <a:ext cx="6530975" cy="3333381"/>
          </a:xfrm>
        </p:spPr>
        <p:txBody>
          <a:bodyPr/>
          <a:lstStyle>
            <a:lvl1pPr>
              <a:spcBef>
                <a:spcPts val="900"/>
              </a:spcBef>
              <a:defRPr sz="1350">
                <a:solidFill>
                  <a:schemeClr val="bg2">
                    <a:lumMod val="10000"/>
                  </a:schemeClr>
                </a:solidFill>
                <a:latin typeface="+mj-lt"/>
              </a:defRPr>
            </a:lvl1pPr>
            <a:lvl2pPr>
              <a:spcBef>
                <a:spcPts val="225"/>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2149232" y="930166"/>
            <a:ext cx="6556514" cy="283779"/>
          </a:xfrm>
        </p:spPr>
        <p:txBody>
          <a:bodyPr/>
          <a:lstStyle>
            <a:lvl1pPr marL="0" indent="0">
              <a:lnSpc>
                <a:spcPct val="90000"/>
              </a:lnSpc>
              <a:buFontTx/>
              <a:buNone/>
              <a:defRPr sz="1500" baseline="0">
                <a:solidFill>
                  <a:schemeClr val="tx1"/>
                </a:solidFill>
                <a:latin typeface="Franklin Gothic Medium" pitchFamily="34" charset="0"/>
              </a:defRPr>
            </a:lvl1pPr>
          </a:lstStyle>
          <a:p>
            <a:pPr lvl="0"/>
            <a:r>
              <a:rPr lang="en-US" dirty="0"/>
              <a:t>Name, Title</a:t>
            </a:r>
          </a:p>
        </p:txBody>
      </p:sp>
    </p:spTree>
    <p:extLst>
      <p:ext uri="{BB962C8B-B14F-4D97-AF65-F5344CB8AC3E}">
        <p14:creationId xmlns:p14="http://schemas.microsoft.com/office/powerpoint/2010/main" val="393997673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graphicFrame>
        <p:nvGraphicFramePr>
          <p:cNvPr id="3" name="Table Placeholder 5"/>
          <p:cNvGraphicFramePr>
            <a:graphicFrameLocks/>
          </p:cNvGraphicFramePr>
          <p:nvPr userDrawn="1"/>
        </p:nvGraphicFramePr>
        <p:xfrm>
          <a:off x="454025" y="953692"/>
          <a:ext cx="8229600" cy="3480200"/>
        </p:xfrm>
        <a:graphic>
          <a:graphicData uri="http://schemas.openxmlformats.org/drawingml/2006/table">
            <a:tbl>
              <a:tblPr firstRow="1" bandRow="1">
                <a:tableStyleId>{1E171933-4619-4E11-9A3F-F7608DF75F80}</a:tableStyleId>
              </a:tblPr>
              <a:tblGrid>
                <a:gridCol w="4096273">
                  <a:extLst>
                    <a:ext uri="{9D8B030D-6E8A-4147-A177-3AD203B41FA5}">
                      <a16:colId xmlns:a16="http://schemas.microsoft.com/office/drawing/2014/main" val="20000"/>
                    </a:ext>
                  </a:extLst>
                </a:gridCol>
                <a:gridCol w="4133327">
                  <a:extLst>
                    <a:ext uri="{9D8B030D-6E8A-4147-A177-3AD203B41FA5}">
                      <a16:colId xmlns:a16="http://schemas.microsoft.com/office/drawing/2014/main" val="20001"/>
                    </a:ext>
                  </a:extLst>
                </a:gridCol>
              </a:tblGrid>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Text</a:t>
                      </a:r>
                      <a:endParaRPr kumimoji="0" lang="en-US" sz="1200" b="1" i="0" u="none" strike="noStrike" cap="none" normalizeH="0" baseline="0" dirty="0">
                        <a:ln>
                          <a:noFill/>
                        </a:ln>
                        <a:solidFill>
                          <a:srgbClr val="FFFFFF"/>
                        </a:solidFill>
                        <a:effectLst/>
                        <a:latin typeface="Franklin Gothic Book"/>
                        <a:ea typeface="ＭＳ Ｐゴシック" pitchFamily="34" charset="-128"/>
                        <a:cs typeface="Franklin Gothic Book"/>
                      </a:endParaRPr>
                    </a:p>
                  </a:txBody>
                  <a:tcPr marT="68580" marB="68580" horzOverflow="overflow">
                    <a:lnB w="12700" cmpd="sng">
                      <a:noFill/>
                    </a:lnB>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Text</a:t>
                      </a:r>
                      <a:endParaRPr kumimoji="0" lang="en-US" sz="1200" b="1" i="0" u="none" strike="noStrike" cap="none" normalizeH="0" baseline="0" dirty="0">
                        <a:ln>
                          <a:noFill/>
                        </a:ln>
                        <a:solidFill>
                          <a:srgbClr val="FFFFFF"/>
                        </a:solidFill>
                        <a:effectLst/>
                        <a:latin typeface="Franklin Gothic Book"/>
                        <a:ea typeface="ＭＳ Ｐゴシック" pitchFamily="34" charset="-128"/>
                        <a:cs typeface="Franklin Gothic Book"/>
                      </a:endParaRPr>
                    </a:p>
                  </a:txBody>
                  <a:tcPr marT="68580" marB="68580" horzOverflow="overflow">
                    <a:lnB w="12700" cmpd="sng">
                      <a:noFill/>
                    </a:lnB>
                    <a:solidFill>
                      <a:schemeClr val="accent2"/>
                    </a:solidFill>
                  </a:tcPr>
                </a:tc>
                <a:extLst>
                  <a:ext uri="{0D108BD9-81ED-4DB2-BD59-A6C34878D82A}">
                    <a16:rowId xmlns:a16="http://schemas.microsoft.com/office/drawing/2014/main" val="10000"/>
                  </a:ext>
                </a:extLst>
              </a:tr>
              <a:tr h="285989">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1"/>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2"/>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3"/>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4"/>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5"/>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6"/>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7"/>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8"/>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9"/>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57495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8048"/>
            <a:ext cx="4038600" cy="3656574"/>
          </a:xfrm>
          <a:prstGeom prst="rect">
            <a:avLst/>
          </a:prstGeom>
        </p:spPr>
        <p:txBody>
          <a:bodyPr/>
          <a:lstStyle>
            <a:lvl1pPr marL="0" indent="0">
              <a:buNone/>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648200" y="938048"/>
            <a:ext cx="4038600" cy="3656574"/>
          </a:xfrm>
          <a:prstGeom prst="rect">
            <a:avLst/>
          </a:prstGeom>
        </p:spPr>
        <p:txBody>
          <a:bodyPr/>
          <a:lstStyle>
            <a:lvl1pPr>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1497803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Pie Chart</a:t>
            </a:r>
          </a:p>
        </p:txBody>
      </p:sp>
      <p:graphicFrame>
        <p:nvGraphicFramePr>
          <p:cNvPr id="4" name="Chart Placeholder 6"/>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347564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Line Chart</a:t>
            </a:r>
          </a:p>
        </p:txBody>
      </p:sp>
      <p:graphicFrame>
        <p:nvGraphicFramePr>
          <p:cNvPr id="5" name="Chart Placeholder 7"/>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7638673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2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Bar Chart</a:t>
            </a:r>
          </a:p>
        </p:txBody>
      </p:sp>
      <p:graphicFrame>
        <p:nvGraphicFramePr>
          <p:cNvPr id="4" name="Chart Placeholder 7"/>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531462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3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Horizontal Line Chart</a:t>
            </a:r>
          </a:p>
        </p:txBody>
      </p:sp>
      <p:graphicFrame>
        <p:nvGraphicFramePr>
          <p:cNvPr id="5" name="Chart Placeholder 6"/>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732647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4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Grid Template</a:t>
            </a:r>
          </a:p>
        </p:txBody>
      </p:sp>
      <p:grpSp>
        <p:nvGrpSpPr>
          <p:cNvPr id="4" name="Group 3"/>
          <p:cNvGrpSpPr/>
          <p:nvPr userDrawn="1"/>
        </p:nvGrpSpPr>
        <p:grpSpPr>
          <a:xfrm>
            <a:off x="454026" y="943880"/>
            <a:ext cx="8234363" cy="3684080"/>
            <a:chOff x="454025" y="1258507"/>
            <a:chExt cx="8234363" cy="4683506"/>
          </a:xfrm>
        </p:grpSpPr>
        <p:sp>
          <p:nvSpPr>
            <p:cNvPr id="6" name="Rectangle 5"/>
            <p:cNvSpPr/>
            <p:nvPr/>
          </p:nvSpPr>
          <p:spPr>
            <a:xfrm>
              <a:off x="45402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sp>
          <p:nvSpPr>
            <p:cNvPr id="7" name="Rectangle 6"/>
            <p:cNvSpPr/>
            <p:nvPr/>
          </p:nvSpPr>
          <p:spPr>
            <a:xfrm>
              <a:off x="2139950"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sp>
          <p:nvSpPr>
            <p:cNvPr id="8" name="Rectangle 7"/>
            <p:cNvSpPr/>
            <p:nvPr/>
          </p:nvSpPr>
          <p:spPr>
            <a:xfrm>
              <a:off x="382587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sp>
          <p:nvSpPr>
            <p:cNvPr id="9" name="Rectangle 8"/>
            <p:cNvSpPr/>
            <p:nvPr/>
          </p:nvSpPr>
          <p:spPr>
            <a:xfrm>
              <a:off x="551898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sp>
          <p:nvSpPr>
            <p:cNvPr id="10" name="Rectangle 9"/>
            <p:cNvSpPr/>
            <p:nvPr/>
          </p:nvSpPr>
          <p:spPr>
            <a:xfrm>
              <a:off x="7192963"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cxnSp>
          <p:nvCxnSpPr>
            <p:cNvPr id="11" name="Straight Connector 10"/>
            <p:cNvCxnSpPr/>
            <p:nvPr/>
          </p:nvCxnSpPr>
          <p:spPr>
            <a:xfrm>
              <a:off x="454025" y="5940951"/>
              <a:ext cx="8234363"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5086030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Color Palette</a:t>
            </a:r>
          </a:p>
        </p:txBody>
      </p:sp>
      <p:grpSp>
        <p:nvGrpSpPr>
          <p:cNvPr id="12" name="Group 11"/>
          <p:cNvGrpSpPr/>
          <p:nvPr userDrawn="1"/>
        </p:nvGrpSpPr>
        <p:grpSpPr>
          <a:xfrm>
            <a:off x="454025" y="1297522"/>
            <a:ext cx="8242719" cy="2566206"/>
            <a:chOff x="454024" y="1730028"/>
            <a:chExt cx="8242719" cy="3421609"/>
          </a:xfrm>
        </p:grpSpPr>
        <p:sp>
          <p:nvSpPr>
            <p:cNvPr id="13" name="Rectangle 93"/>
            <p:cNvSpPr>
              <a:spLocks noChangeArrowheads="1"/>
            </p:cNvSpPr>
            <p:nvPr/>
          </p:nvSpPr>
          <p:spPr bwMode="auto">
            <a:xfrm>
              <a:off x="454024" y="3015687"/>
              <a:ext cx="1261872" cy="852028"/>
            </a:xfrm>
            <a:prstGeom prst="rect">
              <a:avLst/>
            </a:prstGeom>
            <a:solidFill>
              <a:srgbClr val="1587DB"/>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Light Blue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85 M: 19 Y: 0 K: 0</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0 G: 157 B: 220</a:t>
              </a:r>
            </a:p>
          </p:txBody>
        </p:sp>
        <p:sp>
          <p:nvSpPr>
            <p:cNvPr id="14" name="Rectangle 93"/>
            <p:cNvSpPr>
              <a:spLocks noChangeArrowheads="1"/>
            </p:cNvSpPr>
            <p:nvPr/>
          </p:nvSpPr>
          <p:spPr bwMode="auto">
            <a:xfrm>
              <a:off x="1848522" y="3014484"/>
              <a:ext cx="1261872" cy="852028"/>
            </a:xfrm>
            <a:prstGeom prst="rect">
              <a:avLst/>
            </a:prstGeom>
            <a:solidFill>
              <a:srgbClr val="1A9EBC"/>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Teal</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95 M: 0 Y: 25 K: 0</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0 G: 174 B: 197</a:t>
              </a:r>
            </a:p>
          </p:txBody>
        </p:sp>
        <p:sp>
          <p:nvSpPr>
            <p:cNvPr id="15" name="Rectangle 93"/>
            <p:cNvSpPr>
              <a:spLocks noChangeArrowheads="1"/>
            </p:cNvSpPr>
            <p:nvPr/>
          </p:nvSpPr>
          <p:spPr bwMode="auto">
            <a:xfrm>
              <a:off x="3243020" y="3014484"/>
              <a:ext cx="1261872" cy="852028"/>
            </a:xfrm>
            <a:prstGeom prst="rect">
              <a:avLst/>
            </a:prstGeom>
            <a:solidFill>
              <a:srgbClr val="188C63"/>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Green</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100 M: 0 Y: 66 K: 9</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0 G: 155 B: 123</a:t>
              </a:r>
              <a:endParaRPr lang="en-US" sz="600" dirty="0">
                <a:solidFill>
                  <a:srgbClr val="FFFFFF"/>
                </a:solidFill>
                <a:latin typeface="Franklin Gothic Medium"/>
                <a:ea typeface="ＭＳ Ｐゴシック" pitchFamily="34" charset="-128"/>
                <a:cs typeface="Franklin Gothic Medium"/>
              </a:endParaRPr>
            </a:p>
          </p:txBody>
        </p:sp>
        <p:sp>
          <p:nvSpPr>
            <p:cNvPr id="16" name="Rectangle 93"/>
            <p:cNvSpPr>
              <a:spLocks noChangeArrowheads="1"/>
            </p:cNvSpPr>
            <p:nvPr/>
          </p:nvSpPr>
          <p:spPr bwMode="auto">
            <a:xfrm>
              <a:off x="4637518" y="3014484"/>
              <a:ext cx="1261872" cy="852028"/>
            </a:xfrm>
            <a:prstGeom prst="rect">
              <a:avLst/>
            </a:prstGeom>
            <a:solidFill>
              <a:srgbClr val="7EC000"/>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Lime Green</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50 M: 0 Y: 100 K: 0</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141 G: 199 B: 63</a:t>
              </a:r>
              <a:endParaRPr lang="en-US" sz="600" dirty="0">
                <a:solidFill>
                  <a:srgbClr val="FFFFFF"/>
                </a:solidFill>
                <a:latin typeface="Franklin Gothic Medium"/>
                <a:ea typeface="ＭＳ Ｐゴシック" pitchFamily="34" charset="-128"/>
                <a:cs typeface="Franklin Gothic Medium"/>
              </a:endParaRPr>
            </a:p>
          </p:txBody>
        </p:sp>
        <p:sp>
          <p:nvSpPr>
            <p:cNvPr id="17" name="Rectangle 93"/>
            <p:cNvSpPr>
              <a:spLocks noChangeArrowheads="1"/>
            </p:cNvSpPr>
            <p:nvPr/>
          </p:nvSpPr>
          <p:spPr bwMode="auto">
            <a:xfrm>
              <a:off x="6032016" y="3014484"/>
              <a:ext cx="1261872" cy="852028"/>
            </a:xfrm>
            <a:prstGeom prst="rect">
              <a:avLst/>
            </a:prstGeom>
            <a:solidFill>
              <a:srgbClr val="57606A"/>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Dark Gray</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11 M: 1 Y: 0 K: 64</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106 G: 115 B: 123</a:t>
              </a:r>
            </a:p>
          </p:txBody>
        </p:sp>
        <p:sp>
          <p:nvSpPr>
            <p:cNvPr id="18" name="Rectangle 93"/>
            <p:cNvSpPr>
              <a:spLocks noChangeArrowheads="1"/>
            </p:cNvSpPr>
            <p:nvPr/>
          </p:nvSpPr>
          <p:spPr bwMode="auto">
            <a:xfrm>
              <a:off x="7426516" y="3014484"/>
              <a:ext cx="1261872" cy="852028"/>
            </a:xfrm>
            <a:prstGeom prst="rect">
              <a:avLst/>
            </a:prstGeom>
            <a:solidFill>
              <a:srgbClr val="B1B3B5"/>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Light Gray</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0 M: 0 Y: 0 K: 29</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190 G: 192 B: 194</a:t>
              </a:r>
            </a:p>
          </p:txBody>
        </p:sp>
        <p:sp>
          <p:nvSpPr>
            <p:cNvPr id="19" name="Rectangle 93"/>
            <p:cNvSpPr>
              <a:spLocks noChangeArrowheads="1"/>
            </p:cNvSpPr>
            <p:nvPr/>
          </p:nvSpPr>
          <p:spPr bwMode="auto">
            <a:xfrm>
              <a:off x="462379" y="1730028"/>
              <a:ext cx="1261872" cy="852028"/>
            </a:xfrm>
            <a:prstGeom prst="rect">
              <a:avLst/>
            </a:prstGeom>
            <a:solidFill>
              <a:srgbClr val="0068AC"/>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Blue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100 M: 50 Y: 0 K: 10</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0 G: 104 B: 172</a:t>
              </a:r>
            </a:p>
          </p:txBody>
        </p:sp>
        <p:sp>
          <p:nvSpPr>
            <p:cNvPr id="20" name="Rectangle 93"/>
            <p:cNvSpPr>
              <a:spLocks noChangeArrowheads="1"/>
            </p:cNvSpPr>
            <p:nvPr/>
          </p:nvSpPr>
          <p:spPr bwMode="auto">
            <a:xfrm>
              <a:off x="1857792" y="1730028"/>
              <a:ext cx="1257300" cy="852028"/>
            </a:xfrm>
            <a:prstGeom prst="rect">
              <a:avLst/>
            </a:prstGeom>
            <a:solidFill>
              <a:srgbClr val="FECA02"/>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Yellow</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0 M: 18 Y: 100 K: 0</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255 G: 207 B: 1</a:t>
              </a:r>
            </a:p>
          </p:txBody>
        </p:sp>
        <p:sp>
          <p:nvSpPr>
            <p:cNvPr id="21" name="Rectangle 93"/>
            <p:cNvSpPr>
              <a:spLocks noChangeArrowheads="1"/>
            </p:cNvSpPr>
            <p:nvPr/>
          </p:nvSpPr>
          <p:spPr bwMode="auto">
            <a:xfrm>
              <a:off x="3248633" y="1730028"/>
              <a:ext cx="1261872" cy="852028"/>
            </a:xfrm>
            <a:prstGeom prst="rect">
              <a:avLst/>
            </a:prstGeom>
            <a:solidFill>
              <a:srgbClr val="EB7C00"/>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Orange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0 M: 53 Y: 100 K: 2</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240 G: 139 B: 29</a:t>
              </a:r>
              <a:endParaRPr lang="en-US" sz="600" dirty="0">
                <a:solidFill>
                  <a:srgbClr val="FFFFFF"/>
                </a:solidFill>
                <a:latin typeface="Franklin Gothic Medium"/>
                <a:ea typeface="ＭＳ Ｐゴシック" pitchFamily="34" charset="-128"/>
                <a:cs typeface="Franklin Gothic Medium"/>
              </a:endParaRPr>
            </a:p>
          </p:txBody>
        </p:sp>
        <p:sp>
          <p:nvSpPr>
            <p:cNvPr id="22" name="Rectangle 93"/>
            <p:cNvSpPr>
              <a:spLocks noChangeArrowheads="1"/>
            </p:cNvSpPr>
            <p:nvPr/>
          </p:nvSpPr>
          <p:spPr bwMode="auto">
            <a:xfrm>
              <a:off x="4644046" y="1730028"/>
              <a:ext cx="1261872" cy="852028"/>
            </a:xfrm>
            <a:prstGeom prst="rect">
              <a:avLst/>
            </a:prstGeom>
            <a:solidFill>
              <a:srgbClr val="DA0313"/>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Red</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0 M: 100 Y: 99 K: 4</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227 G: 27 B: 35</a:t>
              </a:r>
              <a:endParaRPr lang="en-US" sz="600" dirty="0">
                <a:solidFill>
                  <a:srgbClr val="FFFFFF"/>
                </a:solidFill>
                <a:latin typeface="Franklin Gothic Medium"/>
                <a:ea typeface="ＭＳ Ｐゴシック" pitchFamily="34" charset="-128"/>
                <a:cs typeface="Franklin Gothic Medium"/>
              </a:endParaRPr>
            </a:p>
          </p:txBody>
        </p:sp>
        <p:sp>
          <p:nvSpPr>
            <p:cNvPr id="23" name="Rectangle 93"/>
            <p:cNvSpPr>
              <a:spLocks noChangeArrowheads="1"/>
            </p:cNvSpPr>
            <p:nvPr/>
          </p:nvSpPr>
          <p:spPr bwMode="auto">
            <a:xfrm>
              <a:off x="6039459" y="1730028"/>
              <a:ext cx="1261872" cy="852028"/>
            </a:xfrm>
            <a:prstGeom prst="rect">
              <a:avLst/>
            </a:prstGeom>
            <a:solidFill>
              <a:srgbClr val="900176"/>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Violet</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33 M: 100 Y: 0 K: 8</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163 G: 25 B: 132</a:t>
              </a:r>
            </a:p>
          </p:txBody>
        </p:sp>
        <p:sp>
          <p:nvSpPr>
            <p:cNvPr id="24" name="Rectangle 93"/>
            <p:cNvSpPr>
              <a:spLocks noChangeArrowheads="1"/>
            </p:cNvSpPr>
            <p:nvPr/>
          </p:nvSpPr>
          <p:spPr bwMode="auto">
            <a:xfrm>
              <a:off x="7434871" y="1730028"/>
              <a:ext cx="1261872" cy="852028"/>
            </a:xfrm>
            <a:prstGeom prst="rect">
              <a:avLst/>
            </a:prstGeom>
            <a:solidFill>
              <a:srgbClr val="361585"/>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Purple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89 M: 100 Y: 0 K: 0</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73 G: 47 B: 146</a:t>
              </a:r>
            </a:p>
          </p:txBody>
        </p:sp>
        <p:sp>
          <p:nvSpPr>
            <p:cNvPr id="25" name="Rectangle 93"/>
            <p:cNvSpPr>
              <a:spLocks noChangeArrowheads="1"/>
            </p:cNvSpPr>
            <p:nvPr/>
          </p:nvSpPr>
          <p:spPr bwMode="auto">
            <a:xfrm>
              <a:off x="6032016" y="4296702"/>
              <a:ext cx="1261872" cy="854935"/>
            </a:xfrm>
            <a:prstGeom prst="rect">
              <a:avLst/>
            </a:prstGeom>
            <a:solidFill>
              <a:srgbClr val="000000"/>
            </a:solidFill>
            <a:ln>
              <a:noFill/>
            </a:ln>
            <a:effectLst/>
          </p:spPr>
          <p:txBody>
            <a:bodyPr wrap="square" anchor="ctr">
              <a:spAutoFit/>
            </a:bodyPr>
            <a:lstStyle/>
            <a:p>
              <a:pPr fontAlgn="base">
                <a:lnSpc>
                  <a:spcPts val="1125"/>
                </a:lnSpc>
                <a:spcBef>
                  <a:spcPct val="0"/>
                </a:spcBef>
                <a:spcAft>
                  <a:spcPct val="0"/>
                </a:spcAft>
              </a:pPr>
              <a:r>
                <a:rPr lang="en-US" sz="788" b="1" dirty="0">
                  <a:solidFill>
                    <a:srgbClr val="FFFFFF"/>
                  </a:solidFill>
                  <a:latin typeface="Franklin Gothic Medium"/>
                  <a:ea typeface="ＭＳ Ｐゴシック" pitchFamily="34" charset="-128"/>
                  <a:cs typeface="Franklin Gothic Medium"/>
                </a:rPr>
                <a:t>Black</a:t>
              </a:r>
              <a:endParaRPr lang="en-US" sz="788"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788"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75" dirty="0">
                  <a:solidFill>
                    <a:srgbClr val="FFFFFF"/>
                  </a:solidFill>
                  <a:latin typeface="Franklin Gothic Medium"/>
                  <a:ea typeface="ＭＳ Ｐゴシック" pitchFamily="34" charset="-128"/>
                  <a:cs typeface="Franklin Gothic Medium"/>
                </a:rPr>
                <a:t>C: 0 M: 0 Y: 0 K: 100</a:t>
              </a:r>
            </a:p>
            <a:p>
              <a:pPr fontAlgn="base">
                <a:lnSpc>
                  <a:spcPts val="1125"/>
                </a:lnSpc>
                <a:spcBef>
                  <a:spcPct val="0"/>
                </a:spcBef>
                <a:spcAft>
                  <a:spcPct val="0"/>
                </a:spcAft>
              </a:pPr>
              <a:r>
                <a:rPr lang="en-US" sz="675" dirty="0">
                  <a:solidFill>
                    <a:srgbClr val="FFFFFF"/>
                  </a:solidFill>
                  <a:latin typeface="Franklin Gothic Medium"/>
                  <a:ea typeface="ＭＳ Ｐゴシック" pitchFamily="34" charset="-128"/>
                  <a:cs typeface="Franklin Gothic Medium"/>
                </a:rPr>
                <a:t>R: 0 G: 0 B: 0</a:t>
              </a:r>
            </a:p>
          </p:txBody>
        </p:sp>
        <p:sp>
          <p:nvSpPr>
            <p:cNvPr id="26" name="Rectangle 93"/>
            <p:cNvSpPr>
              <a:spLocks noChangeArrowheads="1"/>
            </p:cNvSpPr>
            <p:nvPr/>
          </p:nvSpPr>
          <p:spPr bwMode="auto">
            <a:xfrm>
              <a:off x="7426516" y="4296702"/>
              <a:ext cx="1261872" cy="854935"/>
            </a:xfrm>
            <a:prstGeom prst="rect">
              <a:avLst/>
            </a:prstGeom>
            <a:solidFill>
              <a:schemeClr val="bg1"/>
            </a:solidFill>
            <a:ln w="6350" cmpd="sng">
              <a:solidFill>
                <a:srgbClr val="B1B3B5"/>
              </a:solidFill>
            </a:ln>
            <a:effectLst/>
          </p:spPr>
          <p:txBody>
            <a:bodyPr wrap="square" anchor="ctr">
              <a:spAutoFit/>
            </a:bodyPr>
            <a:lstStyle/>
            <a:p>
              <a:pPr fontAlgn="base">
                <a:lnSpc>
                  <a:spcPts val="1125"/>
                </a:lnSpc>
                <a:spcBef>
                  <a:spcPct val="0"/>
                </a:spcBef>
                <a:spcAft>
                  <a:spcPct val="0"/>
                </a:spcAft>
              </a:pPr>
              <a:r>
                <a:rPr lang="en-US" sz="788" b="1" dirty="0">
                  <a:solidFill>
                    <a:srgbClr val="57606A"/>
                  </a:solidFill>
                  <a:latin typeface="Franklin Gothic Medium"/>
                  <a:ea typeface="ＭＳ Ｐゴシック" pitchFamily="34" charset="-128"/>
                  <a:cs typeface="Franklin Gothic Medium"/>
                </a:rPr>
                <a:t>White</a:t>
              </a:r>
              <a:endParaRPr lang="en-US" sz="788" dirty="0">
                <a:solidFill>
                  <a:srgbClr val="57606A"/>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788" dirty="0">
                <a:solidFill>
                  <a:srgbClr val="57606A"/>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75" dirty="0">
                  <a:solidFill>
                    <a:srgbClr val="57606A"/>
                  </a:solidFill>
                  <a:latin typeface="Franklin Gothic Medium"/>
                  <a:ea typeface="ＭＳ Ｐゴシック" pitchFamily="34" charset="-128"/>
                  <a:cs typeface="Franklin Gothic Medium"/>
                </a:rPr>
                <a:t>C: 0 M: 0 Y: 0 K: 0</a:t>
              </a:r>
            </a:p>
            <a:p>
              <a:pPr fontAlgn="base">
                <a:lnSpc>
                  <a:spcPts val="1125"/>
                </a:lnSpc>
                <a:spcBef>
                  <a:spcPct val="0"/>
                </a:spcBef>
                <a:spcAft>
                  <a:spcPct val="0"/>
                </a:spcAft>
              </a:pPr>
              <a:r>
                <a:rPr lang="en-US" sz="675" dirty="0">
                  <a:solidFill>
                    <a:srgbClr val="57606A"/>
                  </a:solidFill>
                  <a:latin typeface="Franklin Gothic Medium"/>
                  <a:ea typeface="ＭＳ Ｐゴシック" pitchFamily="34" charset="-128"/>
                  <a:cs typeface="Franklin Gothic Medium"/>
                </a:rPr>
                <a:t>R: 255 G: 255 B: 255</a:t>
              </a:r>
            </a:p>
          </p:txBody>
        </p:sp>
      </p:grpSp>
    </p:spTree>
    <p:extLst>
      <p:ext uri="{BB962C8B-B14F-4D97-AF65-F5344CB8AC3E}">
        <p14:creationId xmlns:p14="http://schemas.microsoft.com/office/powerpoint/2010/main" val="4981707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12_Section_Purple">
    <p:spTree>
      <p:nvGrpSpPr>
        <p:cNvPr id="1" name=""/>
        <p:cNvGrpSpPr/>
        <p:nvPr/>
      </p:nvGrpSpPr>
      <p:grpSpPr>
        <a:xfrm>
          <a:off x="0" y="0"/>
          <a:ext cx="0" cy="0"/>
          <a:chOff x="0" y="0"/>
          <a:chExt cx="0" cy="0"/>
        </a:xfrm>
      </p:grpSpPr>
      <p:pic>
        <p:nvPicPr>
          <p:cNvPr id="6" name="Picture 5" descr="APICS Business SystemB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Rectangle 2"/>
          <p:cNvSpPr>
            <a:spLocks noGrp="1" noChangeArrowheads="1"/>
          </p:cNvSpPr>
          <p:nvPr>
            <p:ph type="ctrTitle" hasCustomPrompt="1"/>
          </p:nvPr>
        </p:nvSpPr>
        <p:spPr>
          <a:xfrm>
            <a:off x="5266944" y="3042745"/>
            <a:ext cx="3877056" cy="466027"/>
          </a:xfrm>
        </p:spPr>
        <p:txBody>
          <a:bodyPr lIns="0" tIns="0" rIns="0" bIns="0"/>
          <a:lstStyle>
            <a:lvl1pPr>
              <a:defRPr sz="2400" baseline="0">
                <a:solidFill>
                  <a:schemeClr val="bg1"/>
                </a:solidFill>
                <a:latin typeface="Franklin Gothic Medium"/>
                <a:cs typeface="Franklin Gothic Medium"/>
              </a:defRPr>
            </a:lvl1pPr>
          </a:lstStyle>
          <a:p>
            <a:pPr lvl="0"/>
            <a:r>
              <a:rPr lang="en-US" noProof="0" dirty="0"/>
              <a:t>Thank You!</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24184741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88307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4512" y="2400301"/>
            <a:ext cx="7772400" cy="457200"/>
          </a:xfrm>
        </p:spPr>
        <p:txBody>
          <a:bodyPr>
            <a:noAutofit/>
          </a:bodyPr>
          <a:lstStyle>
            <a:lvl1pPr algn="l">
              <a:defRPr sz="28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4512" y="2893979"/>
            <a:ext cx="7785100" cy="457200"/>
          </a:xfrm>
        </p:spPr>
        <p:txBody>
          <a:bodyPr>
            <a:noAutofit/>
          </a:bodyPr>
          <a:lstStyle>
            <a:lvl1pPr marL="0" indent="0" algn="l">
              <a:buNone/>
              <a:defRPr sz="225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07668949"/>
      </p:ext>
    </p:extLst>
  </p:cSld>
  <p:clrMapOvr>
    <a:masterClrMapping/>
  </p:clrMapOvr>
  <p:transition spd="med">
    <p:pull/>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67812395"/>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upport Lef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3178176"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3841750" y="1261241"/>
            <a:ext cx="4845050" cy="3333381"/>
          </a:xfrm>
          <a:prstGeom prst="rect">
            <a:avLst/>
          </a:prstGeom>
        </p:spPr>
        <p:txBody>
          <a:bodyPr/>
          <a:lstStyle>
            <a:lvl1pPr>
              <a:defRPr sz="1350">
                <a:solidFill>
                  <a:schemeClr val="bg2">
                    <a:lumMod val="10000"/>
                  </a:schemeClr>
                </a:solidFill>
                <a:latin typeface="Arial"/>
                <a:cs typeface="Arial"/>
              </a:defRPr>
            </a:lvl1pPr>
            <a:lvl2pPr marL="177404" indent="-177404">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3841750" y="930166"/>
            <a:ext cx="4863996"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126999988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14650"/>
            <a:ext cx="7772400" cy="466725"/>
          </a:xfrm>
        </p:spPr>
        <p:txBody>
          <a:bodyPr anchor="t">
            <a:noAutofit/>
          </a:bodyPr>
          <a:lstStyle>
            <a:lvl1pPr algn="ctr">
              <a:defRPr sz="21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563165"/>
          </a:xfrm>
        </p:spPr>
        <p:txBody>
          <a:bodyPr anchor="b">
            <a:noAutofit/>
          </a:bodyPr>
          <a:lstStyle>
            <a:lvl1pPr marL="0" indent="0" algn="ctr">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48693639"/>
      </p:ext>
    </p:extLst>
  </p:cSld>
  <p:clrMapOvr>
    <a:masterClrMapping/>
  </p:clrMapOvr>
  <p:transition spd="med">
    <p:pull/>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sz="half" idx="1"/>
          </p:nvPr>
        </p:nvSpPr>
        <p:spPr>
          <a:xfrm>
            <a:off x="428172" y="771526"/>
            <a:ext cx="4038600" cy="3394472"/>
          </a:xfrm>
        </p:spPr>
        <p:txBody>
          <a:bodyPr>
            <a:noAutofit/>
          </a:bodyPr>
          <a:lstStyle>
            <a:lvl1pPr>
              <a:defRPr sz="1650"/>
            </a:lvl1pPr>
            <a:lvl2pPr>
              <a:defRPr sz="1500"/>
            </a:lvl2pPr>
            <a:lvl3pPr>
              <a:defRPr sz="1350"/>
            </a:lvl3pPr>
            <a:lvl4pPr>
              <a:defRPr sz="120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4778826" y="771526"/>
            <a:ext cx="4038600" cy="3394472"/>
          </a:xfrm>
        </p:spPr>
        <p:txBody>
          <a:bodyPr>
            <a:noAutofit/>
          </a:bodyPr>
          <a:lstStyle>
            <a:lvl1pPr>
              <a:defRPr sz="1650"/>
            </a:lvl1pPr>
            <a:lvl2pPr>
              <a:defRPr sz="1500"/>
            </a:lvl2pPr>
            <a:lvl3pPr>
              <a:defRPr sz="1350"/>
            </a:lvl3pPr>
            <a:lvl4pPr>
              <a:defRPr sz="120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7487844"/>
      </p:ext>
    </p:extLst>
  </p:cSld>
  <p:clrMapOvr>
    <a:masterClrMapping/>
  </p:clrMapOvr>
  <p:transition spd="med">
    <p:pull/>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Text Placeholder 2"/>
          <p:cNvSpPr>
            <a:spLocks noGrp="1"/>
          </p:cNvSpPr>
          <p:nvPr>
            <p:ph type="body" idx="1"/>
          </p:nvPr>
        </p:nvSpPr>
        <p:spPr>
          <a:xfrm>
            <a:off x="428172" y="779860"/>
            <a:ext cx="4040188" cy="534590"/>
          </a:xfrm>
        </p:spPr>
        <p:txBody>
          <a:bodyPr anchor="b">
            <a:no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28172" y="1326356"/>
            <a:ext cx="4040188" cy="2963466"/>
          </a:xfrm>
        </p:spPr>
        <p:txBody>
          <a:bodyPr>
            <a:no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761138" y="779860"/>
            <a:ext cx="4041775" cy="534590"/>
          </a:xfrm>
        </p:spPr>
        <p:txBody>
          <a:bodyPr anchor="b">
            <a:no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61138" y="1326356"/>
            <a:ext cx="4041775" cy="2963466"/>
          </a:xfrm>
        </p:spPr>
        <p:txBody>
          <a:bodyPr>
            <a:no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7149650"/>
      </p:ext>
    </p:extLst>
  </p:cSld>
  <p:clrMapOvr>
    <a:masterClrMapping/>
  </p:clrMapOvr>
  <p:transition spd="med">
    <p:pull/>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1241808942"/>
      </p:ext>
    </p:extLst>
  </p:cSld>
  <p:clrMapOvr>
    <a:masterClrMapping/>
  </p:clrMapOvr>
  <p:transition spd="med">
    <p:pull/>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16765"/>
      </p:ext>
    </p:extLst>
  </p:cSld>
  <p:clrMapOvr>
    <a:masterClrMapping/>
  </p:clrMapOvr>
  <p:transition spd="med">
    <p:pull/>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3" y="695326"/>
            <a:ext cx="3008313" cy="590549"/>
          </a:xfrm>
        </p:spPr>
        <p:txBody>
          <a:bodyPr anchor="b">
            <a:noAutofit/>
          </a:bodyPr>
          <a:lstStyle>
            <a:lvl1pPr algn="l">
              <a:defRPr sz="1650" b="1">
                <a:solidFill>
                  <a:schemeClr val="tx1"/>
                </a:solidFill>
              </a:defRPr>
            </a:lvl1pPr>
          </a:lstStyle>
          <a:p>
            <a:r>
              <a:rPr lang="en-US"/>
              <a:t>Click to edit Master title style</a:t>
            </a:r>
          </a:p>
        </p:txBody>
      </p:sp>
      <p:sp>
        <p:nvSpPr>
          <p:cNvPr id="3" name="Content Placeholder 2"/>
          <p:cNvSpPr>
            <a:spLocks noGrp="1"/>
          </p:cNvSpPr>
          <p:nvPr>
            <p:ph idx="1"/>
          </p:nvPr>
        </p:nvSpPr>
        <p:spPr>
          <a:xfrm>
            <a:off x="3604078" y="695326"/>
            <a:ext cx="5111750" cy="3899297"/>
          </a:xfrm>
        </p:spPr>
        <p:txBody>
          <a:bodyPr>
            <a:noAutofit/>
          </a:bodyPr>
          <a:lstStyle>
            <a:lvl1pPr>
              <a:defRPr sz="1650"/>
            </a:lvl1pPr>
            <a:lvl2pPr>
              <a:defRPr sz="1500"/>
            </a:lvl2pPr>
            <a:lvl3pPr>
              <a:defRPr sz="1350"/>
            </a:lvl3pPr>
            <a:lvl4pPr>
              <a:defRPr sz="12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28173" y="1314450"/>
            <a:ext cx="3008313" cy="3280172"/>
          </a:xfrm>
        </p:spPr>
        <p:txBody>
          <a:bodyPr>
            <a:noAutofit/>
          </a:bodyPr>
          <a:lstStyle>
            <a:lvl1pPr marL="0" indent="0">
              <a:buNone/>
              <a:defRPr sz="16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004871234"/>
      </p:ext>
    </p:extLst>
  </p:cSld>
  <p:clrMapOvr>
    <a:masterClrMapping/>
  </p:clrMapOvr>
  <p:transition spd="med">
    <p:pull/>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noAutofit/>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800100"/>
            <a:ext cx="5486400" cy="2745581"/>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no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033113529"/>
      </p:ext>
    </p:extLst>
  </p:cSld>
  <p:clrMapOvr>
    <a:masterClrMapping/>
  </p:clrMapOvr>
  <p:transition spd="med">
    <p:pull/>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100"/>
            </a:lvl1pPr>
          </a:lstStyle>
          <a:p>
            <a:r>
              <a:rPr lang="en-US"/>
              <a:t>Click to edit Master title style</a:t>
            </a:r>
            <a:endParaRPr lang="en-US" dirty="0"/>
          </a:p>
        </p:txBody>
      </p:sp>
      <p:sp>
        <p:nvSpPr>
          <p:cNvPr id="3" name="Table Placeholder 2"/>
          <p:cNvSpPr>
            <a:spLocks noGrp="1"/>
          </p:cNvSpPr>
          <p:nvPr>
            <p:ph type="tbl" idx="1"/>
          </p:nvPr>
        </p:nvSpPr>
        <p:spPr>
          <a:xfrm>
            <a:off x="513304" y="647212"/>
            <a:ext cx="8370888" cy="992981"/>
          </a:xfrm>
          <a:ln>
            <a:solidFill>
              <a:schemeClr val="bg1"/>
            </a:solidFill>
          </a:ln>
        </p:spPr>
        <p:txBody>
          <a:bodyPr/>
          <a:lstStyle>
            <a:lvl1pPr>
              <a:buNone/>
              <a:defRPr>
                <a:solidFill>
                  <a:schemeClr val="bg1"/>
                </a:solidFill>
              </a:defRPr>
            </a:lvl1pPr>
          </a:lstStyle>
          <a:p>
            <a:pPr lvl="0"/>
            <a:r>
              <a:rPr lang="en-US" noProof="0" dirty="0"/>
              <a:t>Click icon to add table</a:t>
            </a:r>
          </a:p>
        </p:txBody>
      </p:sp>
    </p:spTree>
    <p:extLst>
      <p:ext uri="{BB962C8B-B14F-4D97-AF65-F5344CB8AC3E}">
        <p14:creationId xmlns:p14="http://schemas.microsoft.com/office/powerpoint/2010/main" val="1725454882"/>
      </p:ext>
    </p:extLst>
  </p:cSld>
  <p:clrMapOvr>
    <a:masterClrMapping/>
  </p:clrMapOvr>
  <p:transition spd="med">
    <p:pull/>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Vertical Text Placeholder 2"/>
          <p:cNvSpPr>
            <a:spLocks noGrp="1"/>
          </p:cNvSpPr>
          <p:nvPr>
            <p:ph type="body" orient="vert" idx="1"/>
          </p:nvPr>
        </p:nvSpPr>
        <p:spPr>
          <a:xfrm>
            <a:off x="411144" y="742950"/>
            <a:ext cx="8428056" cy="3867150"/>
          </a:xfrm>
        </p:spPr>
        <p:txBody>
          <a:bodyPr vert="eaVert">
            <a:noAutofit/>
          </a:bodyPr>
          <a:lstStyle>
            <a:lvl3pPr>
              <a:defRPr/>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13882994"/>
      </p:ext>
    </p:extLst>
  </p:cSld>
  <p:clrMapOvr>
    <a:masterClrMapping/>
  </p:clrMapOvr>
  <p:transition spd="med">
    <p:pull/>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742951"/>
            <a:ext cx="2057400" cy="3851672"/>
          </a:xfrm>
        </p:spPr>
        <p:txBody>
          <a:bodyPr vert="eaVert">
            <a:noAutofit/>
          </a:bodyPr>
          <a:lstStyle>
            <a:lvl1pPr>
              <a:defRPr>
                <a:solidFill>
                  <a:schemeClr val="tx1"/>
                </a:solidFill>
              </a:defRPr>
            </a:lvl1pPr>
          </a:lstStyle>
          <a:p>
            <a:r>
              <a:rPr lang="en-US"/>
              <a:t>Click to edit Master title style</a:t>
            </a:r>
          </a:p>
        </p:txBody>
      </p:sp>
      <p:sp>
        <p:nvSpPr>
          <p:cNvPr id="3" name="Vertical Text Placeholder 2"/>
          <p:cNvSpPr>
            <a:spLocks noGrp="1"/>
          </p:cNvSpPr>
          <p:nvPr>
            <p:ph type="body" orient="vert" idx="1"/>
          </p:nvPr>
        </p:nvSpPr>
        <p:spPr>
          <a:xfrm>
            <a:off x="413658" y="742951"/>
            <a:ext cx="6190342" cy="3851672"/>
          </a:xfrm>
        </p:spPr>
        <p:txBody>
          <a:bodyPr vert="eaVert">
            <a:noAutofit/>
          </a:bodyPr>
          <a:lstStyle>
            <a:lvl3pPr>
              <a:defRPr/>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5614733"/>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uppo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5533697" y="937022"/>
            <a:ext cx="3178176"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4875213"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5" y="930166"/>
            <a:ext cx="4866784"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115950562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BIG_Titelfolie">
    <p:spTree>
      <p:nvGrpSpPr>
        <p:cNvPr id="1" name=""/>
        <p:cNvGrpSpPr/>
        <p:nvPr/>
      </p:nvGrpSpPr>
      <p:grpSpPr>
        <a:xfrm>
          <a:off x="0" y="0"/>
          <a:ext cx="0" cy="0"/>
          <a:chOff x="0" y="0"/>
          <a:chExt cx="0" cy="0"/>
        </a:xfrm>
      </p:grpSpPr>
      <p:pic>
        <p:nvPicPr>
          <p:cNvPr id="7" name="Picture 19" descr="figuren.jpg                                                    001DD8D5 mauseloch                      BCFBA33A:"/>
          <p:cNvPicPr>
            <a:picLocks noChangeAspect="1" noChangeArrowheads="1"/>
          </p:cNvPicPr>
          <p:nvPr/>
        </p:nvPicPr>
        <p:blipFill>
          <a:blip r:embed="rId2" cstate="print"/>
          <a:srcRect/>
          <a:stretch>
            <a:fillRect/>
          </a:stretch>
        </p:blipFill>
        <p:spPr bwMode="auto">
          <a:xfrm>
            <a:off x="0" y="3758803"/>
            <a:ext cx="4425950" cy="1384697"/>
          </a:xfrm>
          <a:prstGeom prst="rect">
            <a:avLst/>
          </a:prstGeom>
          <a:noFill/>
          <a:ln w="9525">
            <a:noFill/>
            <a:miter lim="800000"/>
            <a:headEnd/>
            <a:tailEnd/>
          </a:ln>
        </p:spPr>
      </p:pic>
      <p:sp>
        <p:nvSpPr>
          <p:cNvPr id="8" name="Text Box 22"/>
          <p:cNvSpPr txBox="1">
            <a:spLocks noChangeArrowheads="1"/>
          </p:cNvSpPr>
          <p:nvPr/>
        </p:nvSpPr>
        <p:spPr bwMode="auto">
          <a:xfrm>
            <a:off x="4500564" y="4071938"/>
            <a:ext cx="4657725" cy="917559"/>
          </a:xfrm>
          <a:prstGeom prst="rect">
            <a:avLst/>
          </a:prstGeom>
          <a:noFill/>
          <a:ln w="9525">
            <a:noFill/>
            <a:miter lim="800000"/>
            <a:headEnd/>
            <a:tailEnd/>
          </a:ln>
          <a:effectLst/>
        </p:spPr>
        <p:txBody>
          <a:bodyPr>
            <a:spAutoFit/>
          </a:bodyPr>
          <a:lstStyle/>
          <a:p>
            <a:pPr>
              <a:spcBef>
                <a:spcPct val="25000"/>
              </a:spcBef>
              <a:defRPr/>
            </a:pPr>
            <a:r>
              <a:rPr lang="de-DE" sz="825" b="1" dirty="0">
                <a:latin typeface="Arial" charset="0"/>
              </a:rPr>
              <a:t>Business </a:t>
            </a:r>
            <a:r>
              <a:rPr lang="de-DE" sz="825" b="1" dirty="0" err="1">
                <a:latin typeface="Arial" charset="0"/>
              </a:rPr>
              <a:t>Informatics</a:t>
            </a:r>
            <a:r>
              <a:rPr lang="de-DE" sz="825" b="1" dirty="0">
                <a:latin typeface="Arial" charset="0"/>
              </a:rPr>
              <a:t> Group</a:t>
            </a:r>
          </a:p>
          <a:p>
            <a:pPr>
              <a:spcBef>
                <a:spcPct val="25000"/>
              </a:spcBef>
              <a:defRPr/>
            </a:pPr>
            <a:r>
              <a:rPr lang="de-DE" sz="825" dirty="0">
                <a:latin typeface="Arial" charset="0"/>
              </a:rPr>
              <a:t>Institute </a:t>
            </a:r>
            <a:r>
              <a:rPr lang="de-DE" sz="825" dirty="0" err="1">
                <a:latin typeface="Arial" charset="0"/>
              </a:rPr>
              <a:t>of</a:t>
            </a:r>
            <a:r>
              <a:rPr lang="de-DE" sz="825" dirty="0">
                <a:latin typeface="Arial" charset="0"/>
              </a:rPr>
              <a:t> Software Technology </a:t>
            </a:r>
            <a:r>
              <a:rPr lang="de-DE" sz="825" dirty="0" err="1">
                <a:latin typeface="Arial" charset="0"/>
              </a:rPr>
              <a:t>and</a:t>
            </a:r>
            <a:r>
              <a:rPr lang="de-DE" sz="825" dirty="0">
                <a:latin typeface="Arial" charset="0"/>
              </a:rPr>
              <a:t> Interactive Systems </a:t>
            </a:r>
            <a:br>
              <a:rPr lang="de-DE" sz="825" dirty="0">
                <a:latin typeface="Arial" charset="0"/>
              </a:rPr>
            </a:br>
            <a:r>
              <a:rPr lang="de-DE" sz="825" dirty="0">
                <a:latin typeface="Arial" charset="0"/>
              </a:rPr>
              <a:t>Vienna University </a:t>
            </a:r>
            <a:r>
              <a:rPr lang="de-DE" sz="825" dirty="0" err="1">
                <a:latin typeface="Arial" charset="0"/>
              </a:rPr>
              <a:t>of</a:t>
            </a:r>
            <a:r>
              <a:rPr lang="de-DE" sz="825" dirty="0">
                <a:latin typeface="Arial" charset="0"/>
              </a:rPr>
              <a:t> Technology</a:t>
            </a:r>
          </a:p>
          <a:p>
            <a:pPr>
              <a:spcBef>
                <a:spcPct val="25000"/>
              </a:spcBef>
              <a:defRPr/>
            </a:pPr>
            <a:r>
              <a:rPr lang="de-DE" sz="825" dirty="0">
                <a:latin typeface="Arial" charset="0"/>
              </a:rPr>
              <a:t>Favoritenstraße 9-11/188-3, 1040 Vienna, Austria</a:t>
            </a:r>
            <a:br>
              <a:rPr lang="de-DE" sz="825" dirty="0">
                <a:latin typeface="Arial" charset="0"/>
              </a:rPr>
            </a:br>
            <a:r>
              <a:rPr lang="de-DE" sz="825" dirty="0" err="1">
                <a:latin typeface="Arial" charset="0"/>
              </a:rPr>
              <a:t>phone</a:t>
            </a:r>
            <a:r>
              <a:rPr lang="de-DE" sz="825" dirty="0">
                <a:latin typeface="Arial" charset="0"/>
              </a:rPr>
              <a:t>: +43 (1) 58801-18804 (</a:t>
            </a:r>
            <a:r>
              <a:rPr lang="de-DE" sz="825" dirty="0" err="1">
                <a:latin typeface="Arial" charset="0"/>
              </a:rPr>
              <a:t>secretary</a:t>
            </a:r>
            <a:r>
              <a:rPr lang="de-DE" sz="825" dirty="0">
                <a:latin typeface="Arial" charset="0"/>
              </a:rPr>
              <a:t>), fax: +43 (1) 58801-18896</a:t>
            </a:r>
            <a:br>
              <a:rPr lang="de-DE" sz="825" dirty="0">
                <a:latin typeface="Arial" charset="0"/>
              </a:rPr>
            </a:br>
            <a:r>
              <a:rPr lang="de-DE" sz="825" dirty="0">
                <a:latin typeface="Arial" charset="0"/>
              </a:rPr>
              <a:t>office@big.tuwien.ac.at, www.big.tuwien.ac.at</a:t>
            </a:r>
          </a:p>
        </p:txBody>
      </p:sp>
      <p:sp>
        <p:nvSpPr>
          <p:cNvPr id="3086" name="Rectangle 14"/>
          <p:cNvSpPr>
            <a:spLocks noGrp="1" noChangeArrowheads="1"/>
          </p:cNvSpPr>
          <p:nvPr>
            <p:ph type="ctrTitle"/>
          </p:nvPr>
        </p:nvSpPr>
        <p:spPr>
          <a:xfrm>
            <a:off x="909638" y="1657350"/>
            <a:ext cx="8077200" cy="685800"/>
          </a:xfrm>
        </p:spPr>
        <p:txBody>
          <a:bodyPr/>
          <a:lstStyle>
            <a:lvl1pPr>
              <a:defRPr sz="1800">
                <a:solidFill>
                  <a:schemeClr val="tx1"/>
                </a:solidFill>
              </a:defRPr>
            </a:lvl1pPr>
          </a:lstStyle>
          <a:p>
            <a:r>
              <a:rPr lang="de-DE"/>
              <a:t>Titelmasterformat durch Klicken bearbeiten</a:t>
            </a:r>
            <a:endParaRPr lang="de-DE" dirty="0"/>
          </a:p>
        </p:txBody>
      </p:sp>
      <p:sp>
        <p:nvSpPr>
          <p:cNvPr id="3087" name="Rectangle 15"/>
          <p:cNvSpPr>
            <a:spLocks noGrp="1" noChangeArrowheads="1"/>
          </p:cNvSpPr>
          <p:nvPr>
            <p:ph type="subTitle" idx="1"/>
          </p:nvPr>
        </p:nvSpPr>
        <p:spPr>
          <a:xfrm>
            <a:off x="911226" y="2457450"/>
            <a:ext cx="8080375" cy="542928"/>
          </a:xfrm>
        </p:spPr>
        <p:txBody>
          <a:bodyPr/>
          <a:lstStyle>
            <a:lvl1pPr marL="0" indent="0">
              <a:buFont typeface="Times" charset="0"/>
              <a:buNone/>
              <a:defRPr sz="1350"/>
            </a:lvl1pPr>
          </a:lstStyle>
          <a:p>
            <a:r>
              <a:rPr lang="de-DE"/>
              <a:t>Formatvorlage des Untertitelmasters durch Klicken bearbeiten</a:t>
            </a:r>
            <a:endParaRPr lang="de-DE" dirty="0"/>
          </a:p>
        </p:txBody>
      </p:sp>
      <p:sp>
        <p:nvSpPr>
          <p:cNvPr id="11" name="Inhaltsplatzhalter 10"/>
          <p:cNvSpPr>
            <a:spLocks noGrp="1"/>
          </p:cNvSpPr>
          <p:nvPr>
            <p:ph sz="quarter" idx="12"/>
          </p:nvPr>
        </p:nvSpPr>
        <p:spPr>
          <a:xfrm>
            <a:off x="910801" y="3053954"/>
            <a:ext cx="8072437" cy="428631"/>
          </a:xfrm>
        </p:spPr>
        <p:txBody>
          <a:bodyPr/>
          <a:lstStyle>
            <a:lvl1pPr>
              <a:buFontTx/>
              <a:buNone/>
              <a:defRPr sz="1050" b="0">
                <a:solidFill>
                  <a:schemeClr val="tx1"/>
                </a:solidFill>
              </a:defRPr>
            </a:lvl1pPr>
            <a:lvl2pPr>
              <a:buFontTx/>
              <a:buNone/>
              <a:defRPr sz="1050" b="1">
                <a:solidFill>
                  <a:schemeClr val="tx1"/>
                </a:solidFill>
              </a:defRPr>
            </a:lvl2pPr>
            <a:lvl3pPr marL="921544" indent="-257175">
              <a:buFontTx/>
              <a:buNone/>
              <a:defRPr sz="1050" b="1">
                <a:solidFill>
                  <a:schemeClr val="tx1"/>
                </a:solidFill>
              </a:defRPr>
            </a:lvl3pPr>
            <a:lvl4pPr marL="1206104" indent="-257175">
              <a:buFontTx/>
              <a:buNone/>
              <a:defRPr sz="1050" b="1">
                <a:solidFill>
                  <a:schemeClr val="tx1"/>
                </a:solidFill>
              </a:defRPr>
            </a:lvl4pPr>
            <a:lvl5pPr marL="1498997" indent="-257175">
              <a:buFontTx/>
              <a:buNone/>
              <a:defRPr sz="1050" b="1">
                <a:solidFill>
                  <a:schemeClr val="tx1"/>
                </a:solidFill>
              </a:defRPr>
            </a:lvl5pPr>
          </a:lstStyle>
          <a:p>
            <a:pPr lvl="0"/>
            <a:r>
              <a:rPr lang="de-DE"/>
              <a:t>Textmasterformate durch Klicken bearbeiten</a:t>
            </a:r>
          </a:p>
        </p:txBody>
      </p:sp>
      <p:sp>
        <p:nvSpPr>
          <p:cNvPr id="13" name="Inhaltsplatzhalter 12"/>
          <p:cNvSpPr>
            <a:spLocks noGrp="1"/>
          </p:cNvSpPr>
          <p:nvPr>
            <p:ph sz="quarter" idx="13"/>
          </p:nvPr>
        </p:nvSpPr>
        <p:spPr>
          <a:xfrm>
            <a:off x="4500001" y="3857634"/>
            <a:ext cx="4429125" cy="214314"/>
          </a:xfrm>
        </p:spPr>
        <p:txBody>
          <a:bodyPr/>
          <a:lstStyle>
            <a:lvl1pPr>
              <a:buFontTx/>
              <a:buNone/>
              <a:defRPr sz="1050" b="1">
                <a:solidFill>
                  <a:schemeClr val="tx1"/>
                </a:solidFill>
              </a:defRPr>
            </a:lvl1pPr>
            <a:lvl2pPr>
              <a:buFontTx/>
              <a:buNone/>
              <a:defRPr sz="1050" b="1">
                <a:solidFill>
                  <a:schemeClr val="tx1"/>
                </a:solidFill>
              </a:defRPr>
            </a:lvl2pPr>
            <a:lvl3pPr>
              <a:buFontTx/>
              <a:buNone/>
              <a:defRPr sz="1050" b="1">
                <a:solidFill>
                  <a:schemeClr val="tx1"/>
                </a:solidFill>
              </a:defRPr>
            </a:lvl3pPr>
            <a:lvl4pPr>
              <a:buFontTx/>
              <a:buNone/>
              <a:defRPr sz="1050" b="1">
                <a:solidFill>
                  <a:schemeClr val="tx1"/>
                </a:solidFill>
              </a:defRPr>
            </a:lvl4pPr>
            <a:lvl5pPr>
              <a:buFontTx/>
              <a:buNone/>
              <a:defRPr sz="1050" b="1">
                <a:solidFill>
                  <a:schemeClr val="tx1"/>
                </a:solidFill>
              </a:defRPr>
            </a:lvl5pPr>
          </a:lstStyle>
          <a:p>
            <a:pPr lvl="0"/>
            <a:r>
              <a:rPr lang="de-DE"/>
              <a:t>Textmasterformate durch Klicken bearbeiten</a:t>
            </a:r>
          </a:p>
        </p:txBody>
      </p:sp>
      <p:pic>
        <p:nvPicPr>
          <p:cNvPr id="9" name="Picture 18" descr="&#10;header.jpg                                                     001DD8D5 mauseloch                      BCFBA33A:"/>
          <p:cNvPicPr>
            <a:picLocks noChangeAspect="1" noChangeArrowheads="1"/>
          </p:cNvPicPr>
          <p:nvPr userDrawn="1"/>
        </p:nvPicPr>
        <p:blipFill>
          <a:blip r:embed="rId3" cstate="print"/>
          <a:srcRect/>
          <a:stretch>
            <a:fillRect/>
          </a:stretch>
        </p:blipFill>
        <p:spPr bwMode="auto">
          <a:xfrm>
            <a:off x="1588" y="0"/>
            <a:ext cx="9142412" cy="1627585"/>
          </a:xfrm>
          <a:prstGeom prst="rect">
            <a:avLst/>
          </a:prstGeom>
          <a:noFill/>
        </p:spPr>
      </p:pic>
      <p:sp>
        <p:nvSpPr>
          <p:cNvPr id="10" name="Rechteck 9"/>
          <p:cNvSpPr/>
          <p:nvPr userDrawn="1"/>
        </p:nvSpPr>
        <p:spPr bwMode="auto">
          <a:xfrm>
            <a:off x="962636" y="303499"/>
            <a:ext cx="1737156" cy="64807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de-AT" sz="1800" b="0" i="0" u="none" strike="noStrike" cap="none" normalizeH="0" baseline="0">
              <a:ln>
                <a:noFill/>
              </a:ln>
              <a:solidFill>
                <a:schemeClr val="tx1"/>
              </a:solidFill>
              <a:effectLst/>
              <a:latin typeface="Times" charset="0"/>
            </a:endParaRPr>
          </a:p>
        </p:txBody>
      </p:sp>
      <p:pic>
        <p:nvPicPr>
          <p:cNvPr id="12" name="Picture 2" descr="C:\Users\Mayrhofer\Downloads\TU-Signe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849115" y="325951"/>
            <a:ext cx="778668" cy="58142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Y:\Admin\Vorlagen\allgemein\Logos\Logo_BIG_runde_Ecken.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62636" y="325951"/>
            <a:ext cx="815904" cy="581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26925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1_BIG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235737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lie mit Untertitel und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31431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324000" y="428610"/>
            <a:ext cx="8534280" cy="267906"/>
          </a:xfrm>
        </p:spPr>
        <p:txBody>
          <a:bodyPr/>
          <a:lstStyle>
            <a:lvl1pPr>
              <a:buFontTx/>
              <a:buNone/>
              <a:defRPr sz="12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324000" y="858600"/>
            <a:ext cx="8534280" cy="3534819"/>
          </a:xfrm>
        </p:spPr>
        <p:txBody>
          <a:bodyPr/>
          <a:lstStyle>
            <a:lvl2pPr>
              <a:buSzPct val="100000"/>
              <a:buFont typeface="+mj-lt"/>
              <a:buAutoNum type="alphaLcPeriod"/>
              <a:defRPr/>
            </a:lvl2pPr>
            <a:lvl3pPr marL="807244" indent="-142875">
              <a:buSzPct val="100000"/>
              <a:buFont typeface="+mj-lt"/>
              <a:buAutoNum type="romanUcPeriod"/>
              <a:defRPr/>
            </a:lvl3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7" name="Rectangle 6"/>
          <p:cNvSpPr>
            <a:spLocks noGrp="1" noChangeArrowheads="1"/>
          </p:cNvSpPr>
          <p:nvPr>
            <p:ph type="sldNum" sz="quarter" idx="15"/>
          </p:nvPr>
        </p:nvSpPr>
        <p:spPr>
          <a:ln/>
        </p:spPr>
        <p:txBody>
          <a:bodyPr/>
          <a:lstStyle>
            <a:lvl1pPr>
              <a:defRPr/>
            </a:lvl1pPr>
          </a:lstStyle>
          <a:p>
            <a:pPr>
              <a:defRPr/>
            </a:pPr>
            <a:fld id="{C442EB56-C0E9-4F82-BC19-A6038F39FBAB}" type="slidenum">
              <a:rPr lang="de-DE"/>
              <a:pPr>
                <a:defRPr/>
              </a:pPr>
              <a:t>‹#›</a:t>
            </a:fld>
            <a:endParaRPr lang="de-DE"/>
          </a:p>
        </p:txBody>
      </p:sp>
      <p:sp>
        <p:nvSpPr>
          <p:cNvPr id="8"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144593038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Folie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31431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324000" y="428610"/>
            <a:ext cx="8534280" cy="267906"/>
          </a:xfrm>
        </p:spPr>
        <p:txBody>
          <a:bodyPr/>
          <a:lstStyle>
            <a:lvl1pPr>
              <a:buFontTx/>
              <a:buNone/>
              <a:defRPr sz="12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324000" y="858600"/>
            <a:ext cx="8534280" cy="3534819"/>
          </a:xfrm>
        </p:spPr>
        <p:txBody>
          <a:bodyPr/>
          <a:lstStyle>
            <a:lvl1pPr>
              <a:buFontTx/>
              <a:buNone/>
              <a:defRPr/>
            </a:lvl1pPr>
            <a:lvl2pPr>
              <a:buSzPct val="100000"/>
              <a:buFontTx/>
              <a:buNone/>
              <a:defRPr/>
            </a:lvl2pPr>
            <a:lvl3pPr marL="964406" indent="-300038">
              <a:buSzPct val="100000"/>
              <a:buFontTx/>
              <a:buNone/>
              <a:defRPr/>
            </a:lvl3pPr>
            <a:lvl4pPr>
              <a:buFontTx/>
              <a:buNone/>
              <a:defRPr/>
            </a:lvl4pPr>
            <a:lvl5pPr>
              <a:buFontTx/>
              <a:buNone/>
              <a:defRPr/>
            </a:lvl5pPr>
          </a:lstStyle>
          <a:p>
            <a:pPr lvl="0"/>
            <a:r>
              <a:rPr lang="de-DE"/>
              <a:t>Textmasterformate durch Klicken bearbeiten</a:t>
            </a:r>
          </a:p>
        </p:txBody>
      </p:sp>
      <p:sp>
        <p:nvSpPr>
          <p:cNvPr id="7" name="Rectangle 6"/>
          <p:cNvSpPr>
            <a:spLocks noGrp="1" noChangeArrowheads="1"/>
          </p:cNvSpPr>
          <p:nvPr>
            <p:ph type="sldNum" sz="quarter" idx="15"/>
          </p:nvPr>
        </p:nvSpPr>
        <p:spPr>
          <a:ln/>
        </p:spPr>
        <p:txBody>
          <a:bodyPr/>
          <a:lstStyle>
            <a:lvl1pPr>
              <a:defRPr/>
            </a:lvl1pPr>
          </a:lstStyle>
          <a:p>
            <a:pPr>
              <a:defRPr/>
            </a:pPr>
            <a:fld id="{63279DCD-52E8-457A-AC0B-72EC3492DEE5}" type="slidenum">
              <a:rPr lang="de-DE"/>
              <a:pPr>
                <a:defRPr/>
              </a:pPr>
              <a:t>‹#›</a:t>
            </a:fld>
            <a:endParaRPr lang="de-DE"/>
          </a:p>
        </p:txBody>
      </p:sp>
      <p:sp>
        <p:nvSpPr>
          <p:cNvPr id="8"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125725804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Folie mit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582203"/>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324000" y="858600"/>
            <a:ext cx="8534280" cy="3534819"/>
          </a:xfrm>
        </p:spPr>
        <p:txBody>
          <a:bodyPr/>
          <a:lstStyle>
            <a:lvl2pPr>
              <a:buSzPct val="100000"/>
              <a:buFont typeface="+mj-lt"/>
              <a:buAutoNum type="alphaLcPeriod"/>
              <a:defRPr/>
            </a:lvl2pPr>
            <a:lvl3pPr marL="807244" indent="-142875">
              <a:buSzPct val="100000"/>
              <a:buFont typeface="+mj-lt"/>
              <a:buAutoNum type="romanUcPeriod"/>
              <a:defRPr/>
            </a:lvl3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5" name="Rectangle 6"/>
          <p:cNvSpPr>
            <a:spLocks noGrp="1" noChangeArrowheads="1"/>
          </p:cNvSpPr>
          <p:nvPr>
            <p:ph type="sldNum" sz="quarter" idx="15"/>
          </p:nvPr>
        </p:nvSpPr>
        <p:spPr>
          <a:ln/>
        </p:spPr>
        <p:txBody>
          <a:bodyPr/>
          <a:lstStyle>
            <a:lvl1pPr>
              <a:defRPr/>
            </a:lvl1pPr>
          </a:lstStyle>
          <a:p>
            <a:pPr>
              <a:defRPr/>
            </a:pPr>
            <a:fld id="{36F6F13B-627F-4EB7-89EE-D7069A56AC06}" type="slidenum">
              <a:rPr lang="de-DE"/>
              <a:pPr>
                <a:defRPr/>
              </a:pPr>
              <a:t>‹#›</a:t>
            </a:fld>
            <a:endParaRPr lang="de-DE"/>
          </a:p>
        </p:txBody>
      </p:sp>
      <p:sp>
        <p:nvSpPr>
          <p:cNvPr id="6"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224630078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Folie">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582203"/>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324000" y="858600"/>
            <a:ext cx="8534280" cy="3534819"/>
          </a:xfrm>
        </p:spPr>
        <p:txBody>
          <a:bodyPr/>
          <a:lstStyle>
            <a:lvl1pPr>
              <a:buFontTx/>
              <a:buNone/>
              <a:defRPr/>
            </a:lvl1pPr>
            <a:lvl2pPr>
              <a:buSzPct val="100000"/>
              <a:buFontTx/>
              <a:buNone/>
              <a:defRPr/>
            </a:lvl2pPr>
            <a:lvl3pPr marL="964406" indent="-300038">
              <a:buSzPct val="100000"/>
              <a:buFontTx/>
              <a:buNone/>
              <a:defRPr/>
            </a:lvl3pPr>
            <a:lvl4pPr>
              <a:buFontTx/>
              <a:buNone/>
              <a:defRPr/>
            </a:lvl4pPr>
            <a:lvl5pPr>
              <a:buFontTx/>
              <a:buNone/>
              <a:defRPr/>
            </a:lvl5pPr>
          </a:lstStyle>
          <a:p>
            <a:pPr lvl="0"/>
            <a:r>
              <a:rPr lang="de-DE"/>
              <a:t>Textmasterformate durch Klicken bearbeiten</a:t>
            </a:r>
          </a:p>
        </p:txBody>
      </p:sp>
      <p:sp>
        <p:nvSpPr>
          <p:cNvPr id="5" name="Rectangle 6"/>
          <p:cNvSpPr>
            <a:spLocks noGrp="1" noChangeArrowheads="1"/>
          </p:cNvSpPr>
          <p:nvPr>
            <p:ph type="sldNum" sz="quarter" idx="15"/>
          </p:nvPr>
        </p:nvSpPr>
        <p:spPr>
          <a:ln/>
        </p:spPr>
        <p:txBody>
          <a:bodyPr/>
          <a:lstStyle>
            <a:lvl1pPr>
              <a:defRPr/>
            </a:lvl1pPr>
          </a:lstStyle>
          <a:p>
            <a:pPr>
              <a:defRPr/>
            </a:pPr>
            <a:fld id="{6097130F-D031-4841-9501-397F31A194D2}" type="slidenum">
              <a:rPr lang="de-DE"/>
              <a:pPr>
                <a:defRPr/>
              </a:pPr>
              <a:t>‹#›</a:t>
            </a:fld>
            <a:endParaRPr lang="de-DE"/>
          </a:p>
        </p:txBody>
      </p:sp>
      <p:sp>
        <p:nvSpPr>
          <p:cNvPr id="6"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217130638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31431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324000" y="428610"/>
            <a:ext cx="8534280" cy="267906"/>
          </a:xfrm>
        </p:spPr>
        <p:txBody>
          <a:bodyPr/>
          <a:lstStyle>
            <a:lvl1pPr>
              <a:buFontTx/>
              <a:buNone/>
              <a:defRPr sz="12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324000" y="858600"/>
            <a:ext cx="8534280" cy="3534819"/>
          </a:xfrm>
        </p:spPr>
        <p:txBody>
          <a:bodyPr/>
          <a:lstStyle>
            <a:lvl1pPr>
              <a:buClr>
                <a:srgbClr val="FE8400"/>
              </a:buClr>
              <a:buFont typeface="Wingdings" pitchFamily="2" charset="2"/>
              <a:buChar char="§"/>
              <a:defRPr/>
            </a:lvl1pPr>
            <a:lvl2pPr>
              <a:buSzPct val="100000"/>
              <a:buFont typeface="Wingdings" pitchFamily="2" charset="2"/>
              <a:buChar char="§"/>
              <a:defRPr/>
            </a:lvl2pPr>
            <a:lvl3pPr marL="807244" indent="-142875">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7" name="Rectangle 6"/>
          <p:cNvSpPr>
            <a:spLocks noGrp="1" noChangeArrowheads="1"/>
          </p:cNvSpPr>
          <p:nvPr>
            <p:ph type="sldNum" sz="quarter" idx="15"/>
          </p:nvPr>
        </p:nvSpPr>
        <p:spPr>
          <a:ln/>
        </p:spPr>
        <p:txBody>
          <a:bodyPr/>
          <a:lstStyle>
            <a:lvl1pPr>
              <a:defRPr/>
            </a:lvl1pPr>
          </a:lstStyle>
          <a:p>
            <a:pPr>
              <a:defRPr/>
            </a:pPr>
            <a:fld id="{CE7B2D84-2631-4E11-9477-731AFE82F0D0}" type="slidenum">
              <a:rPr lang="de-DE"/>
              <a:pPr>
                <a:defRPr/>
              </a:pPr>
              <a:t>‹#›</a:t>
            </a:fld>
            <a:endParaRPr lang="de-DE"/>
          </a:p>
        </p:txBody>
      </p:sp>
      <p:sp>
        <p:nvSpPr>
          <p:cNvPr id="8"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305778045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582203"/>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324000" y="858600"/>
            <a:ext cx="8534280" cy="3534819"/>
          </a:xfrm>
        </p:spPr>
        <p:txBody>
          <a:bodyPr/>
          <a:lstStyle>
            <a:lvl1pPr>
              <a:buFont typeface="Wingdings" pitchFamily="2" charset="2"/>
              <a:buChar char="§"/>
              <a:defRPr/>
            </a:lvl1pPr>
            <a:lvl2pPr>
              <a:buSzPct val="100000"/>
              <a:buFont typeface="Wingdings" pitchFamily="2" charset="2"/>
              <a:buChar char="§"/>
              <a:defRPr/>
            </a:lvl2pPr>
            <a:lvl3pPr marL="807244" indent="-142875">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 name="Rectangle 6"/>
          <p:cNvSpPr>
            <a:spLocks noGrp="1" noChangeArrowheads="1"/>
          </p:cNvSpPr>
          <p:nvPr>
            <p:ph type="sldNum" sz="quarter" idx="15"/>
          </p:nvPr>
        </p:nvSpPr>
        <p:spPr>
          <a:ln/>
        </p:spPr>
        <p:txBody>
          <a:bodyPr/>
          <a:lstStyle>
            <a:lvl1pPr>
              <a:defRPr/>
            </a:lvl1pPr>
          </a:lstStyle>
          <a:p>
            <a:pPr>
              <a:defRPr/>
            </a:pPr>
            <a:fld id="{5AEA27A2-62FB-48B7-A924-1BB8CC709EB3}" type="slidenum">
              <a:rPr lang="de-DE"/>
              <a:pPr>
                <a:defRPr/>
              </a:pPr>
              <a:t>‹#›</a:t>
            </a:fld>
            <a:endParaRPr lang="de-DE" dirty="0"/>
          </a:p>
        </p:txBody>
      </p:sp>
      <p:sp>
        <p:nvSpPr>
          <p:cNvPr id="6"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60344702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olie mit Untertitel und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31431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324000" y="428610"/>
            <a:ext cx="8534280" cy="267906"/>
          </a:xfrm>
        </p:spPr>
        <p:txBody>
          <a:bodyPr/>
          <a:lstStyle>
            <a:lvl1pPr>
              <a:buFontTx/>
              <a:buNone/>
              <a:defRPr sz="12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324000" y="858600"/>
            <a:ext cx="8534280" cy="3534819"/>
          </a:xfrm>
        </p:spPr>
        <p:txBody>
          <a:bodyPr/>
          <a:lstStyle>
            <a:lvl2pPr>
              <a:buSzPct val="100000"/>
              <a:buFont typeface="+mj-lt"/>
              <a:buAutoNum type="alphaLcPeriod"/>
              <a:defRPr/>
            </a:lvl2pPr>
            <a:lvl3pPr marL="807244" indent="-142875">
              <a:buSzPct val="100000"/>
              <a:buFont typeface="+mj-lt"/>
              <a:buAutoNum type="romanUcPeriod"/>
              <a:defRPr/>
            </a:lvl3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5" name="Fußzeilenplatzhalter 2"/>
          <p:cNvSpPr>
            <a:spLocks noGrp="1"/>
          </p:cNvSpPr>
          <p:nvPr>
            <p:ph type="ftr" sz="quarter" idx="14"/>
          </p:nvPr>
        </p:nvSpPr>
        <p:spPr/>
        <p:txBody>
          <a:bodyPr/>
          <a:lstStyle>
            <a:lvl1pPr>
              <a:defRPr/>
            </a:lvl1pPr>
          </a:lstStyle>
          <a:p>
            <a:pPr>
              <a:defRPr/>
            </a:pPr>
            <a:endParaRPr/>
          </a:p>
        </p:txBody>
      </p:sp>
      <p:sp>
        <p:nvSpPr>
          <p:cNvPr id="7" name="Foliennummernplatzhalter 3"/>
          <p:cNvSpPr>
            <a:spLocks noGrp="1"/>
          </p:cNvSpPr>
          <p:nvPr>
            <p:ph type="sldNum" sz="quarter" idx="15"/>
          </p:nvPr>
        </p:nvSpPr>
        <p:spPr/>
        <p:txBody>
          <a:bodyPr/>
          <a:lstStyle>
            <a:lvl1pPr>
              <a:defRPr/>
            </a:lvl1pPr>
          </a:lstStyle>
          <a:p>
            <a:pPr>
              <a:defRPr/>
            </a:pPr>
            <a:fld id="{352514F3-DF56-4DBC-B2EC-590C79700A35}" type="slidenum">
              <a:rPr lang="de-DE"/>
              <a:pPr>
                <a:defRPr/>
              </a:pPr>
              <a:t>‹#›</a:t>
            </a:fld>
            <a:endParaRPr lang="de-DE"/>
          </a:p>
        </p:txBody>
      </p:sp>
    </p:spTree>
    <p:extLst>
      <p:ext uri="{BB962C8B-B14F-4D97-AF65-F5344CB8AC3E}">
        <p14:creationId xmlns:p14="http://schemas.microsoft.com/office/powerpoint/2010/main" val="10043148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Folie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31431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324000" y="428610"/>
            <a:ext cx="8534280" cy="267906"/>
          </a:xfrm>
        </p:spPr>
        <p:txBody>
          <a:bodyPr/>
          <a:lstStyle>
            <a:lvl1pPr>
              <a:buFontTx/>
              <a:buNone/>
              <a:defRPr sz="12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324000" y="858600"/>
            <a:ext cx="8534280" cy="3534819"/>
          </a:xfrm>
        </p:spPr>
        <p:txBody>
          <a:bodyPr/>
          <a:lstStyle>
            <a:lvl1pPr>
              <a:buFontTx/>
              <a:buNone/>
              <a:defRPr/>
            </a:lvl1pPr>
            <a:lvl2pPr>
              <a:buSzPct val="100000"/>
              <a:buFontTx/>
              <a:buNone/>
              <a:defRPr/>
            </a:lvl2pPr>
            <a:lvl3pPr marL="964406" indent="-300038">
              <a:buSzPct val="100000"/>
              <a:buFontTx/>
              <a:buNone/>
              <a:defRPr/>
            </a:lvl3pPr>
            <a:lvl4pPr>
              <a:buFontTx/>
              <a:buNone/>
              <a:defRPr/>
            </a:lvl4pPr>
            <a:lvl5pPr>
              <a:buFontTx/>
              <a:buNone/>
              <a:defRPr/>
            </a:lvl5pPr>
          </a:lstStyle>
          <a:p>
            <a:pPr lvl="0"/>
            <a:r>
              <a:rPr lang="de-DE"/>
              <a:t>Textmasterformate durch Klicken bearbeiten</a:t>
            </a:r>
          </a:p>
        </p:txBody>
      </p:sp>
      <p:sp>
        <p:nvSpPr>
          <p:cNvPr id="5" name="Fußzeilenplatzhalter 2"/>
          <p:cNvSpPr>
            <a:spLocks noGrp="1"/>
          </p:cNvSpPr>
          <p:nvPr>
            <p:ph type="ftr" sz="quarter" idx="14"/>
          </p:nvPr>
        </p:nvSpPr>
        <p:spPr/>
        <p:txBody>
          <a:bodyPr/>
          <a:lstStyle>
            <a:lvl1pPr>
              <a:defRPr/>
            </a:lvl1pPr>
          </a:lstStyle>
          <a:p>
            <a:pPr>
              <a:defRPr/>
            </a:pPr>
            <a:endParaRPr/>
          </a:p>
        </p:txBody>
      </p:sp>
      <p:sp>
        <p:nvSpPr>
          <p:cNvPr id="7" name="Foliennummernplatzhalter 3"/>
          <p:cNvSpPr>
            <a:spLocks noGrp="1"/>
          </p:cNvSpPr>
          <p:nvPr>
            <p:ph type="sldNum" sz="quarter" idx="15"/>
          </p:nvPr>
        </p:nvSpPr>
        <p:spPr/>
        <p:txBody>
          <a:bodyPr/>
          <a:lstStyle>
            <a:lvl1pPr>
              <a:defRPr/>
            </a:lvl1pPr>
          </a:lstStyle>
          <a:p>
            <a:pPr>
              <a:defRPr/>
            </a:pPr>
            <a:fld id="{10B8A1D0-3010-444F-BDF7-7EE774082073}" type="slidenum">
              <a:rPr lang="de-DE"/>
              <a:pPr>
                <a:defRPr/>
              </a:pPr>
              <a:t>‹#›</a:t>
            </a:fld>
            <a:endParaRPr lang="de-DE"/>
          </a:p>
        </p:txBody>
      </p:sp>
    </p:spTree>
    <p:extLst>
      <p:ext uri="{BB962C8B-B14F-4D97-AF65-F5344CB8AC3E}">
        <p14:creationId xmlns:p14="http://schemas.microsoft.com/office/powerpoint/2010/main" val="193511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upport Left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4872038"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5532438" y="1261241"/>
            <a:ext cx="3154362"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5532439" y="930166"/>
            <a:ext cx="3166697" cy="283779"/>
          </a:xfrm>
          <a:prstGeom prst="rect">
            <a:avLst/>
          </a:prstGeo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407087846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Folie mit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582203"/>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324000" y="858600"/>
            <a:ext cx="8534280" cy="3534819"/>
          </a:xfrm>
        </p:spPr>
        <p:txBody>
          <a:bodyPr/>
          <a:lstStyle>
            <a:lvl2pPr>
              <a:buSzPct val="100000"/>
              <a:buFont typeface="+mj-lt"/>
              <a:buAutoNum type="alphaLcPeriod"/>
              <a:defRPr/>
            </a:lvl2pPr>
            <a:lvl3pPr marL="964406" indent="-300038">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Fußzeilenplatzhalter 2"/>
          <p:cNvSpPr>
            <a:spLocks noGrp="1"/>
          </p:cNvSpPr>
          <p:nvPr>
            <p:ph type="ftr" sz="quarter" idx="14"/>
          </p:nvPr>
        </p:nvSpPr>
        <p:spPr/>
        <p:txBody>
          <a:bodyPr/>
          <a:lstStyle>
            <a:lvl1pPr>
              <a:defRPr/>
            </a:lvl1pPr>
          </a:lstStyle>
          <a:p>
            <a:pPr>
              <a:defRPr/>
            </a:pPr>
            <a:endParaRPr/>
          </a:p>
        </p:txBody>
      </p:sp>
      <p:sp>
        <p:nvSpPr>
          <p:cNvPr id="5" name="Foliennummernplatzhalter 3"/>
          <p:cNvSpPr>
            <a:spLocks noGrp="1"/>
          </p:cNvSpPr>
          <p:nvPr>
            <p:ph type="sldNum" sz="quarter" idx="15"/>
          </p:nvPr>
        </p:nvSpPr>
        <p:spPr/>
        <p:txBody>
          <a:bodyPr/>
          <a:lstStyle>
            <a:lvl1pPr>
              <a:defRPr/>
            </a:lvl1pPr>
          </a:lstStyle>
          <a:p>
            <a:pPr>
              <a:defRPr/>
            </a:pPr>
            <a:fld id="{CA05923A-862B-411E-A425-974389363162}" type="slidenum">
              <a:rPr lang="de-DE"/>
              <a:pPr>
                <a:defRPr/>
              </a:pPr>
              <a:t>‹#›</a:t>
            </a:fld>
            <a:endParaRPr lang="de-DE"/>
          </a:p>
        </p:txBody>
      </p:sp>
    </p:spTree>
    <p:extLst>
      <p:ext uri="{BB962C8B-B14F-4D97-AF65-F5344CB8AC3E}">
        <p14:creationId xmlns:p14="http://schemas.microsoft.com/office/powerpoint/2010/main" val="17761054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Folie">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582203"/>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324000" y="858600"/>
            <a:ext cx="8534280" cy="3534819"/>
          </a:xfrm>
        </p:spPr>
        <p:txBody>
          <a:bodyPr/>
          <a:lstStyle>
            <a:lvl1pPr>
              <a:buFontTx/>
              <a:buNone/>
              <a:defRPr/>
            </a:lvl1pPr>
            <a:lvl2pPr>
              <a:buSzPct val="100000"/>
              <a:buFontTx/>
              <a:buNone/>
              <a:defRPr/>
            </a:lvl2pPr>
            <a:lvl3pPr marL="964406" indent="-300038">
              <a:buSzPct val="100000"/>
              <a:buFontTx/>
              <a:buNone/>
              <a:defRPr/>
            </a:lvl3pPr>
            <a:lvl4pPr>
              <a:buFontTx/>
              <a:buNone/>
              <a:defRPr/>
            </a:lvl4pPr>
            <a:lvl5pPr>
              <a:buFontTx/>
              <a:buNone/>
              <a:defRPr/>
            </a:lvl5pPr>
          </a:lstStyle>
          <a:p>
            <a:pPr lvl="0"/>
            <a:r>
              <a:rPr lang="de-DE"/>
              <a:t>Textmasterformate durch Klicken bearbeiten</a:t>
            </a:r>
          </a:p>
        </p:txBody>
      </p:sp>
      <p:sp>
        <p:nvSpPr>
          <p:cNvPr id="4" name="Fußzeilenplatzhalter 2"/>
          <p:cNvSpPr>
            <a:spLocks noGrp="1"/>
          </p:cNvSpPr>
          <p:nvPr>
            <p:ph type="ftr" sz="quarter" idx="14"/>
          </p:nvPr>
        </p:nvSpPr>
        <p:spPr/>
        <p:txBody>
          <a:bodyPr/>
          <a:lstStyle>
            <a:lvl1pPr>
              <a:defRPr/>
            </a:lvl1pPr>
          </a:lstStyle>
          <a:p>
            <a:pPr>
              <a:defRPr/>
            </a:pPr>
            <a:endParaRPr/>
          </a:p>
        </p:txBody>
      </p:sp>
      <p:sp>
        <p:nvSpPr>
          <p:cNvPr id="5" name="Foliennummernplatzhalter 3"/>
          <p:cNvSpPr>
            <a:spLocks noGrp="1"/>
          </p:cNvSpPr>
          <p:nvPr>
            <p:ph type="sldNum" sz="quarter" idx="15"/>
          </p:nvPr>
        </p:nvSpPr>
        <p:spPr/>
        <p:txBody>
          <a:bodyPr/>
          <a:lstStyle>
            <a:lvl1pPr>
              <a:defRPr/>
            </a:lvl1pPr>
          </a:lstStyle>
          <a:p>
            <a:pPr>
              <a:defRPr/>
            </a:pPr>
            <a:fld id="{6BCC2056-3450-4DAF-BECF-6CFD26FC5CDF}" type="slidenum">
              <a:rPr lang="de-DE"/>
              <a:pPr>
                <a:defRPr/>
              </a:pPr>
              <a:t>‹#›</a:t>
            </a:fld>
            <a:endParaRPr lang="de-DE"/>
          </a:p>
        </p:txBody>
      </p:sp>
    </p:spTree>
    <p:extLst>
      <p:ext uri="{BB962C8B-B14F-4D97-AF65-F5344CB8AC3E}">
        <p14:creationId xmlns:p14="http://schemas.microsoft.com/office/powerpoint/2010/main" val="88353192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31431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324000" y="428610"/>
            <a:ext cx="8534280" cy="267906"/>
          </a:xfrm>
        </p:spPr>
        <p:txBody>
          <a:bodyPr/>
          <a:lstStyle>
            <a:lvl1pPr>
              <a:buFontTx/>
              <a:buNone/>
              <a:defRPr sz="12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324000" y="858600"/>
            <a:ext cx="8534280" cy="3534819"/>
          </a:xfrm>
        </p:spPr>
        <p:txBody>
          <a:bodyPr/>
          <a:lstStyle>
            <a:lvl1pPr>
              <a:buFont typeface="Wingdings" pitchFamily="2" charset="2"/>
              <a:buChar char="§"/>
              <a:defRPr/>
            </a:lvl1pPr>
            <a:lvl2pPr>
              <a:buSzPct val="100000"/>
              <a:buFont typeface="Wingdings" pitchFamily="2" charset="2"/>
              <a:buChar char="§"/>
              <a:defRPr/>
            </a:lvl2pPr>
            <a:lvl3pPr marL="807244" indent="-142875">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 name="Fußzeilenplatzhalter 2"/>
          <p:cNvSpPr>
            <a:spLocks noGrp="1"/>
          </p:cNvSpPr>
          <p:nvPr>
            <p:ph type="ftr" sz="quarter" idx="14"/>
          </p:nvPr>
        </p:nvSpPr>
        <p:spPr/>
        <p:txBody>
          <a:bodyPr/>
          <a:lstStyle>
            <a:lvl1pPr>
              <a:defRPr/>
            </a:lvl1pPr>
          </a:lstStyle>
          <a:p>
            <a:pPr>
              <a:defRPr/>
            </a:pPr>
            <a:endParaRPr/>
          </a:p>
        </p:txBody>
      </p:sp>
      <p:sp>
        <p:nvSpPr>
          <p:cNvPr id="7" name="Foliennummernplatzhalter 3"/>
          <p:cNvSpPr>
            <a:spLocks noGrp="1"/>
          </p:cNvSpPr>
          <p:nvPr>
            <p:ph type="sldNum" sz="quarter" idx="15"/>
          </p:nvPr>
        </p:nvSpPr>
        <p:spPr/>
        <p:txBody>
          <a:bodyPr/>
          <a:lstStyle>
            <a:lvl1pPr>
              <a:defRPr/>
            </a:lvl1pPr>
          </a:lstStyle>
          <a:p>
            <a:pPr>
              <a:defRPr/>
            </a:pPr>
            <a:fld id="{2E9CFE91-503C-45F1-B746-A9D37F701672}" type="slidenum">
              <a:rPr lang="de-DE"/>
              <a:pPr>
                <a:defRPr/>
              </a:pPr>
              <a:t>‹#›</a:t>
            </a:fld>
            <a:endParaRPr lang="de-DE"/>
          </a:p>
        </p:txBody>
      </p:sp>
    </p:spTree>
    <p:extLst>
      <p:ext uri="{BB962C8B-B14F-4D97-AF65-F5344CB8AC3E}">
        <p14:creationId xmlns:p14="http://schemas.microsoft.com/office/powerpoint/2010/main" val="358207775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582203"/>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324000" y="858600"/>
            <a:ext cx="8534280" cy="3534819"/>
          </a:xfrm>
        </p:spPr>
        <p:txBody>
          <a:bodyPr/>
          <a:lstStyle>
            <a:lvl1pPr>
              <a:buFont typeface="Wingdings" pitchFamily="2" charset="2"/>
              <a:buChar char="§"/>
              <a:defRPr/>
            </a:lvl1pPr>
            <a:lvl2pPr>
              <a:buSzPct val="100000"/>
              <a:buFont typeface="Wingdings" pitchFamily="2" charset="2"/>
              <a:buChar char="§"/>
              <a:defRPr/>
            </a:lvl2pPr>
            <a:lvl3pPr marL="807244" indent="-142875">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Fußzeilenplatzhalter 2"/>
          <p:cNvSpPr>
            <a:spLocks noGrp="1"/>
          </p:cNvSpPr>
          <p:nvPr>
            <p:ph type="ftr" sz="quarter" idx="14"/>
          </p:nvPr>
        </p:nvSpPr>
        <p:spPr/>
        <p:txBody>
          <a:bodyPr/>
          <a:lstStyle>
            <a:lvl1pPr>
              <a:defRPr/>
            </a:lvl1pPr>
          </a:lstStyle>
          <a:p>
            <a:pPr>
              <a:defRPr/>
            </a:pPr>
            <a:endParaRPr/>
          </a:p>
        </p:txBody>
      </p:sp>
      <p:sp>
        <p:nvSpPr>
          <p:cNvPr id="5" name="Foliennummernplatzhalter 3"/>
          <p:cNvSpPr>
            <a:spLocks noGrp="1"/>
          </p:cNvSpPr>
          <p:nvPr>
            <p:ph type="sldNum" sz="quarter" idx="15"/>
          </p:nvPr>
        </p:nvSpPr>
        <p:spPr/>
        <p:txBody>
          <a:bodyPr/>
          <a:lstStyle>
            <a:lvl1pPr>
              <a:defRPr/>
            </a:lvl1pPr>
          </a:lstStyle>
          <a:p>
            <a:pPr>
              <a:defRPr/>
            </a:pPr>
            <a:fld id="{4C5EAA76-C76D-4FD0-8492-2ED3D3341801}" type="slidenum">
              <a:rPr lang="de-DE"/>
              <a:pPr>
                <a:defRPr/>
              </a:pPr>
              <a:t>‹#›</a:t>
            </a:fld>
            <a:endParaRPr lang="de-DE"/>
          </a:p>
        </p:txBody>
      </p:sp>
    </p:spTree>
    <p:extLst>
      <p:ext uri="{BB962C8B-B14F-4D97-AF65-F5344CB8AC3E}">
        <p14:creationId xmlns:p14="http://schemas.microsoft.com/office/powerpoint/2010/main" val="339092342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de-AT" dirty="0"/>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295280784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Folie mit Untertitel und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31431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324000" y="428610"/>
            <a:ext cx="8534280" cy="267906"/>
          </a:xfrm>
        </p:spPr>
        <p:txBody>
          <a:bodyPr/>
          <a:lstStyle>
            <a:lvl1pPr>
              <a:buFontTx/>
              <a:buNone/>
              <a:defRPr sz="12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324000" y="858600"/>
            <a:ext cx="8534280" cy="3534819"/>
          </a:xfrm>
        </p:spPr>
        <p:txBody>
          <a:bodyPr/>
          <a:lstStyle>
            <a:lvl2pPr>
              <a:buSzPct val="100000"/>
              <a:buFont typeface="+mj-lt"/>
              <a:buAutoNum type="alphaLcPeriod"/>
              <a:defRPr/>
            </a:lvl2pPr>
            <a:lvl3pPr marL="807244" indent="-142875">
              <a:buSzPct val="100000"/>
              <a:buFont typeface="+mj-lt"/>
              <a:buAutoNum type="romanUcPeriod"/>
              <a:defRPr/>
            </a:lvl3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7" name="Rectangle 6"/>
          <p:cNvSpPr>
            <a:spLocks noGrp="1" noChangeArrowheads="1"/>
          </p:cNvSpPr>
          <p:nvPr>
            <p:ph type="sldNum" sz="quarter" idx="15"/>
          </p:nvPr>
        </p:nvSpPr>
        <p:spPr>
          <a:ln/>
        </p:spPr>
        <p:txBody>
          <a:bodyPr/>
          <a:lstStyle>
            <a:lvl1pPr>
              <a:defRPr/>
            </a:lvl1pPr>
          </a:lstStyle>
          <a:p>
            <a:pPr>
              <a:defRPr/>
            </a:pPr>
            <a:fld id="{5A8B0789-FA5C-45F1-A581-57B2AD3E65F7}" type="slidenum">
              <a:rPr lang="de-DE"/>
              <a:pPr>
                <a:defRPr/>
              </a:pPr>
              <a:t>‹#›</a:t>
            </a:fld>
            <a:endParaRPr lang="de-DE"/>
          </a:p>
        </p:txBody>
      </p:sp>
      <p:sp>
        <p:nvSpPr>
          <p:cNvPr id="8"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267839213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Folie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31431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324000" y="428610"/>
            <a:ext cx="8534280" cy="267906"/>
          </a:xfrm>
        </p:spPr>
        <p:txBody>
          <a:bodyPr/>
          <a:lstStyle>
            <a:lvl1pPr>
              <a:buFontTx/>
              <a:buNone/>
              <a:defRPr sz="12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324000" y="858600"/>
            <a:ext cx="8534280" cy="3534819"/>
          </a:xfrm>
        </p:spPr>
        <p:txBody>
          <a:bodyPr/>
          <a:lstStyle>
            <a:lvl1pPr>
              <a:buFontTx/>
              <a:buNone/>
              <a:defRPr/>
            </a:lvl1pPr>
            <a:lvl2pPr>
              <a:buSzPct val="100000"/>
              <a:buFontTx/>
              <a:buNone/>
              <a:defRPr/>
            </a:lvl2pPr>
            <a:lvl3pPr marL="964406" indent="-300038">
              <a:buSzPct val="100000"/>
              <a:buFontTx/>
              <a:buNone/>
              <a:defRPr/>
            </a:lvl3pPr>
            <a:lvl4pPr>
              <a:buFontTx/>
              <a:buNone/>
              <a:defRPr/>
            </a:lvl4pPr>
            <a:lvl5pPr>
              <a:buFontTx/>
              <a:buNone/>
              <a:defRPr/>
            </a:lvl5pPr>
          </a:lstStyle>
          <a:p>
            <a:pPr lvl="0"/>
            <a:r>
              <a:rPr lang="de-DE"/>
              <a:t>Textmasterformate durch Klicken bearbeiten</a:t>
            </a:r>
          </a:p>
        </p:txBody>
      </p:sp>
      <p:sp>
        <p:nvSpPr>
          <p:cNvPr id="7" name="Rectangle 6"/>
          <p:cNvSpPr>
            <a:spLocks noGrp="1" noChangeArrowheads="1"/>
          </p:cNvSpPr>
          <p:nvPr>
            <p:ph type="sldNum" sz="quarter" idx="15"/>
          </p:nvPr>
        </p:nvSpPr>
        <p:spPr>
          <a:ln/>
        </p:spPr>
        <p:txBody>
          <a:bodyPr/>
          <a:lstStyle>
            <a:lvl1pPr>
              <a:defRPr/>
            </a:lvl1pPr>
          </a:lstStyle>
          <a:p>
            <a:pPr>
              <a:defRPr/>
            </a:pPr>
            <a:fld id="{8F2DF41D-60DB-41A8-BEA2-93C9AF6B8A53}" type="slidenum">
              <a:rPr lang="de-DE"/>
              <a:pPr>
                <a:defRPr/>
              </a:pPr>
              <a:t>‹#›</a:t>
            </a:fld>
            <a:endParaRPr lang="de-DE"/>
          </a:p>
        </p:txBody>
      </p:sp>
      <p:sp>
        <p:nvSpPr>
          <p:cNvPr id="8"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32120840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Folie mit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582203"/>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324000" y="858600"/>
            <a:ext cx="8534280" cy="3534819"/>
          </a:xfrm>
        </p:spPr>
        <p:txBody>
          <a:bodyPr/>
          <a:lstStyle>
            <a:lvl2pPr>
              <a:buSzPct val="100000"/>
              <a:buFont typeface="+mj-lt"/>
              <a:buAutoNum type="alphaLcPeriod"/>
              <a:defRPr/>
            </a:lvl2pPr>
            <a:lvl3pPr marL="807244" indent="-142875">
              <a:buSzPct val="100000"/>
              <a:buFont typeface="+mj-lt"/>
              <a:buAutoNum type="romanUcPeriod"/>
              <a:defRPr/>
            </a:lvl3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5" name="Rectangle 6"/>
          <p:cNvSpPr>
            <a:spLocks noGrp="1" noChangeArrowheads="1"/>
          </p:cNvSpPr>
          <p:nvPr>
            <p:ph type="sldNum" sz="quarter" idx="15"/>
          </p:nvPr>
        </p:nvSpPr>
        <p:spPr>
          <a:ln/>
        </p:spPr>
        <p:txBody>
          <a:bodyPr/>
          <a:lstStyle>
            <a:lvl1pPr>
              <a:defRPr/>
            </a:lvl1pPr>
          </a:lstStyle>
          <a:p>
            <a:pPr>
              <a:defRPr/>
            </a:pPr>
            <a:fld id="{EB4C9DCD-9EF2-4368-B8B4-6C0A967C744B}" type="slidenum">
              <a:rPr lang="de-DE"/>
              <a:pPr>
                <a:defRPr/>
              </a:pPr>
              <a:t>‹#›</a:t>
            </a:fld>
            <a:endParaRPr lang="de-DE"/>
          </a:p>
        </p:txBody>
      </p:sp>
      <p:sp>
        <p:nvSpPr>
          <p:cNvPr id="6"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98614464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Folie">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582203"/>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324000" y="858600"/>
            <a:ext cx="8534280" cy="3534819"/>
          </a:xfrm>
        </p:spPr>
        <p:txBody>
          <a:bodyPr/>
          <a:lstStyle>
            <a:lvl1pPr>
              <a:buFontTx/>
              <a:buNone/>
              <a:defRPr/>
            </a:lvl1pPr>
            <a:lvl2pPr>
              <a:buSzPct val="100000"/>
              <a:buFontTx/>
              <a:buNone/>
              <a:defRPr/>
            </a:lvl2pPr>
            <a:lvl3pPr marL="964406" indent="-300038">
              <a:buSzPct val="100000"/>
              <a:buFontTx/>
              <a:buNone/>
              <a:defRPr/>
            </a:lvl3pPr>
            <a:lvl4pPr>
              <a:buFontTx/>
              <a:buNone/>
              <a:defRPr/>
            </a:lvl4pPr>
            <a:lvl5pPr>
              <a:buFontTx/>
              <a:buNone/>
              <a:defRPr/>
            </a:lvl5pPr>
          </a:lstStyle>
          <a:p>
            <a:pPr lvl="0"/>
            <a:r>
              <a:rPr lang="de-DE"/>
              <a:t>Textmasterformate durch Klicken bearbeiten</a:t>
            </a:r>
          </a:p>
        </p:txBody>
      </p:sp>
      <p:sp>
        <p:nvSpPr>
          <p:cNvPr id="5" name="Rectangle 6"/>
          <p:cNvSpPr>
            <a:spLocks noGrp="1" noChangeArrowheads="1"/>
          </p:cNvSpPr>
          <p:nvPr>
            <p:ph type="sldNum" sz="quarter" idx="15"/>
          </p:nvPr>
        </p:nvSpPr>
        <p:spPr>
          <a:ln/>
        </p:spPr>
        <p:txBody>
          <a:bodyPr/>
          <a:lstStyle>
            <a:lvl1pPr>
              <a:defRPr/>
            </a:lvl1pPr>
          </a:lstStyle>
          <a:p>
            <a:pPr>
              <a:defRPr/>
            </a:pPr>
            <a:fld id="{B4242541-65B3-486C-8255-0581FACB23DC}" type="slidenum">
              <a:rPr lang="de-DE"/>
              <a:pPr>
                <a:defRPr/>
              </a:pPr>
              <a:t>‹#›</a:t>
            </a:fld>
            <a:endParaRPr lang="de-DE"/>
          </a:p>
        </p:txBody>
      </p:sp>
      <p:sp>
        <p:nvSpPr>
          <p:cNvPr id="6"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257373954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31431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324000" y="428610"/>
            <a:ext cx="8534280" cy="267906"/>
          </a:xfrm>
        </p:spPr>
        <p:txBody>
          <a:bodyPr/>
          <a:lstStyle>
            <a:lvl1pPr>
              <a:buFontTx/>
              <a:buNone/>
              <a:defRPr sz="12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324000" y="858600"/>
            <a:ext cx="8534280" cy="3534819"/>
          </a:xfrm>
        </p:spPr>
        <p:txBody>
          <a:bodyPr/>
          <a:lstStyle>
            <a:lvl1pPr>
              <a:buFont typeface="Wingdings" pitchFamily="2" charset="2"/>
              <a:buChar char="§"/>
              <a:defRPr/>
            </a:lvl1pPr>
            <a:lvl2pPr>
              <a:buSzPct val="100000"/>
              <a:buFont typeface="Wingdings" pitchFamily="2" charset="2"/>
              <a:buChar char="§"/>
              <a:defRPr/>
            </a:lvl2pPr>
            <a:lvl3pPr marL="807244" indent="-142875">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7" name="Rectangle 6"/>
          <p:cNvSpPr>
            <a:spLocks noGrp="1" noChangeArrowheads="1"/>
          </p:cNvSpPr>
          <p:nvPr>
            <p:ph type="sldNum" sz="quarter" idx="15"/>
          </p:nvPr>
        </p:nvSpPr>
        <p:spPr>
          <a:ln/>
        </p:spPr>
        <p:txBody>
          <a:bodyPr/>
          <a:lstStyle>
            <a:lvl1pPr>
              <a:defRPr/>
            </a:lvl1pPr>
          </a:lstStyle>
          <a:p>
            <a:pPr>
              <a:defRPr/>
            </a:pPr>
            <a:fld id="{32C98C92-819D-4762-AF83-DEF409773973}" type="slidenum">
              <a:rPr lang="de-DE"/>
              <a:pPr>
                <a:defRPr/>
              </a:pPr>
              <a:t>‹#›</a:t>
            </a:fld>
            <a:endParaRPr lang="de-DE"/>
          </a:p>
        </p:txBody>
      </p:sp>
      <p:sp>
        <p:nvSpPr>
          <p:cNvPr id="8"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757075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Support Right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3841751" y="937022"/>
            <a:ext cx="4870123"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3205163"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6" y="930166"/>
            <a:ext cx="3196733"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332378476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14300"/>
            <a:ext cx="8534400" cy="582203"/>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324000" y="858600"/>
            <a:ext cx="8534280" cy="3534819"/>
          </a:xfrm>
        </p:spPr>
        <p:txBody>
          <a:bodyPr/>
          <a:lstStyle>
            <a:lvl1pPr>
              <a:buFont typeface="Wingdings" pitchFamily="2" charset="2"/>
              <a:buChar char="§"/>
              <a:defRPr/>
            </a:lvl1pPr>
            <a:lvl2pPr>
              <a:buSzPct val="100000"/>
              <a:buFont typeface="Wingdings" pitchFamily="2" charset="2"/>
              <a:buChar char="§"/>
              <a:defRPr/>
            </a:lvl2pPr>
            <a:lvl3pPr marL="807244" indent="-142875">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 name="Rectangle 6"/>
          <p:cNvSpPr>
            <a:spLocks noGrp="1" noChangeArrowheads="1"/>
          </p:cNvSpPr>
          <p:nvPr>
            <p:ph type="sldNum" sz="quarter" idx="15"/>
          </p:nvPr>
        </p:nvSpPr>
        <p:spPr>
          <a:ln/>
        </p:spPr>
        <p:txBody>
          <a:bodyPr/>
          <a:lstStyle>
            <a:lvl1pPr>
              <a:defRPr/>
            </a:lvl1pPr>
          </a:lstStyle>
          <a:p>
            <a:pPr>
              <a:defRPr/>
            </a:pPr>
            <a:fld id="{28B6842B-68D1-436B-9D30-DAA88B1DB85F}" type="slidenum">
              <a:rPr lang="de-DE"/>
              <a:pPr>
                <a:defRPr/>
              </a:pPr>
              <a:t>‹#›</a:t>
            </a:fld>
            <a:endParaRPr lang="de-DE"/>
          </a:p>
        </p:txBody>
      </p:sp>
      <p:sp>
        <p:nvSpPr>
          <p:cNvPr id="6"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376722430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6699C8-FA61-4D00-86C2-6E0282827B40}"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87275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4DBAC-DF1B-43FB-89D3-A53364BD6080}"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167183818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E4A8C-F32E-4268-9D07-637C6DF63C9D}"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220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C5F55-63C6-4412-9546-B884E28E055E}" type="datetime1">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2274458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2AECA-08DD-4EA5-ACBD-350BA4ACF216}" type="datetime1">
              <a:rPr lang="en-US" smtClean="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09642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7BE44-C3D9-4AC8-915D-47D10B5D141B}" type="datetime1">
              <a:rPr lang="en-US" smtClean="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9927156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3A6CD1-6896-40A7-86CB-2EB33A19C9E6}" type="datetime1">
              <a:rPr lang="en-US" smtClean="0"/>
              <a:t>10/21/2021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5799848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191F35E-2028-4EE2-B2DB-ABAA5BAB193A}" type="datetime1">
              <a:rPr lang="en-US" smtClean="0"/>
              <a:t>10/21/2021</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5559825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97417EE-00DC-4DE7-A0B9-759E1537DF65}" type="datetime1">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90274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Side Notes Lef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6556375"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7208838" y="1261241"/>
            <a:ext cx="1477962"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7208838" y="930166"/>
            <a:ext cx="1483742"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211800497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402FCE-57DD-45B6-BF0B-7B4AC4DC18D0}"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400021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22DCC-52C6-40F9-80BA-487120494578}"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1257172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6"/>
            <a:ext cx="7772400" cy="415498"/>
          </a:xfrm>
          <a:prstGeom prst="rect">
            <a:avLst/>
          </a:prstGeom>
        </p:spPr>
        <p:txBody>
          <a:bodyPr wrap="square" lIns="0" tIns="0" rIns="0" bIns="0">
            <a:spAutoFit/>
          </a:bodyPr>
          <a:lstStyle>
            <a:lvl1pPr>
              <a:defRPr>
                <a:latin typeface="Arial" panose="020B0604020202020204" pitchFamily="34" charset="0"/>
                <a:cs typeface="Arial" panose="020B0604020202020204" pitchFamily="34" charset="0"/>
              </a:defRPr>
            </a:lvl1pPr>
          </a:lstStyle>
          <a:p>
            <a:endParaRPr/>
          </a:p>
        </p:txBody>
      </p:sp>
      <p:sp>
        <p:nvSpPr>
          <p:cNvPr id="3" name="Holder 3"/>
          <p:cNvSpPr>
            <a:spLocks noGrp="1"/>
          </p:cNvSpPr>
          <p:nvPr>
            <p:ph type="subTitle" idx="4"/>
          </p:nvPr>
        </p:nvSpPr>
        <p:spPr>
          <a:xfrm>
            <a:off x="1371600" y="2880360"/>
            <a:ext cx="6400800" cy="400110"/>
          </a:xfrm>
          <a:prstGeom prst="rect">
            <a:avLst/>
          </a:prstGeom>
        </p:spPr>
        <p:txBody>
          <a:bodyPr wrap="square" lIns="0" tIns="0" rIns="0" bIns="0">
            <a:spAutoFit/>
          </a:bodyPr>
          <a:lstStyle>
            <a:lvl1pPr>
              <a:defRPr>
                <a:latin typeface="Arial" panose="020B0604020202020204" pitchFamily="34" charset="0"/>
                <a:cs typeface="Arial" panose="020B0604020202020204" pitchFamily="34" charset="0"/>
              </a:defRPr>
            </a:lvl1pPr>
          </a:lstStyle>
          <a:p>
            <a:endParaRPr/>
          </a:p>
        </p:txBody>
      </p:sp>
    </p:spTree>
    <p:extLst>
      <p:ext uri="{BB962C8B-B14F-4D97-AF65-F5344CB8AC3E}">
        <p14:creationId xmlns:p14="http://schemas.microsoft.com/office/powerpoint/2010/main" val="405801533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9512" y="195486"/>
            <a:ext cx="8074660" cy="438581"/>
          </a:xfrm>
          <a:prstGeom prst="rect">
            <a:avLst/>
          </a:prstGeom>
        </p:spPr>
        <p:txBody>
          <a:bodyPr lIns="0" tIns="0" rIns="0" bIns="0"/>
          <a:lstStyle>
            <a:lvl1pPr>
              <a:defRPr sz="2850" b="1" i="0">
                <a:solidFill>
                  <a:schemeClr val="tx1"/>
                </a:solidFill>
                <a:latin typeface="Arial" panose="020B0604020202020204" pitchFamily="34" charset="0"/>
                <a:cs typeface="Arial" panose="020B0604020202020204" pitchFamily="34" charset="0"/>
              </a:defRPr>
            </a:lvl1pPr>
          </a:lstStyle>
          <a:p>
            <a:endParaRPr/>
          </a:p>
        </p:txBody>
      </p:sp>
      <p:sp>
        <p:nvSpPr>
          <p:cNvPr id="3" name="Holder 3"/>
          <p:cNvSpPr>
            <a:spLocks noGrp="1"/>
          </p:cNvSpPr>
          <p:nvPr>
            <p:ph type="body" idx="1"/>
          </p:nvPr>
        </p:nvSpPr>
        <p:spPr>
          <a:xfrm>
            <a:off x="878839" y="2180272"/>
            <a:ext cx="4687570" cy="300082"/>
          </a:xfrm>
        </p:spPr>
        <p:txBody>
          <a:bodyPr lIns="0" tIns="0" rIns="0" bIns="0"/>
          <a:lstStyle>
            <a:lvl1pPr>
              <a:defRPr sz="1950" b="0" i="0">
                <a:solidFill>
                  <a:schemeClr val="tx1"/>
                </a:solidFill>
                <a:latin typeface="Arial" panose="020B0604020202020204" pitchFamily="34" charset="0"/>
                <a:cs typeface="Arial" panose="020B0604020202020204" pitchFamily="34" charset="0"/>
              </a:defRPr>
            </a:lvl1pPr>
          </a:lstStyle>
          <a:p>
            <a:endParaRPr/>
          </a:p>
        </p:txBody>
      </p:sp>
    </p:spTree>
    <p:extLst>
      <p:ext uri="{BB962C8B-B14F-4D97-AF65-F5344CB8AC3E}">
        <p14:creationId xmlns:p14="http://schemas.microsoft.com/office/powerpoint/2010/main" val="278238124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51520" y="123478"/>
            <a:ext cx="8074660" cy="438581"/>
          </a:xfrm>
          <a:prstGeom prst="rect">
            <a:avLst/>
          </a:prstGeom>
        </p:spPr>
        <p:txBody>
          <a:bodyPr lIns="0" tIns="0" rIns="0" bIns="0"/>
          <a:lstStyle>
            <a:lvl1pPr>
              <a:defRPr sz="2850" b="1" i="0">
                <a:solidFill>
                  <a:schemeClr val="tx1"/>
                </a:solidFill>
                <a:latin typeface="Arial" panose="020B0604020202020204" pitchFamily="34" charset="0"/>
                <a:cs typeface="Arial" panose="020B0604020202020204" pitchFamily="34" charset="0"/>
              </a:defRPr>
            </a:lvl1pPr>
          </a:lstStyle>
          <a:p>
            <a:endParaRPr/>
          </a:p>
        </p:txBody>
      </p:sp>
      <p:sp>
        <p:nvSpPr>
          <p:cNvPr id="3" name="Holder 3"/>
          <p:cNvSpPr>
            <a:spLocks noGrp="1"/>
          </p:cNvSpPr>
          <p:nvPr>
            <p:ph sz="half" idx="2"/>
          </p:nvPr>
        </p:nvSpPr>
        <p:spPr>
          <a:xfrm>
            <a:off x="457200" y="1183005"/>
            <a:ext cx="3977640" cy="400110"/>
          </a:xfrm>
          <a:prstGeom prst="rect">
            <a:avLst/>
          </a:prstGeom>
        </p:spPr>
        <p:txBody>
          <a:bodyPr wrap="square" lIns="0" tIns="0" rIns="0" bIns="0">
            <a:spAutoFit/>
          </a:bodyPr>
          <a:lstStyle>
            <a:lvl1pPr>
              <a:defRPr>
                <a:latin typeface="Arial" panose="020B0604020202020204" pitchFamily="34" charset="0"/>
                <a:cs typeface="Arial" panose="020B0604020202020204" pitchFamily="34" charset="0"/>
              </a:defRPr>
            </a:lvl1pPr>
          </a:lstStyle>
          <a:p>
            <a:endParaRPr/>
          </a:p>
        </p:txBody>
      </p:sp>
      <p:sp>
        <p:nvSpPr>
          <p:cNvPr id="4" name="Holder 4"/>
          <p:cNvSpPr>
            <a:spLocks noGrp="1"/>
          </p:cNvSpPr>
          <p:nvPr>
            <p:ph sz="half" idx="3"/>
          </p:nvPr>
        </p:nvSpPr>
        <p:spPr>
          <a:xfrm>
            <a:off x="4709160" y="1183005"/>
            <a:ext cx="3977640" cy="400110"/>
          </a:xfrm>
          <a:prstGeom prst="rect">
            <a:avLst/>
          </a:prstGeom>
        </p:spPr>
        <p:txBody>
          <a:bodyPr wrap="square" lIns="0" tIns="0" rIns="0" bIns="0">
            <a:spAutoFit/>
          </a:bodyPr>
          <a:lstStyle>
            <a:lvl1pPr>
              <a:defRPr>
                <a:latin typeface="Arial" panose="020B0604020202020204" pitchFamily="34" charset="0"/>
                <a:cs typeface="Arial" panose="020B0604020202020204" pitchFamily="34" charset="0"/>
              </a:defRPr>
            </a:lvl1pPr>
          </a:lstStyle>
          <a:p>
            <a:endParaRPr/>
          </a:p>
        </p:txBody>
      </p:sp>
    </p:spTree>
    <p:extLst>
      <p:ext uri="{BB962C8B-B14F-4D97-AF65-F5344CB8AC3E}">
        <p14:creationId xmlns:p14="http://schemas.microsoft.com/office/powerpoint/2010/main" val="357868755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1520" y="195486"/>
            <a:ext cx="8074660" cy="438581"/>
          </a:xfrm>
          <a:prstGeom prst="rect">
            <a:avLst/>
          </a:prstGeom>
        </p:spPr>
        <p:txBody>
          <a:bodyPr lIns="0" tIns="0" rIns="0" bIns="0"/>
          <a:lstStyle>
            <a:lvl1pPr>
              <a:defRPr sz="2850" b="1" i="0">
                <a:solidFill>
                  <a:schemeClr val="tx1"/>
                </a:solidFill>
                <a:latin typeface="Arial" panose="020B0604020202020204" pitchFamily="34" charset="0"/>
                <a:cs typeface="Arial" panose="020B0604020202020204" pitchFamily="34" charset="0"/>
              </a:defRPr>
            </a:lvl1pPr>
          </a:lstStyle>
          <a:p>
            <a:endParaRPr/>
          </a:p>
        </p:txBody>
      </p:sp>
    </p:spTree>
    <p:extLst>
      <p:ext uri="{BB962C8B-B14F-4D97-AF65-F5344CB8AC3E}">
        <p14:creationId xmlns:p14="http://schemas.microsoft.com/office/powerpoint/2010/main" val="72165584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636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Side Note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2155826" y="937022"/>
            <a:ext cx="6556048"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1511300"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6" y="930166"/>
            <a:ext cx="1507325"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173550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4026" y="937022"/>
            <a:ext cx="8257849"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Tree>
    <p:extLst>
      <p:ext uri="{BB962C8B-B14F-4D97-AF65-F5344CB8AC3E}">
        <p14:creationId xmlns:p14="http://schemas.microsoft.com/office/powerpoint/2010/main" val="468595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ample 5 Horizonta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4026" y="2656489"/>
            <a:ext cx="8257849" cy="1800020"/>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8254999" cy="1363718"/>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6" y="930166"/>
            <a:ext cx="8233287" cy="283779"/>
          </a:xfrm>
          <a:prstGeom prst="rect">
            <a:avLst/>
          </a:prstGeo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1144867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Biography</a:t>
            </a:r>
          </a:p>
        </p:txBody>
      </p:sp>
      <p:sp>
        <p:nvSpPr>
          <p:cNvPr id="3" name="Content Placeholder 2"/>
          <p:cNvSpPr>
            <a:spLocks noGrp="1"/>
          </p:cNvSpPr>
          <p:nvPr>
            <p:ph sz="half" idx="1" hasCustomPrompt="1"/>
          </p:nvPr>
        </p:nvSpPr>
        <p:spPr>
          <a:xfrm>
            <a:off x="457201" y="937022"/>
            <a:ext cx="1508125" cy="1637109"/>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Insert Headshot</a:t>
            </a:r>
            <a:endParaRPr lang="en-US" sz="900" i="1" dirty="0">
              <a:solidFill>
                <a:schemeClr val="bg1">
                  <a:lumMod val="50000"/>
                </a:schemeClr>
              </a:solidFill>
              <a:latin typeface="Franklin Gothic Book"/>
            </a:endParaRPr>
          </a:p>
        </p:txBody>
      </p:sp>
      <p:sp>
        <p:nvSpPr>
          <p:cNvPr id="4" name="Content Placeholder 3"/>
          <p:cNvSpPr>
            <a:spLocks noGrp="1"/>
          </p:cNvSpPr>
          <p:nvPr>
            <p:ph sz="half" idx="2"/>
          </p:nvPr>
        </p:nvSpPr>
        <p:spPr>
          <a:xfrm>
            <a:off x="2155826" y="1261241"/>
            <a:ext cx="6530975" cy="3333381"/>
          </a:xfrm>
          <a:prstGeom prst="rect">
            <a:avLst/>
          </a:prstGeom>
        </p:spPr>
        <p:txBody>
          <a:bodyPr/>
          <a:lstStyle>
            <a:lvl1pPr>
              <a:spcBef>
                <a:spcPts val="900"/>
              </a:spcBef>
              <a:defRPr sz="1350">
                <a:solidFill>
                  <a:schemeClr val="bg2">
                    <a:lumMod val="10000"/>
                  </a:schemeClr>
                </a:solidFill>
                <a:latin typeface="Arial"/>
              </a:defRPr>
            </a:lvl1pPr>
            <a:lvl2pPr>
              <a:spcBef>
                <a:spcPts val="225"/>
              </a:spcBef>
              <a:defRPr sz="1350">
                <a:solidFill>
                  <a:schemeClr val="bg2">
                    <a:lumMod val="10000"/>
                  </a:schemeClr>
                </a:solidFill>
                <a:latin typeface="Arial"/>
              </a:defRPr>
            </a:lvl2pPr>
            <a:lvl3pPr>
              <a:defRPr sz="1350">
                <a:solidFill>
                  <a:schemeClr val="bg2">
                    <a:lumMod val="10000"/>
                  </a:schemeClr>
                </a:solidFill>
                <a:latin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2149232" y="930166"/>
            <a:ext cx="6556514" cy="283779"/>
          </a:xfrm>
          <a:prstGeom prst="rect">
            <a:avLst/>
          </a:prstGeom>
        </p:spPr>
        <p:txBody>
          <a:bodyPr/>
          <a:lstStyle>
            <a:lvl1pPr marL="0" indent="0">
              <a:lnSpc>
                <a:spcPct val="90000"/>
              </a:lnSpc>
              <a:buFontTx/>
              <a:buNone/>
              <a:defRPr sz="1500" baseline="0">
                <a:solidFill>
                  <a:schemeClr val="tx1"/>
                </a:solidFill>
                <a:latin typeface="Arial"/>
                <a:cs typeface="Arial"/>
              </a:defRPr>
            </a:lvl1pPr>
          </a:lstStyle>
          <a:p>
            <a:pPr lvl="0"/>
            <a:r>
              <a:rPr lang="en-US" dirty="0"/>
              <a:t>Name, Title</a:t>
            </a:r>
          </a:p>
        </p:txBody>
      </p:sp>
    </p:spTree>
    <p:extLst>
      <p:ext uri="{BB962C8B-B14F-4D97-AF65-F5344CB8AC3E}">
        <p14:creationId xmlns:p14="http://schemas.microsoft.com/office/powerpoint/2010/main" val="1290703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graphicFrame>
        <p:nvGraphicFramePr>
          <p:cNvPr id="3" name="Table Placeholder 5"/>
          <p:cNvGraphicFramePr>
            <a:graphicFrameLocks/>
          </p:cNvGraphicFramePr>
          <p:nvPr userDrawn="1"/>
        </p:nvGraphicFramePr>
        <p:xfrm>
          <a:off x="454025" y="953691"/>
          <a:ext cx="8229600" cy="3466818"/>
        </p:xfrm>
        <a:graphic>
          <a:graphicData uri="http://schemas.openxmlformats.org/drawingml/2006/table">
            <a:tbl>
              <a:tblPr firstRow="1" bandRow="1">
                <a:tableStyleId>{1E171933-4619-4E11-9A3F-F7608DF75F80}</a:tableStyleId>
              </a:tblPr>
              <a:tblGrid>
                <a:gridCol w="4096273">
                  <a:extLst>
                    <a:ext uri="{9D8B030D-6E8A-4147-A177-3AD203B41FA5}">
                      <a16:colId xmlns:a16="http://schemas.microsoft.com/office/drawing/2014/main" val="20000"/>
                    </a:ext>
                  </a:extLst>
                </a:gridCol>
                <a:gridCol w="4133327">
                  <a:extLst>
                    <a:ext uri="{9D8B030D-6E8A-4147-A177-3AD203B41FA5}">
                      <a16:colId xmlns:a16="http://schemas.microsoft.com/office/drawing/2014/main" val="20001"/>
                    </a:ext>
                  </a:extLst>
                </a:gridCol>
              </a:tblGrid>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latin typeface="Arial"/>
                          <a:cs typeface="Arial"/>
                        </a:rPr>
                        <a:t>Text</a:t>
                      </a:r>
                      <a:endParaRPr kumimoji="0" lang="en-US" sz="1200" b="1" i="0" u="none" strike="noStrike" cap="none" normalizeH="0" baseline="0" dirty="0">
                        <a:ln>
                          <a:noFill/>
                        </a:ln>
                        <a:solidFill>
                          <a:srgbClr val="FFFFFF"/>
                        </a:solidFill>
                        <a:effectLst/>
                        <a:latin typeface="Arial"/>
                        <a:ea typeface="ＭＳ Ｐゴシック" pitchFamily="34" charset="-128"/>
                        <a:cs typeface="Arial"/>
                      </a:endParaRPr>
                    </a:p>
                  </a:txBody>
                  <a:tcPr marT="68580" marB="68580" horzOverflow="overflow">
                    <a:lnB w="12700" cmpd="sng">
                      <a:noFill/>
                    </a:lnB>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latin typeface="Arial"/>
                          <a:cs typeface="Arial"/>
                        </a:rPr>
                        <a:t>Text</a:t>
                      </a:r>
                      <a:endParaRPr kumimoji="0" lang="en-US" sz="1200" b="1" i="0" u="none" strike="noStrike" cap="none" normalizeH="0" baseline="0" dirty="0">
                        <a:ln>
                          <a:noFill/>
                        </a:ln>
                        <a:solidFill>
                          <a:srgbClr val="FFFFFF"/>
                        </a:solidFill>
                        <a:effectLst/>
                        <a:latin typeface="Arial"/>
                        <a:ea typeface="ＭＳ Ｐゴシック" pitchFamily="34" charset="-128"/>
                        <a:cs typeface="Arial"/>
                      </a:endParaRPr>
                    </a:p>
                  </a:txBody>
                  <a:tcPr marT="68580" marB="68580" horzOverflow="overflow">
                    <a:lnB w="12700" cmpd="sng">
                      <a:noFill/>
                    </a:lnB>
                    <a:solidFill>
                      <a:schemeClr val="accent2"/>
                    </a:solidFill>
                  </a:tcPr>
                </a:tc>
                <a:extLst>
                  <a:ext uri="{0D108BD9-81ED-4DB2-BD59-A6C34878D82A}">
                    <a16:rowId xmlns:a16="http://schemas.microsoft.com/office/drawing/2014/main" val="10000"/>
                  </a:ext>
                </a:extLst>
              </a:tr>
              <a:tr h="285655">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1"/>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2"/>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3"/>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4"/>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5"/>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6"/>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7"/>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8"/>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9"/>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7561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Pie Chart</a:t>
            </a:r>
          </a:p>
        </p:txBody>
      </p:sp>
      <p:graphicFrame>
        <p:nvGraphicFramePr>
          <p:cNvPr id="4" name="Chart Placeholder 6"/>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97349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Line Chart</a:t>
            </a:r>
          </a:p>
        </p:txBody>
      </p:sp>
      <p:graphicFrame>
        <p:nvGraphicFramePr>
          <p:cNvPr id="5" name="Chart Placeholder 7"/>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2270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Bar Chart</a:t>
            </a:r>
          </a:p>
        </p:txBody>
      </p:sp>
      <p:graphicFrame>
        <p:nvGraphicFramePr>
          <p:cNvPr id="4" name="Chart Placeholder 7"/>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6335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Horizontal Line Chart</a:t>
            </a:r>
          </a:p>
        </p:txBody>
      </p:sp>
      <p:graphicFrame>
        <p:nvGraphicFramePr>
          <p:cNvPr id="5" name="Chart Placeholder 6"/>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9157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Grid Template</a:t>
            </a:r>
          </a:p>
        </p:txBody>
      </p:sp>
      <p:grpSp>
        <p:nvGrpSpPr>
          <p:cNvPr id="4" name="Group 3"/>
          <p:cNvGrpSpPr/>
          <p:nvPr userDrawn="1"/>
        </p:nvGrpSpPr>
        <p:grpSpPr>
          <a:xfrm>
            <a:off x="381001" y="887920"/>
            <a:ext cx="8234363" cy="3684080"/>
            <a:chOff x="454025" y="1258507"/>
            <a:chExt cx="8234363" cy="4683506"/>
          </a:xfrm>
        </p:grpSpPr>
        <p:sp>
          <p:nvSpPr>
            <p:cNvPr id="6" name="Rectangle 5"/>
            <p:cNvSpPr/>
            <p:nvPr/>
          </p:nvSpPr>
          <p:spPr>
            <a:xfrm>
              <a:off x="45402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sp>
          <p:nvSpPr>
            <p:cNvPr id="7" name="Rectangle 6"/>
            <p:cNvSpPr/>
            <p:nvPr/>
          </p:nvSpPr>
          <p:spPr>
            <a:xfrm>
              <a:off x="2139950"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sp>
          <p:nvSpPr>
            <p:cNvPr id="8" name="Rectangle 7"/>
            <p:cNvSpPr/>
            <p:nvPr/>
          </p:nvSpPr>
          <p:spPr>
            <a:xfrm>
              <a:off x="382587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sp>
          <p:nvSpPr>
            <p:cNvPr id="9" name="Rectangle 8"/>
            <p:cNvSpPr/>
            <p:nvPr/>
          </p:nvSpPr>
          <p:spPr>
            <a:xfrm>
              <a:off x="551898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sp>
          <p:nvSpPr>
            <p:cNvPr id="10" name="Rectangle 9"/>
            <p:cNvSpPr/>
            <p:nvPr/>
          </p:nvSpPr>
          <p:spPr>
            <a:xfrm>
              <a:off x="7192963"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cxnSp>
          <p:nvCxnSpPr>
            <p:cNvPr id="11" name="Straight Connector 10"/>
            <p:cNvCxnSpPr/>
            <p:nvPr/>
          </p:nvCxnSpPr>
          <p:spPr>
            <a:xfrm>
              <a:off x="454025" y="5940951"/>
              <a:ext cx="8234363"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555338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Color Palette</a:t>
            </a:r>
          </a:p>
        </p:txBody>
      </p:sp>
      <p:grpSp>
        <p:nvGrpSpPr>
          <p:cNvPr id="12" name="Group 11"/>
          <p:cNvGrpSpPr/>
          <p:nvPr userDrawn="1"/>
        </p:nvGrpSpPr>
        <p:grpSpPr>
          <a:xfrm>
            <a:off x="454025" y="1297522"/>
            <a:ext cx="8242719" cy="2566110"/>
            <a:chOff x="454024" y="1730028"/>
            <a:chExt cx="8242719" cy="3421481"/>
          </a:xfrm>
        </p:grpSpPr>
        <p:sp>
          <p:nvSpPr>
            <p:cNvPr id="13" name="Rectangle 93"/>
            <p:cNvSpPr>
              <a:spLocks noChangeArrowheads="1"/>
            </p:cNvSpPr>
            <p:nvPr/>
          </p:nvSpPr>
          <p:spPr bwMode="auto">
            <a:xfrm>
              <a:off x="454024" y="3015815"/>
              <a:ext cx="1261872" cy="851772"/>
            </a:xfrm>
            <a:prstGeom prst="rect">
              <a:avLst/>
            </a:prstGeom>
            <a:solidFill>
              <a:srgbClr val="1587DB"/>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Light Blue</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C: 85 M: 19 Y: 0 K: 0</a:t>
              </a: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R: 0 G: 157 B: 220</a:t>
              </a:r>
            </a:p>
          </p:txBody>
        </p:sp>
        <p:sp>
          <p:nvSpPr>
            <p:cNvPr id="14" name="Rectangle 93"/>
            <p:cNvSpPr>
              <a:spLocks noChangeArrowheads="1"/>
            </p:cNvSpPr>
            <p:nvPr/>
          </p:nvSpPr>
          <p:spPr bwMode="auto">
            <a:xfrm>
              <a:off x="1848522" y="3014612"/>
              <a:ext cx="1261872" cy="851772"/>
            </a:xfrm>
            <a:prstGeom prst="rect">
              <a:avLst/>
            </a:prstGeom>
            <a:solidFill>
              <a:srgbClr val="1A9EBC"/>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Teal</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C: 95 M: 0 Y: 25 K: 0</a:t>
              </a: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R: 0 G: 174 B: 197</a:t>
              </a:r>
            </a:p>
          </p:txBody>
        </p:sp>
        <p:sp>
          <p:nvSpPr>
            <p:cNvPr id="15" name="Rectangle 93"/>
            <p:cNvSpPr>
              <a:spLocks noChangeArrowheads="1"/>
            </p:cNvSpPr>
            <p:nvPr/>
          </p:nvSpPr>
          <p:spPr bwMode="auto">
            <a:xfrm>
              <a:off x="3243020" y="3014612"/>
              <a:ext cx="1261872" cy="851772"/>
            </a:xfrm>
            <a:prstGeom prst="rect">
              <a:avLst/>
            </a:prstGeom>
            <a:solidFill>
              <a:srgbClr val="188C63"/>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Green</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100 M: 0 Y: 66 K: 9</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0 G: 155 B: 123</a:t>
              </a:r>
              <a:endParaRPr lang="en-US" sz="600" dirty="0">
                <a:solidFill>
                  <a:srgbClr val="FFFFFF"/>
                </a:solidFill>
                <a:latin typeface="Arial"/>
                <a:ea typeface="ＭＳ Ｐゴシック" pitchFamily="34" charset="-128"/>
                <a:cs typeface="Arial"/>
              </a:endParaRPr>
            </a:p>
          </p:txBody>
        </p:sp>
        <p:sp>
          <p:nvSpPr>
            <p:cNvPr id="16" name="Rectangle 93"/>
            <p:cNvSpPr>
              <a:spLocks noChangeArrowheads="1"/>
            </p:cNvSpPr>
            <p:nvPr/>
          </p:nvSpPr>
          <p:spPr bwMode="auto">
            <a:xfrm>
              <a:off x="4637518" y="3014612"/>
              <a:ext cx="1261872" cy="851772"/>
            </a:xfrm>
            <a:prstGeom prst="rect">
              <a:avLst/>
            </a:prstGeom>
            <a:solidFill>
              <a:srgbClr val="7EC000"/>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Lime Green</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50 M: 0 Y: 100 K: 0</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141 G: 199 B: 63</a:t>
              </a:r>
              <a:endParaRPr lang="en-US" sz="600" dirty="0">
                <a:solidFill>
                  <a:srgbClr val="FFFFFF"/>
                </a:solidFill>
                <a:latin typeface="Arial"/>
                <a:ea typeface="ＭＳ Ｐゴシック" pitchFamily="34" charset="-128"/>
                <a:cs typeface="Arial"/>
              </a:endParaRPr>
            </a:p>
          </p:txBody>
        </p:sp>
        <p:sp>
          <p:nvSpPr>
            <p:cNvPr id="17" name="Rectangle 93"/>
            <p:cNvSpPr>
              <a:spLocks noChangeArrowheads="1"/>
            </p:cNvSpPr>
            <p:nvPr/>
          </p:nvSpPr>
          <p:spPr bwMode="auto">
            <a:xfrm>
              <a:off x="6032016" y="3014612"/>
              <a:ext cx="1261872" cy="851772"/>
            </a:xfrm>
            <a:prstGeom prst="rect">
              <a:avLst/>
            </a:prstGeom>
            <a:solidFill>
              <a:srgbClr val="57606A"/>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Dark Gray</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C: 11 M: 1 Y: 0 K: 64</a:t>
              </a: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R: 106 G: 115 B: 123</a:t>
              </a:r>
            </a:p>
          </p:txBody>
        </p:sp>
        <p:sp>
          <p:nvSpPr>
            <p:cNvPr id="18" name="Rectangle 93"/>
            <p:cNvSpPr>
              <a:spLocks noChangeArrowheads="1"/>
            </p:cNvSpPr>
            <p:nvPr/>
          </p:nvSpPr>
          <p:spPr bwMode="auto">
            <a:xfrm>
              <a:off x="7426516" y="3014612"/>
              <a:ext cx="1261872" cy="851772"/>
            </a:xfrm>
            <a:prstGeom prst="rect">
              <a:avLst/>
            </a:prstGeom>
            <a:solidFill>
              <a:srgbClr val="B1B3B5"/>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Light Gray</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0 M: 0 Y: 0 K: 29</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190 G: 192 B: 194</a:t>
              </a:r>
            </a:p>
          </p:txBody>
        </p:sp>
        <p:sp>
          <p:nvSpPr>
            <p:cNvPr id="19" name="Rectangle 93"/>
            <p:cNvSpPr>
              <a:spLocks noChangeArrowheads="1"/>
            </p:cNvSpPr>
            <p:nvPr/>
          </p:nvSpPr>
          <p:spPr bwMode="auto">
            <a:xfrm>
              <a:off x="462379" y="1730156"/>
              <a:ext cx="1261872" cy="851772"/>
            </a:xfrm>
            <a:prstGeom prst="rect">
              <a:avLst/>
            </a:prstGeom>
            <a:solidFill>
              <a:srgbClr val="0068AC"/>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Blue</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100 M: 50 Y: 0 K: 10</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0 G: 104 B: 172</a:t>
              </a:r>
            </a:p>
          </p:txBody>
        </p:sp>
        <p:sp>
          <p:nvSpPr>
            <p:cNvPr id="20" name="Rectangle 93"/>
            <p:cNvSpPr>
              <a:spLocks noChangeArrowheads="1"/>
            </p:cNvSpPr>
            <p:nvPr/>
          </p:nvSpPr>
          <p:spPr bwMode="auto">
            <a:xfrm>
              <a:off x="1857792" y="1730156"/>
              <a:ext cx="1257300" cy="851772"/>
            </a:xfrm>
            <a:prstGeom prst="rect">
              <a:avLst/>
            </a:prstGeom>
            <a:solidFill>
              <a:srgbClr val="FECA02"/>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Yellow</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0 M: 18 Y: 100 K: 0</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255 G: 207 B: 1</a:t>
              </a:r>
            </a:p>
          </p:txBody>
        </p:sp>
        <p:sp>
          <p:nvSpPr>
            <p:cNvPr id="21" name="Rectangle 93"/>
            <p:cNvSpPr>
              <a:spLocks noChangeArrowheads="1"/>
            </p:cNvSpPr>
            <p:nvPr/>
          </p:nvSpPr>
          <p:spPr bwMode="auto">
            <a:xfrm>
              <a:off x="3248633" y="1730156"/>
              <a:ext cx="1261872" cy="851772"/>
            </a:xfrm>
            <a:prstGeom prst="rect">
              <a:avLst/>
            </a:prstGeom>
            <a:solidFill>
              <a:srgbClr val="EB7C00"/>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Orange</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0 M: 53 Y: 100 K: 2</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240 G: 139 B: 29</a:t>
              </a:r>
              <a:endParaRPr lang="en-US" sz="600" dirty="0">
                <a:solidFill>
                  <a:srgbClr val="FFFFFF"/>
                </a:solidFill>
                <a:latin typeface="Arial"/>
                <a:ea typeface="ＭＳ Ｐゴシック" pitchFamily="34" charset="-128"/>
                <a:cs typeface="Arial"/>
              </a:endParaRPr>
            </a:p>
          </p:txBody>
        </p:sp>
        <p:sp>
          <p:nvSpPr>
            <p:cNvPr id="22" name="Rectangle 93"/>
            <p:cNvSpPr>
              <a:spLocks noChangeArrowheads="1"/>
            </p:cNvSpPr>
            <p:nvPr/>
          </p:nvSpPr>
          <p:spPr bwMode="auto">
            <a:xfrm>
              <a:off x="4644046" y="1730156"/>
              <a:ext cx="1261872" cy="851772"/>
            </a:xfrm>
            <a:prstGeom prst="rect">
              <a:avLst/>
            </a:prstGeom>
            <a:solidFill>
              <a:srgbClr val="DA0313"/>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Red</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0 M: 100 Y: 99 K: 4</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227 G: 27 B: 35</a:t>
              </a:r>
              <a:endParaRPr lang="en-US" sz="600" dirty="0">
                <a:solidFill>
                  <a:srgbClr val="FFFFFF"/>
                </a:solidFill>
                <a:latin typeface="Arial"/>
                <a:ea typeface="ＭＳ Ｐゴシック" pitchFamily="34" charset="-128"/>
                <a:cs typeface="Arial"/>
              </a:endParaRPr>
            </a:p>
          </p:txBody>
        </p:sp>
        <p:sp>
          <p:nvSpPr>
            <p:cNvPr id="23" name="Rectangle 93"/>
            <p:cNvSpPr>
              <a:spLocks noChangeArrowheads="1"/>
            </p:cNvSpPr>
            <p:nvPr/>
          </p:nvSpPr>
          <p:spPr bwMode="auto">
            <a:xfrm>
              <a:off x="6039459" y="1730156"/>
              <a:ext cx="1261872" cy="851772"/>
            </a:xfrm>
            <a:prstGeom prst="rect">
              <a:avLst/>
            </a:prstGeom>
            <a:solidFill>
              <a:srgbClr val="900176"/>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Violet</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C: 33 M: 100 Y: 0 K: 8</a:t>
              </a: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R: 163 G: 25 B: 132</a:t>
              </a:r>
            </a:p>
          </p:txBody>
        </p:sp>
        <p:sp>
          <p:nvSpPr>
            <p:cNvPr id="24" name="Rectangle 93"/>
            <p:cNvSpPr>
              <a:spLocks noChangeArrowheads="1"/>
            </p:cNvSpPr>
            <p:nvPr/>
          </p:nvSpPr>
          <p:spPr bwMode="auto">
            <a:xfrm>
              <a:off x="7434871" y="1730028"/>
              <a:ext cx="1261872" cy="852028"/>
            </a:xfrm>
            <a:prstGeom prst="rect">
              <a:avLst/>
            </a:prstGeom>
            <a:solidFill>
              <a:srgbClr val="361585"/>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Purple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89 M: 100 Y: 0 K: 0</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73 G: 47 B: 146</a:t>
              </a:r>
            </a:p>
          </p:txBody>
        </p:sp>
        <p:sp>
          <p:nvSpPr>
            <p:cNvPr id="25" name="Rectangle 93"/>
            <p:cNvSpPr>
              <a:spLocks noChangeArrowheads="1"/>
            </p:cNvSpPr>
            <p:nvPr/>
          </p:nvSpPr>
          <p:spPr bwMode="auto">
            <a:xfrm>
              <a:off x="6032016" y="4296830"/>
              <a:ext cx="1261872" cy="854679"/>
            </a:xfrm>
            <a:prstGeom prst="rect">
              <a:avLst/>
            </a:prstGeom>
            <a:solidFill>
              <a:srgbClr val="000000"/>
            </a:solidFill>
            <a:ln>
              <a:noFill/>
            </a:ln>
            <a:effectLst/>
          </p:spPr>
          <p:txBody>
            <a:bodyPr wrap="square" anchor="ctr">
              <a:spAutoFit/>
            </a:bodyPr>
            <a:lstStyle/>
            <a:p>
              <a:pPr fontAlgn="base">
                <a:lnSpc>
                  <a:spcPts val="1125"/>
                </a:lnSpc>
                <a:spcBef>
                  <a:spcPct val="0"/>
                </a:spcBef>
                <a:spcAft>
                  <a:spcPct val="0"/>
                </a:spcAft>
              </a:pPr>
              <a:r>
                <a:rPr lang="en-US" sz="788" b="1" dirty="0">
                  <a:solidFill>
                    <a:srgbClr val="FFFFFF"/>
                  </a:solidFill>
                  <a:latin typeface="Arial"/>
                  <a:ea typeface="ＭＳ Ｐゴシック" pitchFamily="34" charset="-128"/>
                  <a:cs typeface="Arial"/>
                </a:rPr>
                <a:t>Black</a:t>
              </a:r>
              <a:endParaRPr lang="en-US" sz="788"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788"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75" dirty="0">
                  <a:solidFill>
                    <a:srgbClr val="FFFFFF"/>
                  </a:solidFill>
                  <a:latin typeface="Arial"/>
                  <a:ea typeface="ＭＳ Ｐゴシック" pitchFamily="34" charset="-128"/>
                  <a:cs typeface="Arial"/>
                </a:rPr>
                <a:t>C: 0 M: 0 Y: 0 K: 100</a:t>
              </a:r>
            </a:p>
            <a:p>
              <a:pPr fontAlgn="base">
                <a:lnSpc>
                  <a:spcPts val="1125"/>
                </a:lnSpc>
                <a:spcBef>
                  <a:spcPct val="0"/>
                </a:spcBef>
                <a:spcAft>
                  <a:spcPct val="0"/>
                </a:spcAft>
              </a:pPr>
              <a:r>
                <a:rPr lang="en-US" sz="675" dirty="0">
                  <a:solidFill>
                    <a:srgbClr val="FFFFFF"/>
                  </a:solidFill>
                  <a:latin typeface="Arial"/>
                  <a:ea typeface="ＭＳ Ｐゴシック" pitchFamily="34" charset="-128"/>
                  <a:cs typeface="Arial"/>
                </a:rPr>
                <a:t>R: 0 G: 0 B: 0</a:t>
              </a:r>
            </a:p>
          </p:txBody>
        </p:sp>
        <p:sp>
          <p:nvSpPr>
            <p:cNvPr id="26" name="Rectangle 93"/>
            <p:cNvSpPr>
              <a:spLocks noChangeArrowheads="1"/>
            </p:cNvSpPr>
            <p:nvPr/>
          </p:nvSpPr>
          <p:spPr bwMode="auto">
            <a:xfrm>
              <a:off x="7426516" y="4296830"/>
              <a:ext cx="1261872" cy="854679"/>
            </a:xfrm>
            <a:prstGeom prst="rect">
              <a:avLst/>
            </a:prstGeom>
            <a:solidFill>
              <a:schemeClr val="bg1"/>
            </a:solidFill>
            <a:ln w="6350" cmpd="sng">
              <a:solidFill>
                <a:srgbClr val="B1B3B5"/>
              </a:solidFill>
            </a:ln>
            <a:effectLst/>
          </p:spPr>
          <p:txBody>
            <a:bodyPr wrap="square" anchor="ctr">
              <a:spAutoFit/>
            </a:bodyPr>
            <a:lstStyle/>
            <a:p>
              <a:pPr fontAlgn="base">
                <a:lnSpc>
                  <a:spcPts val="1125"/>
                </a:lnSpc>
                <a:spcBef>
                  <a:spcPct val="0"/>
                </a:spcBef>
                <a:spcAft>
                  <a:spcPct val="0"/>
                </a:spcAft>
              </a:pPr>
              <a:r>
                <a:rPr lang="en-US" sz="788" b="1" dirty="0">
                  <a:solidFill>
                    <a:srgbClr val="57606A"/>
                  </a:solidFill>
                  <a:latin typeface="Arial"/>
                  <a:ea typeface="ＭＳ Ｐゴシック" pitchFamily="34" charset="-128"/>
                  <a:cs typeface="Arial"/>
                </a:rPr>
                <a:t>White</a:t>
              </a:r>
              <a:endParaRPr lang="en-US" sz="788" dirty="0">
                <a:solidFill>
                  <a:srgbClr val="57606A"/>
                </a:solidFill>
                <a:latin typeface="Arial"/>
                <a:ea typeface="ＭＳ Ｐゴシック" pitchFamily="34" charset="-128"/>
                <a:cs typeface="Arial"/>
              </a:endParaRPr>
            </a:p>
            <a:p>
              <a:pPr fontAlgn="base">
                <a:lnSpc>
                  <a:spcPts val="1125"/>
                </a:lnSpc>
                <a:spcBef>
                  <a:spcPct val="0"/>
                </a:spcBef>
                <a:spcAft>
                  <a:spcPct val="0"/>
                </a:spcAft>
              </a:pPr>
              <a:endParaRPr lang="en-US" sz="788" dirty="0">
                <a:solidFill>
                  <a:srgbClr val="57606A"/>
                </a:solidFill>
                <a:latin typeface="Arial"/>
                <a:ea typeface="ＭＳ Ｐゴシック" pitchFamily="34" charset="-128"/>
                <a:cs typeface="Arial"/>
              </a:endParaRPr>
            </a:p>
            <a:p>
              <a:pPr fontAlgn="base">
                <a:lnSpc>
                  <a:spcPts val="1125"/>
                </a:lnSpc>
                <a:spcBef>
                  <a:spcPct val="0"/>
                </a:spcBef>
                <a:spcAft>
                  <a:spcPct val="0"/>
                </a:spcAft>
              </a:pPr>
              <a:r>
                <a:rPr lang="en-US" sz="675" dirty="0">
                  <a:solidFill>
                    <a:srgbClr val="57606A"/>
                  </a:solidFill>
                  <a:latin typeface="Arial"/>
                  <a:ea typeface="ＭＳ Ｐゴシック" pitchFamily="34" charset="-128"/>
                  <a:cs typeface="Arial"/>
                </a:rPr>
                <a:t>C: 0 M: 0 Y: 0 K: 0</a:t>
              </a:r>
            </a:p>
            <a:p>
              <a:pPr fontAlgn="base">
                <a:lnSpc>
                  <a:spcPts val="1125"/>
                </a:lnSpc>
                <a:spcBef>
                  <a:spcPct val="0"/>
                </a:spcBef>
                <a:spcAft>
                  <a:spcPct val="0"/>
                </a:spcAft>
              </a:pPr>
              <a:r>
                <a:rPr lang="en-US" sz="675" dirty="0">
                  <a:solidFill>
                    <a:srgbClr val="57606A"/>
                  </a:solidFill>
                  <a:latin typeface="Arial"/>
                  <a:ea typeface="ＭＳ Ｐゴシック" pitchFamily="34" charset="-128"/>
                  <a:cs typeface="Arial"/>
                </a:rPr>
                <a:t>R: 255 G: 255 B: 255</a:t>
              </a:r>
            </a:p>
          </p:txBody>
        </p:sp>
      </p:grpSp>
    </p:spTree>
    <p:extLst>
      <p:ext uri="{BB962C8B-B14F-4D97-AF65-F5344CB8AC3E}">
        <p14:creationId xmlns:p14="http://schemas.microsoft.com/office/powerpoint/2010/main" val="424398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8807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2_Section_Purple">
    <p:spTree>
      <p:nvGrpSpPr>
        <p:cNvPr id="1" name=""/>
        <p:cNvGrpSpPr/>
        <p:nvPr/>
      </p:nvGrpSpPr>
      <p:grpSpPr>
        <a:xfrm>
          <a:off x="0" y="0"/>
          <a:ext cx="0" cy="0"/>
          <a:chOff x="0" y="0"/>
          <a:chExt cx="0" cy="0"/>
        </a:xfrm>
      </p:grpSpPr>
      <p:pic>
        <p:nvPicPr>
          <p:cNvPr id="6" name="Picture 5" descr="APICS Business SystemB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Rectangle 2"/>
          <p:cNvSpPr>
            <a:spLocks noGrp="1" noChangeArrowheads="1"/>
          </p:cNvSpPr>
          <p:nvPr>
            <p:ph type="ctrTitle" hasCustomPrompt="1"/>
          </p:nvPr>
        </p:nvSpPr>
        <p:spPr>
          <a:xfrm>
            <a:off x="5266944" y="3042745"/>
            <a:ext cx="3877056" cy="466027"/>
          </a:xfrm>
        </p:spPr>
        <p:txBody>
          <a:bodyPr lIns="0" tIns="0" rIns="0" bIns="0"/>
          <a:lstStyle>
            <a:lvl1pPr>
              <a:defRPr sz="2400" baseline="0">
                <a:solidFill>
                  <a:schemeClr val="bg1"/>
                </a:solidFill>
                <a:latin typeface="Franklin Gothic Medium"/>
                <a:cs typeface="Franklin Gothic Medium"/>
              </a:defRPr>
            </a:lvl1pPr>
          </a:lstStyle>
          <a:p>
            <a:pPr lvl="0"/>
            <a:r>
              <a:rPr lang="en-US" noProof="0" dirty="0"/>
              <a:t>Thank You!</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1869893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le Blue">
    <p:spTree>
      <p:nvGrpSpPr>
        <p:cNvPr id="1" name=""/>
        <p:cNvGrpSpPr/>
        <p:nvPr/>
      </p:nvGrpSpPr>
      <p:grpSpPr>
        <a:xfrm>
          <a:off x="0" y="0"/>
          <a:ext cx="0" cy="0"/>
          <a:chOff x="0" y="0"/>
          <a:chExt cx="0" cy="0"/>
        </a:xfrm>
      </p:grpSpPr>
      <p:pic>
        <p:nvPicPr>
          <p:cNvPr id="8" name="Picture 7" descr="APICS_Business_Comps_R0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800" baseline="0">
                <a:solidFill>
                  <a:schemeClr val="bg1"/>
                </a:solidFill>
                <a:latin typeface="Franklin Gothic Medium"/>
                <a:cs typeface="Franklin Gothic Medium"/>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8"/>
            <a:ext cx="3617911" cy="982320"/>
          </a:xfrm>
        </p:spPr>
        <p:txBody>
          <a:bodyPr>
            <a:spAutoFit/>
          </a:bodyPr>
          <a:lstStyle>
            <a:lvl1pPr marL="0" indent="0">
              <a:buFontTx/>
              <a:buNone/>
              <a:defRPr sz="1350">
                <a:solidFill>
                  <a:schemeClr val="bg1"/>
                </a:solidFill>
                <a:latin typeface="Franklin Gothic Book"/>
                <a:cs typeface="Franklin Gothic Book"/>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p:spPr>
        <p:txBody>
          <a:bodyPr/>
          <a:lstStyle>
            <a:lvl1pPr marL="0" indent="0">
              <a:buNone/>
              <a:defRPr sz="135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38" y="4458689"/>
            <a:ext cx="1479550" cy="338541"/>
          </a:xfrm>
          <a:prstGeom prst="rect">
            <a:avLst/>
          </a:prstGeom>
        </p:spPr>
      </p:pic>
    </p:spTree>
    <p:extLst>
      <p:ext uri="{BB962C8B-B14F-4D97-AF65-F5344CB8AC3E}">
        <p14:creationId xmlns:p14="http://schemas.microsoft.com/office/powerpoint/2010/main" val="271453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Title White">
    <p:spTree>
      <p:nvGrpSpPr>
        <p:cNvPr id="1" name=""/>
        <p:cNvGrpSpPr/>
        <p:nvPr/>
      </p:nvGrpSpPr>
      <p:grpSpPr>
        <a:xfrm>
          <a:off x="0" y="0"/>
          <a:ext cx="0" cy="0"/>
          <a:chOff x="0" y="0"/>
          <a:chExt cx="0" cy="0"/>
        </a:xfrm>
      </p:grpSpPr>
      <p:pic>
        <p:nvPicPr>
          <p:cNvPr id="7" name="Picture 6" descr="APICS_Business_Comps_R03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0" name="Picture 9" descr="APICS_Logo_PMS7462_C.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89788" y="4454330"/>
            <a:ext cx="1498600" cy="3429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800" baseline="0">
                <a:solidFill>
                  <a:schemeClr val="tx1"/>
                </a:solidFill>
                <a:latin typeface="Franklin Gothic Medium"/>
                <a:cs typeface="Franklin Gothic Medium"/>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8"/>
            <a:ext cx="3617911" cy="982320"/>
          </a:xfrm>
        </p:spPr>
        <p:txBody>
          <a:bodyPr>
            <a:spAutoFit/>
          </a:bodyPr>
          <a:lstStyle>
            <a:lvl1pPr marL="0" indent="0">
              <a:buFontTx/>
              <a:buNone/>
              <a:defRPr sz="1350">
                <a:solidFill>
                  <a:schemeClr val="tx1"/>
                </a:solidFill>
                <a:latin typeface="Franklin Gothic Book"/>
                <a:cs typeface="Franklin Gothic Book"/>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p:spPr>
        <p:txBody>
          <a:bodyPr/>
          <a:lstStyle>
            <a:lvl1pPr marL="0" indent="0">
              <a:buNone/>
              <a:defRPr sz="1350" baseline="0">
                <a:solidFill>
                  <a:schemeClr val="tx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spTree>
    <p:extLst>
      <p:ext uri="{BB962C8B-B14F-4D97-AF65-F5344CB8AC3E}">
        <p14:creationId xmlns:p14="http://schemas.microsoft.com/office/powerpoint/2010/main" val="2195204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5_Section_Green">
    <p:spTree>
      <p:nvGrpSpPr>
        <p:cNvPr id="1" name=""/>
        <p:cNvGrpSpPr/>
        <p:nvPr/>
      </p:nvGrpSpPr>
      <p:grpSpPr>
        <a:xfrm>
          <a:off x="0" y="0"/>
          <a:ext cx="0" cy="0"/>
          <a:chOff x="0" y="0"/>
          <a:chExt cx="0" cy="0"/>
        </a:xfrm>
      </p:grpSpPr>
      <p:pic>
        <p:nvPicPr>
          <p:cNvPr id="8" name="Picture 7" descr="APICS Business System 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p:spPr>
        <p:txBody>
          <a:bodyPr/>
          <a:lstStyle>
            <a:lvl1pPr marL="0" indent="0">
              <a:buClr>
                <a:schemeClr val="tx1"/>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14" name="Picture 13"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2" name="TextBox 1"/>
          <p:cNvSpPr txBox="1"/>
          <p:nvPr userDrawn="1"/>
        </p:nvSpPr>
        <p:spPr>
          <a:xfrm>
            <a:off x="441435" y="413845"/>
            <a:ext cx="3704897" cy="276999"/>
          </a:xfrm>
          <a:prstGeom prst="rect">
            <a:avLst/>
          </a:prstGeom>
          <a:noFill/>
        </p:spPr>
        <p:txBody>
          <a:bodyPr wrap="square" rtlCol="0">
            <a:spAutoFit/>
          </a:bodyPr>
          <a:lstStyle/>
          <a:p>
            <a:pPr fontAlgn="base">
              <a:spcBef>
                <a:spcPct val="0"/>
              </a:spcBef>
              <a:spcAft>
                <a:spcPct val="0"/>
              </a:spcAft>
            </a:pPr>
            <a:endParaRPr lang="en-US" sz="1200" dirty="0">
              <a:solidFill>
                <a:srgbClr val="0068AC"/>
              </a:solidFill>
              <a:ea typeface="ＭＳ Ｐゴシック" pitchFamily="34" charset="-128"/>
            </a:endParaRPr>
          </a:p>
        </p:txBody>
      </p:sp>
    </p:spTree>
    <p:extLst>
      <p:ext uri="{BB962C8B-B14F-4D97-AF65-F5344CB8AC3E}">
        <p14:creationId xmlns:p14="http://schemas.microsoft.com/office/powerpoint/2010/main" val="2468268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6_Section_Gold">
    <p:spTree>
      <p:nvGrpSpPr>
        <p:cNvPr id="1" name=""/>
        <p:cNvGrpSpPr/>
        <p:nvPr/>
      </p:nvGrpSpPr>
      <p:grpSpPr>
        <a:xfrm>
          <a:off x="0" y="0"/>
          <a:ext cx="0" cy="0"/>
          <a:chOff x="0" y="0"/>
          <a:chExt cx="0" cy="0"/>
        </a:xfrm>
      </p:grpSpPr>
      <p:pic>
        <p:nvPicPr>
          <p:cNvPr id="8" name="Picture 7" descr="APICS Business System 7.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1506"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sp>
        <p:nvSpPr>
          <p:cNvPr id="3" name="Content Placeholder 2"/>
          <p:cNvSpPr>
            <a:spLocks noGrp="1"/>
          </p:cNvSpPr>
          <p:nvPr>
            <p:ph sz="quarter" idx="10" hasCustomPrompt="1"/>
          </p:nvPr>
        </p:nvSpPr>
        <p:spPr>
          <a:xfrm>
            <a:off x="5279136" y="3255264"/>
            <a:ext cx="3950208" cy="1370516"/>
          </a:xfrm>
        </p:spPr>
        <p:txBody>
          <a:bodyPr/>
          <a:lstStyle>
            <a:lvl1pPr marL="0" indent="0">
              <a:buClr>
                <a:srgbClr val="EA7816"/>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pic>
        <p:nvPicPr>
          <p:cNvPr id="11" name="Picture 10"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10225488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9_Section_Blue">
    <p:spTree>
      <p:nvGrpSpPr>
        <p:cNvPr id="1" name=""/>
        <p:cNvGrpSpPr/>
        <p:nvPr/>
      </p:nvGrpSpPr>
      <p:grpSpPr>
        <a:xfrm>
          <a:off x="0" y="0"/>
          <a:ext cx="0" cy="0"/>
          <a:chOff x="0" y="0"/>
          <a:chExt cx="0" cy="0"/>
        </a:xfrm>
      </p:grpSpPr>
      <p:pic>
        <p:nvPicPr>
          <p:cNvPr id="10" name="Picture 9" descr="APICS Business System 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55264"/>
            <a:ext cx="3962400" cy="1370516"/>
          </a:xfrm>
        </p:spPr>
        <p:txBody>
          <a:bodyPr/>
          <a:lstStyle>
            <a:lvl1pPr marL="0" indent="0">
              <a:buClr>
                <a:schemeClr val="tx1"/>
              </a:buClr>
              <a:buFont typeface="Wingdings" panose="05000000000000000000" pitchFamily="2" charset="2"/>
              <a:buNone/>
              <a:defRPr baseline="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2"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13" name="Picture 12"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33676761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0_Section_Blue2">
    <p:spTree>
      <p:nvGrpSpPr>
        <p:cNvPr id="1" name=""/>
        <p:cNvGrpSpPr/>
        <p:nvPr/>
      </p:nvGrpSpPr>
      <p:grpSpPr>
        <a:xfrm>
          <a:off x="0" y="0"/>
          <a:ext cx="0" cy="0"/>
          <a:chOff x="0" y="0"/>
          <a:chExt cx="0" cy="0"/>
        </a:xfrm>
      </p:grpSpPr>
      <p:pic>
        <p:nvPicPr>
          <p:cNvPr id="6" name="Picture 5" descr="APICS Business System 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p:spPr>
        <p:txBody>
          <a:bodyPr/>
          <a:lstStyle>
            <a:lvl1pPr marL="0" indent="0">
              <a:buClr>
                <a:schemeClr val="tx1"/>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31645703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1_Section_Purple">
    <p:spTree>
      <p:nvGrpSpPr>
        <p:cNvPr id="1" name=""/>
        <p:cNvGrpSpPr/>
        <p:nvPr/>
      </p:nvGrpSpPr>
      <p:grpSpPr>
        <a:xfrm>
          <a:off x="0" y="0"/>
          <a:ext cx="0" cy="0"/>
          <a:chOff x="0" y="0"/>
          <a:chExt cx="0" cy="0"/>
        </a:xfrm>
      </p:grpSpPr>
      <p:pic>
        <p:nvPicPr>
          <p:cNvPr id="8" name="Picture 7" descr="APICS Business System 10.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p:spPr>
        <p:txBody>
          <a:bodyPr/>
          <a:lstStyle>
            <a:lvl1pPr marL="0" indent="0">
              <a:buClr>
                <a:schemeClr val="tx1"/>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33896550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hasCustomPrompt="1"/>
          </p:nvPr>
        </p:nvSpPr>
        <p:spPr>
          <a:xfrm>
            <a:off x="454026" y="937022"/>
            <a:ext cx="8235949" cy="3690938"/>
          </a:xfrm>
        </p:spPr>
        <p:txBody>
          <a:bodyPr/>
          <a:lstStyle>
            <a:lvl1pPr marL="0" indent="0">
              <a:spcBef>
                <a:spcPts val="1350"/>
              </a:spcBef>
              <a:buSzPct val="80000"/>
              <a:buFont typeface="Wingdings" pitchFamily="2" charset="2"/>
              <a:buNone/>
              <a:defRPr sz="1800">
                <a:solidFill>
                  <a:schemeClr val="bg2">
                    <a:lumMod val="25000"/>
                  </a:schemeClr>
                </a:solidFill>
              </a:defRPr>
            </a:lvl1pPr>
            <a:lvl2pPr marL="173831" indent="-173831">
              <a:buFont typeface="Wingdings" panose="05000000000000000000" pitchFamily="2" charset="2"/>
              <a:buChar char="§"/>
              <a:defRPr sz="1500">
                <a:solidFill>
                  <a:schemeClr val="bg2">
                    <a:lumMod val="25000"/>
                  </a:schemeClr>
                </a:solidFill>
              </a:defRPr>
            </a:lvl2pPr>
            <a:lvl3pPr marL="557213" indent="-257175">
              <a:buFont typeface="Arial" pitchFamily="34" charset="0"/>
              <a:buChar char="–"/>
              <a:tabLst>
                <a:tab pos="472679" algn="l"/>
              </a:tabLst>
              <a:defRPr sz="1350">
                <a:solidFill>
                  <a:schemeClr val="bg2">
                    <a:lumMod val="25000"/>
                  </a:schemeClr>
                </a:solidFill>
              </a:defRPr>
            </a:lvl3pPr>
            <a:lvl4pPr marL="557213" indent="-257175">
              <a:buFont typeface="Arial" pitchFamily="34" charset="0"/>
              <a:buChar char="–"/>
              <a:tabLst>
                <a:tab pos="472679" algn="l"/>
              </a:tabLst>
              <a:defRPr/>
            </a:lvl4pPr>
            <a:lvl5pPr marL="557213" indent="-257175">
              <a:buFont typeface="Arial" pitchFamily="34" charset="0"/>
              <a:buChar char="–"/>
              <a:tabLst>
                <a:tab pos="472679" algn="l"/>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188443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C/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mj-lt"/>
              </a:defRPr>
            </a:lvl1pPr>
          </a:lstStyle>
          <a:p>
            <a:r>
              <a:rPr lang="en-US" dirty="0"/>
              <a:t>Contents or Agenda</a:t>
            </a:r>
          </a:p>
        </p:txBody>
      </p:sp>
      <p:sp>
        <p:nvSpPr>
          <p:cNvPr id="9" name="Text Placeholder 8"/>
          <p:cNvSpPr>
            <a:spLocks noGrp="1"/>
          </p:cNvSpPr>
          <p:nvPr>
            <p:ph type="body" sz="quarter" idx="11" hasCustomPrompt="1"/>
          </p:nvPr>
        </p:nvSpPr>
        <p:spPr>
          <a:xfrm>
            <a:off x="451104" y="1545432"/>
            <a:ext cx="8254746" cy="3118247"/>
          </a:xfrm>
        </p:spPr>
        <p:txBody>
          <a:bodyPr/>
          <a:lstStyle>
            <a:lvl1pPr marL="210741" indent="-210741">
              <a:spcBef>
                <a:spcPts val="450"/>
              </a:spcBef>
              <a:buClrTx/>
              <a:buSzPct val="80000"/>
              <a:buFont typeface="+mj-lt"/>
              <a:buAutoNum type="arabicPeriod"/>
              <a:defRPr>
                <a:solidFill>
                  <a:schemeClr val="bg2">
                    <a:lumMod val="25000"/>
                  </a:schemeClr>
                </a:solidFill>
              </a:defRPr>
            </a:lvl1pPr>
          </a:lstStyle>
          <a:p>
            <a:pPr lvl="0"/>
            <a:r>
              <a:rPr lang="en-US" dirty="0"/>
              <a:t>Click to edit master text styles</a:t>
            </a:r>
          </a:p>
        </p:txBody>
      </p:sp>
      <p:sp>
        <p:nvSpPr>
          <p:cNvPr id="10" name="Text Placeholder 6"/>
          <p:cNvSpPr>
            <a:spLocks noGrp="1"/>
          </p:cNvSpPr>
          <p:nvPr>
            <p:ph type="body" sz="quarter" idx="10" hasCustomPrompt="1"/>
          </p:nvPr>
        </p:nvSpPr>
        <p:spPr>
          <a:xfrm>
            <a:off x="450850" y="777479"/>
            <a:ext cx="8255000" cy="548878"/>
          </a:xfrm>
        </p:spPr>
        <p:txBody>
          <a:bodyPr/>
          <a:lstStyle>
            <a:lvl1pPr marL="0" indent="0">
              <a:lnSpc>
                <a:spcPct val="90000"/>
              </a:lnSpc>
              <a:buFontTx/>
              <a:buNone/>
              <a:defRPr baseline="0">
                <a:solidFill>
                  <a:schemeClr val="accent2"/>
                </a:solidFill>
                <a:latin typeface="Franklin Gothic Medium" pitchFamily="34" charset="0"/>
              </a:defRPr>
            </a:lvl1pPr>
          </a:lstStyle>
          <a:p>
            <a:pPr lvl="0"/>
            <a:r>
              <a:rPr lang="en-US" dirty="0"/>
              <a:t>Optional introductory text goes here.</a:t>
            </a:r>
          </a:p>
        </p:txBody>
      </p:sp>
    </p:spTree>
    <p:extLst>
      <p:ext uri="{BB962C8B-B14F-4D97-AF65-F5344CB8AC3E}">
        <p14:creationId xmlns:p14="http://schemas.microsoft.com/office/powerpoint/2010/main" val="103202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Blue">
    <p:spTree>
      <p:nvGrpSpPr>
        <p:cNvPr id="1" name=""/>
        <p:cNvGrpSpPr/>
        <p:nvPr/>
      </p:nvGrpSpPr>
      <p:grpSpPr>
        <a:xfrm>
          <a:off x="0" y="0"/>
          <a:ext cx="0" cy="0"/>
          <a:chOff x="0" y="0"/>
          <a:chExt cx="0" cy="0"/>
        </a:xfrm>
      </p:grpSpPr>
      <p:pic>
        <p:nvPicPr>
          <p:cNvPr id="8" name="Picture 7" descr="APICS_Business_Comps_R0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725" b="1" i="0" baseline="0">
                <a:solidFill>
                  <a:schemeClr val="bg1"/>
                </a:solidFill>
                <a:latin typeface="Arial"/>
                <a:cs typeface="Arial"/>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9"/>
            <a:ext cx="3617911" cy="1074653"/>
          </a:xfrm>
          <a:prstGeom prst="rect">
            <a:avLst/>
          </a:prstGeom>
        </p:spPr>
        <p:txBody>
          <a:bodyPr>
            <a:spAutoFit/>
          </a:bodyPr>
          <a:lstStyle>
            <a:lvl1pPr marL="0" indent="0">
              <a:buFontTx/>
              <a:buNone/>
              <a:defRPr sz="1350">
                <a:solidFill>
                  <a:schemeClr val="bg1"/>
                </a:solidFill>
                <a:latin typeface="Arial"/>
                <a:cs typeface="Arial"/>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a:prstGeom prst="rect">
            <a:avLst/>
          </a:prstGeom>
        </p:spPr>
        <p:txBody>
          <a:bodyPr/>
          <a:lstStyle>
            <a:lvl1pPr marL="0" indent="0">
              <a:buNone/>
              <a:defRPr sz="150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38" y="4458689"/>
            <a:ext cx="1479550" cy="338541"/>
          </a:xfrm>
          <a:prstGeom prst="rect">
            <a:avLst/>
          </a:prstGeom>
        </p:spPr>
      </p:pic>
    </p:spTree>
    <p:extLst>
      <p:ext uri="{BB962C8B-B14F-4D97-AF65-F5344CB8AC3E}">
        <p14:creationId xmlns:p14="http://schemas.microsoft.com/office/powerpoint/2010/main" val="11177578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8048"/>
            <a:ext cx="4038600" cy="3656574"/>
          </a:xfrm>
        </p:spPr>
        <p:txBody>
          <a:bodyPr/>
          <a:lstStyle>
            <a:lvl1pPr marL="0" indent="0">
              <a:buNone/>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648200" y="938048"/>
            <a:ext cx="4038600" cy="3656574"/>
          </a:xfrm>
        </p:spPr>
        <p:txBody>
          <a:bodyPr/>
          <a:lstStyle>
            <a:lvl1pPr>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071277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Support Lef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3178176"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3841750" y="1261241"/>
            <a:ext cx="4845050" cy="3333381"/>
          </a:xfrm>
        </p:spPr>
        <p:txBody>
          <a:bodyPr/>
          <a:lstStyle>
            <a:lvl1pPr>
              <a:defRPr sz="1350">
                <a:solidFill>
                  <a:schemeClr val="bg2">
                    <a:lumMod val="10000"/>
                  </a:schemeClr>
                </a:solidFill>
                <a:latin typeface="+mj-lt"/>
              </a:defRPr>
            </a:lvl1pPr>
            <a:lvl2pPr marL="177404" indent="-177404">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3841750" y="930166"/>
            <a:ext cx="4863996"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17561747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Suppo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5533697" y="937022"/>
            <a:ext cx="3178176"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4875213"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454025" y="930166"/>
            <a:ext cx="4866784"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33463949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Support Left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4872038"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5532438" y="1261241"/>
            <a:ext cx="3154362"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5532439" y="930166"/>
            <a:ext cx="3166697"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29302457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upport Right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3841751" y="937022"/>
            <a:ext cx="4870123"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3205163"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454026" y="930166"/>
            <a:ext cx="3196733"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32857774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with Side Notes Lef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6556375"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7208838" y="1261241"/>
            <a:ext cx="1477962"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7208838" y="930166"/>
            <a:ext cx="1483742"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2505936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with Side Note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2155826" y="937022"/>
            <a:ext cx="6556048"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1511300"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454026" y="930166"/>
            <a:ext cx="1507325"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5567756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4026" y="937022"/>
            <a:ext cx="8257849"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Tree>
    <p:extLst>
      <p:ext uri="{BB962C8B-B14F-4D97-AF65-F5344CB8AC3E}">
        <p14:creationId xmlns:p14="http://schemas.microsoft.com/office/powerpoint/2010/main" val="13575381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xample 5 Horizonta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4026" y="2656489"/>
            <a:ext cx="8257849" cy="1800020"/>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8254999" cy="1363718"/>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454026" y="930166"/>
            <a:ext cx="8233287"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83684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Biography</a:t>
            </a:r>
          </a:p>
        </p:txBody>
      </p:sp>
      <p:sp>
        <p:nvSpPr>
          <p:cNvPr id="3" name="Content Placeholder 2"/>
          <p:cNvSpPr>
            <a:spLocks noGrp="1"/>
          </p:cNvSpPr>
          <p:nvPr>
            <p:ph sz="half" idx="1" hasCustomPrompt="1"/>
          </p:nvPr>
        </p:nvSpPr>
        <p:spPr>
          <a:xfrm>
            <a:off x="457201" y="937022"/>
            <a:ext cx="1508125" cy="1637109"/>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Insert Headshot</a:t>
            </a:r>
            <a:endParaRPr lang="en-US" sz="900" i="1" dirty="0">
              <a:solidFill>
                <a:schemeClr val="bg1">
                  <a:lumMod val="50000"/>
                </a:schemeClr>
              </a:solidFill>
              <a:latin typeface="Franklin Gothic Book"/>
            </a:endParaRPr>
          </a:p>
        </p:txBody>
      </p:sp>
      <p:sp>
        <p:nvSpPr>
          <p:cNvPr id="4" name="Content Placeholder 3"/>
          <p:cNvSpPr>
            <a:spLocks noGrp="1"/>
          </p:cNvSpPr>
          <p:nvPr>
            <p:ph sz="half" idx="2"/>
          </p:nvPr>
        </p:nvSpPr>
        <p:spPr>
          <a:xfrm>
            <a:off x="2155826" y="1261241"/>
            <a:ext cx="6530975" cy="3333381"/>
          </a:xfrm>
        </p:spPr>
        <p:txBody>
          <a:bodyPr/>
          <a:lstStyle>
            <a:lvl1pPr>
              <a:spcBef>
                <a:spcPts val="900"/>
              </a:spcBef>
              <a:defRPr sz="1350">
                <a:solidFill>
                  <a:schemeClr val="bg2">
                    <a:lumMod val="10000"/>
                  </a:schemeClr>
                </a:solidFill>
                <a:latin typeface="+mj-lt"/>
              </a:defRPr>
            </a:lvl1pPr>
            <a:lvl2pPr>
              <a:spcBef>
                <a:spcPts val="225"/>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0" hasCustomPrompt="1"/>
          </p:nvPr>
        </p:nvSpPr>
        <p:spPr>
          <a:xfrm>
            <a:off x="2149232" y="930166"/>
            <a:ext cx="6556514" cy="283779"/>
          </a:xfrm>
        </p:spPr>
        <p:txBody>
          <a:bodyPr/>
          <a:lstStyle>
            <a:lvl1pPr marL="0" indent="0">
              <a:lnSpc>
                <a:spcPct val="90000"/>
              </a:lnSpc>
              <a:buFontTx/>
              <a:buNone/>
              <a:defRPr sz="1500" baseline="0">
                <a:solidFill>
                  <a:schemeClr val="tx1"/>
                </a:solidFill>
                <a:latin typeface="Franklin Gothic Medium" pitchFamily="34" charset="0"/>
              </a:defRPr>
            </a:lvl1pPr>
          </a:lstStyle>
          <a:p>
            <a:pPr lvl="0"/>
            <a:r>
              <a:rPr lang="en-US" dirty="0"/>
              <a:t>Name, Title</a:t>
            </a:r>
          </a:p>
        </p:txBody>
      </p:sp>
    </p:spTree>
    <p:extLst>
      <p:ext uri="{BB962C8B-B14F-4D97-AF65-F5344CB8AC3E}">
        <p14:creationId xmlns:p14="http://schemas.microsoft.com/office/powerpoint/2010/main" val="211924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White">
    <p:spTree>
      <p:nvGrpSpPr>
        <p:cNvPr id="1" name=""/>
        <p:cNvGrpSpPr/>
        <p:nvPr/>
      </p:nvGrpSpPr>
      <p:grpSpPr>
        <a:xfrm>
          <a:off x="0" y="0"/>
          <a:ext cx="0" cy="0"/>
          <a:chOff x="0" y="0"/>
          <a:chExt cx="0" cy="0"/>
        </a:xfrm>
      </p:grpSpPr>
      <p:pic>
        <p:nvPicPr>
          <p:cNvPr id="7" name="Picture 6" descr="APICS_Business_Comps_R03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0" name="Picture 9" descr="APICS_Logo_PMS7462_C.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89788" y="4454330"/>
            <a:ext cx="1498600" cy="3429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725" baseline="0">
                <a:solidFill>
                  <a:schemeClr val="tx1"/>
                </a:solidFill>
                <a:latin typeface="Arial"/>
                <a:cs typeface="Arial"/>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9"/>
            <a:ext cx="3617911" cy="1074653"/>
          </a:xfrm>
          <a:prstGeom prst="rect">
            <a:avLst/>
          </a:prstGeom>
        </p:spPr>
        <p:txBody>
          <a:bodyPr>
            <a:spAutoFit/>
          </a:bodyPr>
          <a:lstStyle>
            <a:lvl1pPr marL="0" indent="0">
              <a:buFontTx/>
              <a:buNone/>
              <a:defRPr sz="1350">
                <a:solidFill>
                  <a:schemeClr val="tx1"/>
                </a:solidFill>
                <a:latin typeface="Arial"/>
                <a:cs typeface="Arial"/>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a:prstGeom prst="rect">
            <a:avLst/>
          </a:prstGeom>
        </p:spPr>
        <p:txBody>
          <a:bodyPr/>
          <a:lstStyle>
            <a:lvl1pPr marL="0" indent="0">
              <a:buNone/>
              <a:defRPr sz="1500" baseline="0">
                <a:solidFill>
                  <a:schemeClr val="tx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spTree>
    <p:extLst>
      <p:ext uri="{BB962C8B-B14F-4D97-AF65-F5344CB8AC3E}">
        <p14:creationId xmlns:p14="http://schemas.microsoft.com/office/powerpoint/2010/main" val="11948433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graphicFrame>
        <p:nvGraphicFramePr>
          <p:cNvPr id="3" name="Table Placeholder 5"/>
          <p:cNvGraphicFramePr>
            <a:graphicFrameLocks/>
          </p:cNvGraphicFramePr>
          <p:nvPr userDrawn="1"/>
        </p:nvGraphicFramePr>
        <p:xfrm>
          <a:off x="454025" y="953692"/>
          <a:ext cx="8229600" cy="3480200"/>
        </p:xfrm>
        <a:graphic>
          <a:graphicData uri="http://schemas.openxmlformats.org/drawingml/2006/table">
            <a:tbl>
              <a:tblPr firstRow="1" bandRow="1">
                <a:tableStyleId>{1E171933-4619-4E11-9A3F-F7608DF75F80}</a:tableStyleId>
              </a:tblPr>
              <a:tblGrid>
                <a:gridCol w="4096273">
                  <a:extLst>
                    <a:ext uri="{9D8B030D-6E8A-4147-A177-3AD203B41FA5}">
                      <a16:colId xmlns:a16="http://schemas.microsoft.com/office/drawing/2014/main" val="20000"/>
                    </a:ext>
                  </a:extLst>
                </a:gridCol>
                <a:gridCol w="4133327">
                  <a:extLst>
                    <a:ext uri="{9D8B030D-6E8A-4147-A177-3AD203B41FA5}">
                      <a16:colId xmlns:a16="http://schemas.microsoft.com/office/drawing/2014/main" val="20001"/>
                    </a:ext>
                  </a:extLst>
                </a:gridCol>
              </a:tblGrid>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Text</a:t>
                      </a:r>
                      <a:endParaRPr kumimoji="0" lang="en-US" sz="1200" b="1" i="0" u="none" strike="noStrike" cap="none" normalizeH="0" baseline="0" dirty="0">
                        <a:ln>
                          <a:noFill/>
                        </a:ln>
                        <a:solidFill>
                          <a:srgbClr val="FFFFFF"/>
                        </a:solidFill>
                        <a:effectLst/>
                        <a:latin typeface="Franklin Gothic Book"/>
                        <a:ea typeface="ＭＳ Ｐゴシック" pitchFamily="34" charset="-128"/>
                        <a:cs typeface="Franklin Gothic Book"/>
                      </a:endParaRPr>
                    </a:p>
                  </a:txBody>
                  <a:tcPr marT="68580" marB="68580" horzOverflow="overflow">
                    <a:lnB w="12700" cmpd="sng">
                      <a:noFill/>
                    </a:lnB>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Text</a:t>
                      </a:r>
                      <a:endParaRPr kumimoji="0" lang="en-US" sz="1200" b="1" i="0" u="none" strike="noStrike" cap="none" normalizeH="0" baseline="0" dirty="0">
                        <a:ln>
                          <a:noFill/>
                        </a:ln>
                        <a:solidFill>
                          <a:srgbClr val="FFFFFF"/>
                        </a:solidFill>
                        <a:effectLst/>
                        <a:latin typeface="Franklin Gothic Book"/>
                        <a:ea typeface="ＭＳ Ｐゴシック" pitchFamily="34" charset="-128"/>
                        <a:cs typeface="Franklin Gothic Book"/>
                      </a:endParaRPr>
                    </a:p>
                  </a:txBody>
                  <a:tcPr marT="68580" marB="68580" horzOverflow="overflow">
                    <a:lnB w="12700" cmpd="sng">
                      <a:noFill/>
                    </a:lnB>
                    <a:solidFill>
                      <a:schemeClr val="accent2"/>
                    </a:solidFill>
                  </a:tcPr>
                </a:tc>
                <a:extLst>
                  <a:ext uri="{0D108BD9-81ED-4DB2-BD59-A6C34878D82A}">
                    <a16:rowId xmlns:a16="http://schemas.microsoft.com/office/drawing/2014/main" val="10000"/>
                  </a:ext>
                </a:extLst>
              </a:tr>
              <a:tr h="285989">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1"/>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2"/>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3"/>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4"/>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5"/>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6"/>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7"/>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8"/>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9"/>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rPr>
                        <a:t>Text</a:t>
                      </a:r>
                      <a:endParaRPr kumimoji="0" lang="en-US" sz="900" b="0" i="0" u="none" strike="noStrike" cap="none" normalizeH="0" baseline="0" dirty="0">
                        <a:ln>
                          <a:noFill/>
                        </a:ln>
                        <a:solidFill>
                          <a:schemeClr val="bg2">
                            <a:lumMod val="10000"/>
                          </a:schemeClr>
                        </a:solidFill>
                        <a:effectLst/>
                        <a:latin typeface="Franklin Gothic Book"/>
                        <a:ea typeface="ＭＳ Ｐゴシック" pitchFamily="34" charset="-128"/>
                        <a:cs typeface="Franklin Gothic Book"/>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5579056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Pie Chart</a:t>
            </a:r>
          </a:p>
        </p:txBody>
      </p:sp>
      <p:graphicFrame>
        <p:nvGraphicFramePr>
          <p:cNvPr id="4" name="Chart Placeholder 6"/>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55302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Line Chart</a:t>
            </a:r>
          </a:p>
        </p:txBody>
      </p:sp>
      <p:graphicFrame>
        <p:nvGraphicFramePr>
          <p:cNvPr id="5" name="Chart Placeholder 7"/>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67351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Bar Chart</a:t>
            </a:r>
          </a:p>
        </p:txBody>
      </p:sp>
      <p:graphicFrame>
        <p:nvGraphicFramePr>
          <p:cNvPr id="4" name="Chart Placeholder 7"/>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93993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Horizontal Line Chart</a:t>
            </a:r>
          </a:p>
        </p:txBody>
      </p:sp>
      <p:graphicFrame>
        <p:nvGraphicFramePr>
          <p:cNvPr id="5" name="Chart Placeholder 6"/>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27483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Grid Template</a:t>
            </a:r>
          </a:p>
        </p:txBody>
      </p:sp>
      <p:grpSp>
        <p:nvGrpSpPr>
          <p:cNvPr id="4" name="Group 3"/>
          <p:cNvGrpSpPr/>
          <p:nvPr userDrawn="1"/>
        </p:nvGrpSpPr>
        <p:grpSpPr>
          <a:xfrm>
            <a:off x="454026" y="943880"/>
            <a:ext cx="8234363" cy="3684080"/>
            <a:chOff x="454025" y="1258507"/>
            <a:chExt cx="8234363" cy="4683506"/>
          </a:xfrm>
        </p:grpSpPr>
        <p:sp>
          <p:nvSpPr>
            <p:cNvPr id="6" name="Rectangle 5"/>
            <p:cNvSpPr/>
            <p:nvPr/>
          </p:nvSpPr>
          <p:spPr>
            <a:xfrm>
              <a:off x="45402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sp>
          <p:nvSpPr>
            <p:cNvPr id="7" name="Rectangle 6"/>
            <p:cNvSpPr/>
            <p:nvPr/>
          </p:nvSpPr>
          <p:spPr>
            <a:xfrm>
              <a:off x="2139950"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sp>
          <p:nvSpPr>
            <p:cNvPr id="8" name="Rectangle 7"/>
            <p:cNvSpPr/>
            <p:nvPr/>
          </p:nvSpPr>
          <p:spPr>
            <a:xfrm>
              <a:off x="382587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sp>
          <p:nvSpPr>
            <p:cNvPr id="9" name="Rectangle 8"/>
            <p:cNvSpPr/>
            <p:nvPr/>
          </p:nvSpPr>
          <p:spPr>
            <a:xfrm>
              <a:off x="551898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sp>
          <p:nvSpPr>
            <p:cNvPr id="10" name="Rectangle 9"/>
            <p:cNvSpPr/>
            <p:nvPr/>
          </p:nvSpPr>
          <p:spPr>
            <a:xfrm>
              <a:off x="7192963"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endParaRPr>
            </a:p>
          </p:txBody>
        </p:sp>
        <p:cxnSp>
          <p:nvCxnSpPr>
            <p:cNvPr id="11" name="Straight Connector 10"/>
            <p:cNvCxnSpPr/>
            <p:nvPr/>
          </p:nvCxnSpPr>
          <p:spPr>
            <a:xfrm>
              <a:off x="454025" y="5940951"/>
              <a:ext cx="8234363"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170690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Color Palette</a:t>
            </a:r>
          </a:p>
        </p:txBody>
      </p:sp>
      <p:grpSp>
        <p:nvGrpSpPr>
          <p:cNvPr id="12" name="Group 11"/>
          <p:cNvGrpSpPr/>
          <p:nvPr userDrawn="1"/>
        </p:nvGrpSpPr>
        <p:grpSpPr>
          <a:xfrm>
            <a:off x="454025" y="1297522"/>
            <a:ext cx="8242719" cy="2566206"/>
            <a:chOff x="454024" y="1730028"/>
            <a:chExt cx="8242719" cy="3421609"/>
          </a:xfrm>
        </p:grpSpPr>
        <p:sp>
          <p:nvSpPr>
            <p:cNvPr id="13" name="Rectangle 93"/>
            <p:cNvSpPr>
              <a:spLocks noChangeArrowheads="1"/>
            </p:cNvSpPr>
            <p:nvPr/>
          </p:nvSpPr>
          <p:spPr bwMode="auto">
            <a:xfrm>
              <a:off x="454024" y="3015687"/>
              <a:ext cx="1261872" cy="852028"/>
            </a:xfrm>
            <a:prstGeom prst="rect">
              <a:avLst/>
            </a:prstGeom>
            <a:solidFill>
              <a:srgbClr val="1587DB"/>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Light Blue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85 M: 19 Y: 0 K: 0</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0 G: 157 B: 220</a:t>
              </a:r>
            </a:p>
          </p:txBody>
        </p:sp>
        <p:sp>
          <p:nvSpPr>
            <p:cNvPr id="14" name="Rectangle 93"/>
            <p:cNvSpPr>
              <a:spLocks noChangeArrowheads="1"/>
            </p:cNvSpPr>
            <p:nvPr/>
          </p:nvSpPr>
          <p:spPr bwMode="auto">
            <a:xfrm>
              <a:off x="1848522" y="3014484"/>
              <a:ext cx="1261872" cy="852028"/>
            </a:xfrm>
            <a:prstGeom prst="rect">
              <a:avLst/>
            </a:prstGeom>
            <a:solidFill>
              <a:srgbClr val="1A9EBC"/>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Teal</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95 M: 0 Y: 25 K: 0</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0 G: 174 B: 197</a:t>
              </a:r>
            </a:p>
          </p:txBody>
        </p:sp>
        <p:sp>
          <p:nvSpPr>
            <p:cNvPr id="15" name="Rectangle 93"/>
            <p:cNvSpPr>
              <a:spLocks noChangeArrowheads="1"/>
            </p:cNvSpPr>
            <p:nvPr/>
          </p:nvSpPr>
          <p:spPr bwMode="auto">
            <a:xfrm>
              <a:off x="3243020" y="3014484"/>
              <a:ext cx="1261872" cy="852028"/>
            </a:xfrm>
            <a:prstGeom prst="rect">
              <a:avLst/>
            </a:prstGeom>
            <a:solidFill>
              <a:srgbClr val="188C63"/>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Green</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100 M: 0 Y: 66 K: 9</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0 G: 155 B: 123</a:t>
              </a:r>
              <a:endParaRPr lang="en-US" sz="600" dirty="0">
                <a:solidFill>
                  <a:srgbClr val="FFFFFF"/>
                </a:solidFill>
                <a:latin typeface="Franklin Gothic Medium"/>
                <a:ea typeface="ＭＳ Ｐゴシック" pitchFamily="34" charset="-128"/>
                <a:cs typeface="Franklin Gothic Medium"/>
              </a:endParaRPr>
            </a:p>
          </p:txBody>
        </p:sp>
        <p:sp>
          <p:nvSpPr>
            <p:cNvPr id="16" name="Rectangle 93"/>
            <p:cNvSpPr>
              <a:spLocks noChangeArrowheads="1"/>
            </p:cNvSpPr>
            <p:nvPr/>
          </p:nvSpPr>
          <p:spPr bwMode="auto">
            <a:xfrm>
              <a:off x="4637518" y="3014484"/>
              <a:ext cx="1261872" cy="852028"/>
            </a:xfrm>
            <a:prstGeom prst="rect">
              <a:avLst/>
            </a:prstGeom>
            <a:solidFill>
              <a:srgbClr val="7EC000"/>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Lime Green</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50 M: 0 Y: 100 K: 0</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141 G: 199 B: 63</a:t>
              </a:r>
              <a:endParaRPr lang="en-US" sz="600" dirty="0">
                <a:solidFill>
                  <a:srgbClr val="FFFFFF"/>
                </a:solidFill>
                <a:latin typeface="Franklin Gothic Medium"/>
                <a:ea typeface="ＭＳ Ｐゴシック" pitchFamily="34" charset="-128"/>
                <a:cs typeface="Franklin Gothic Medium"/>
              </a:endParaRPr>
            </a:p>
          </p:txBody>
        </p:sp>
        <p:sp>
          <p:nvSpPr>
            <p:cNvPr id="17" name="Rectangle 93"/>
            <p:cNvSpPr>
              <a:spLocks noChangeArrowheads="1"/>
            </p:cNvSpPr>
            <p:nvPr/>
          </p:nvSpPr>
          <p:spPr bwMode="auto">
            <a:xfrm>
              <a:off x="6032016" y="3014484"/>
              <a:ext cx="1261872" cy="852028"/>
            </a:xfrm>
            <a:prstGeom prst="rect">
              <a:avLst/>
            </a:prstGeom>
            <a:solidFill>
              <a:srgbClr val="57606A"/>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Dark Gray</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11 M: 1 Y: 0 K: 64</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106 G: 115 B: 123</a:t>
              </a:r>
            </a:p>
          </p:txBody>
        </p:sp>
        <p:sp>
          <p:nvSpPr>
            <p:cNvPr id="18" name="Rectangle 93"/>
            <p:cNvSpPr>
              <a:spLocks noChangeArrowheads="1"/>
            </p:cNvSpPr>
            <p:nvPr/>
          </p:nvSpPr>
          <p:spPr bwMode="auto">
            <a:xfrm>
              <a:off x="7426516" y="3014484"/>
              <a:ext cx="1261872" cy="852028"/>
            </a:xfrm>
            <a:prstGeom prst="rect">
              <a:avLst/>
            </a:prstGeom>
            <a:solidFill>
              <a:srgbClr val="B1B3B5"/>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Light Gray</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0 M: 0 Y: 0 K: 29</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190 G: 192 B: 194</a:t>
              </a:r>
            </a:p>
          </p:txBody>
        </p:sp>
        <p:sp>
          <p:nvSpPr>
            <p:cNvPr id="19" name="Rectangle 93"/>
            <p:cNvSpPr>
              <a:spLocks noChangeArrowheads="1"/>
            </p:cNvSpPr>
            <p:nvPr/>
          </p:nvSpPr>
          <p:spPr bwMode="auto">
            <a:xfrm>
              <a:off x="462379" y="1730028"/>
              <a:ext cx="1261872" cy="852028"/>
            </a:xfrm>
            <a:prstGeom prst="rect">
              <a:avLst/>
            </a:prstGeom>
            <a:solidFill>
              <a:srgbClr val="0068AC"/>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Blue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100 M: 50 Y: 0 K: 10</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0 G: 104 B: 172</a:t>
              </a:r>
            </a:p>
          </p:txBody>
        </p:sp>
        <p:sp>
          <p:nvSpPr>
            <p:cNvPr id="20" name="Rectangle 93"/>
            <p:cNvSpPr>
              <a:spLocks noChangeArrowheads="1"/>
            </p:cNvSpPr>
            <p:nvPr/>
          </p:nvSpPr>
          <p:spPr bwMode="auto">
            <a:xfrm>
              <a:off x="1857792" y="1730028"/>
              <a:ext cx="1257300" cy="852028"/>
            </a:xfrm>
            <a:prstGeom prst="rect">
              <a:avLst/>
            </a:prstGeom>
            <a:solidFill>
              <a:srgbClr val="FECA02"/>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Yellow</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0 M: 18 Y: 100 K: 0</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255 G: 207 B: 1</a:t>
              </a:r>
            </a:p>
          </p:txBody>
        </p:sp>
        <p:sp>
          <p:nvSpPr>
            <p:cNvPr id="21" name="Rectangle 93"/>
            <p:cNvSpPr>
              <a:spLocks noChangeArrowheads="1"/>
            </p:cNvSpPr>
            <p:nvPr/>
          </p:nvSpPr>
          <p:spPr bwMode="auto">
            <a:xfrm>
              <a:off x="3248633" y="1730028"/>
              <a:ext cx="1261872" cy="852028"/>
            </a:xfrm>
            <a:prstGeom prst="rect">
              <a:avLst/>
            </a:prstGeom>
            <a:solidFill>
              <a:srgbClr val="EB7C00"/>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Orange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0 M: 53 Y: 100 K: 2</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240 G: 139 B: 29</a:t>
              </a:r>
              <a:endParaRPr lang="en-US" sz="600" dirty="0">
                <a:solidFill>
                  <a:srgbClr val="FFFFFF"/>
                </a:solidFill>
                <a:latin typeface="Franklin Gothic Medium"/>
                <a:ea typeface="ＭＳ Ｐゴシック" pitchFamily="34" charset="-128"/>
                <a:cs typeface="Franklin Gothic Medium"/>
              </a:endParaRPr>
            </a:p>
          </p:txBody>
        </p:sp>
        <p:sp>
          <p:nvSpPr>
            <p:cNvPr id="22" name="Rectangle 93"/>
            <p:cNvSpPr>
              <a:spLocks noChangeArrowheads="1"/>
            </p:cNvSpPr>
            <p:nvPr/>
          </p:nvSpPr>
          <p:spPr bwMode="auto">
            <a:xfrm>
              <a:off x="4644046" y="1730028"/>
              <a:ext cx="1261872" cy="852028"/>
            </a:xfrm>
            <a:prstGeom prst="rect">
              <a:avLst/>
            </a:prstGeom>
            <a:solidFill>
              <a:srgbClr val="DA0313"/>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Red</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C: 0 M: 100 Y: 99 K: 4</a:t>
              </a:r>
            </a:p>
            <a:p>
              <a:pPr fontAlgn="base">
                <a:lnSpc>
                  <a:spcPts val="1125"/>
                </a:lnSpc>
                <a:spcBef>
                  <a:spcPct val="0"/>
                </a:spcBef>
                <a:spcAft>
                  <a:spcPct val="0"/>
                </a:spcAft>
              </a:pPr>
              <a:r>
                <a:rPr lang="de-DE" sz="600" dirty="0">
                  <a:solidFill>
                    <a:srgbClr val="FFFFFF"/>
                  </a:solidFill>
                  <a:latin typeface="Franklin Gothic Medium"/>
                  <a:ea typeface="ＭＳ Ｐゴシック" pitchFamily="34" charset="-128"/>
                  <a:cs typeface="Franklin Gothic Medium"/>
                </a:rPr>
                <a:t>R: 227 G: 27 B: 35</a:t>
              </a:r>
              <a:endParaRPr lang="en-US" sz="600" dirty="0">
                <a:solidFill>
                  <a:srgbClr val="FFFFFF"/>
                </a:solidFill>
                <a:latin typeface="Franklin Gothic Medium"/>
                <a:ea typeface="ＭＳ Ｐゴシック" pitchFamily="34" charset="-128"/>
                <a:cs typeface="Franklin Gothic Medium"/>
              </a:endParaRPr>
            </a:p>
          </p:txBody>
        </p:sp>
        <p:sp>
          <p:nvSpPr>
            <p:cNvPr id="23" name="Rectangle 93"/>
            <p:cNvSpPr>
              <a:spLocks noChangeArrowheads="1"/>
            </p:cNvSpPr>
            <p:nvPr/>
          </p:nvSpPr>
          <p:spPr bwMode="auto">
            <a:xfrm>
              <a:off x="6039459" y="1730028"/>
              <a:ext cx="1261872" cy="852028"/>
            </a:xfrm>
            <a:prstGeom prst="rect">
              <a:avLst/>
            </a:prstGeom>
            <a:solidFill>
              <a:srgbClr val="900176"/>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Violet</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33 M: 100 Y: 0 K: 8</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163 G: 25 B: 132</a:t>
              </a:r>
            </a:p>
          </p:txBody>
        </p:sp>
        <p:sp>
          <p:nvSpPr>
            <p:cNvPr id="24" name="Rectangle 93"/>
            <p:cNvSpPr>
              <a:spLocks noChangeArrowheads="1"/>
            </p:cNvSpPr>
            <p:nvPr/>
          </p:nvSpPr>
          <p:spPr bwMode="auto">
            <a:xfrm>
              <a:off x="7434871" y="1730028"/>
              <a:ext cx="1261872" cy="852028"/>
            </a:xfrm>
            <a:prstGeom prst="rect">
              <a:avLst/>
            </a:prstGeom>
            <a:solidFill>
              <a:srgbClr val="361585"/>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Purple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89 M: 100 Y: 0 K: 0</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73 G: 47 B: 146</a:t>
              </a:r>
            </a:p>
          </p:txBody>
        </p:sp>
        <p:sp>
          <p:nvSpPr>
            <p:cNvPr id="25" name="Rectangle 93"/>
            <p:cNvSpPr>
              <a:spLocks noChangeArrowheads="1"/>
            </p:cNvSpPr>
            <p:nvPr/>
          </p:nvSpPr>
          <p:spPr bwMode="auto">
            <a:xfrm>
              <a:off x="6032016" y="4296702"/>
              <a:ext cx="1261872" cy="854935"/>
            </a:xfrm>
            <a:prstGeom prst="rect">
              <a:avLst/>
            </a:prstGeom>
            <a:solidFill>
              <a:srgbClr val="000000"/>
            </a:solidFill>
            <a:ln>
              <a:noFill/>
            </a:ln>
            <a:effectLst/>
          </p:spPr>
          <p:txBody>
            <a:bodyPr wrap="square" anchor="ctr">
              <a:spAutoFit/>
            </a:bodyPr>
            <a:lstStyle/>
            <a:p>
              <a:pPr fontAlgn="base">
                <a:lnSpc>
                  <a:spcPts val="1125"/>
                </a:lnSpc>
                <a:spcBef>
                  <a:spcPct val="0"/>
                </a:spcBef>
                <a:spcAft>
                  <a:spcPct val="0"/>
                </a:spcAft>
              </a:pPr>
              <a:r>
                <a:rPr lang="en-US" sz="788" b="1" dirty="0">
                  <a:solidFill>
                    <a:srgbClr val="FFFFFF"/>
                  </a:solidFill>
                  <a:latin typeface="Franklin Gothic Medium"/>
                  <a:ea typeface="ＭＳ Ｐゴシック" pitchFamily="34" charset="-128"/>
                  <a:cs typeface="Franklin Gothic Medium"/>
                </a:rPr>
                <a:t>Black</a:t>
              </a:r>
              <a:endParaRPr lang="en-US" sz="788"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788"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75" dirty="0">
                  <a:solidFill>
                    <a:srgbClr val="FFFFFF"/>
                  </a:solidFill>
                  <a:latin typeface="Franklin Gothic Medium"/>
                  <a:ea typeface="ＭＳ Ｐゴシック" pitchFamily="34" charset="-128"/>
                  <a:cs typeface="Franklin Gothic Medium"/>
                </a:rPr>
                <a:t>C: 0 M: 0 Y: 0 K: 100</a:t>
              </a:r>
            </a:p>
            <a:p>
              <a:pPr fontAlgn="base">
                <a:lnSpc>
                  <a:spcPts val="1125"/>
                </a:lnSpc>
                <a:spcBef>
                  <a:spcPct val="0"/>
                </a:spcBef>
                <a:spcAft>
                  <a:spcPct val="0"/>
                </a:spcAft>
              </a:pPr>
              <a:r>
                <a:rPr lang="en-US" sz="675" dirty="0">
                  <a:solidFill>
                    <a:srgbClr val="FFFFFF"/>
                  </a:solidFill>
                  <a:latin typeface="Franklin Gothic Medium"/>
                  <a:ea typeface="ＭＳ Ｐゴシック" pitchFamily="34" charset="-128"/>
                  <a:cs typeface="Franklin Gothic Medium"/>
                </a:rPr>
                <a:t>R: 0 G: 0 B: 0</a:t>
              </a:r>
            </a:p>
          </p:txBody>
        </p:sp>
        <p:sp>
          <p:nvSpPr>
            <p:cNvPr id="26" name="Rectangle 93"/>
            <p:cNvSpPr>
              <a:spLocks noChangeArrowheads="1"/>
            </p:cNvSpPr>
            <p:nvPr/>
          </p:nvSpPr>
          <p:spPr bwMode="auto">
            <a:xfrm>
              <a:off x="7426516" y="4296702"/>
              <a:ext cx="1261872" cy="854935"/>
            </a:xfrm>
            <a:prstGeom prst="rect">
              <a:avLst/>
            </a:prstGeom>
            <a:solidFill>
              <a:schemeClr val="bg1"/>
            </a:solidFill>
            <a:ln w="6350" cmpd="sng">
              <a:solidFill>
                <a:srgbClr val="B1B3B5"/>
              </a:solidFill>
            </a:ln>
            <a:effectLst/>
          </p:spPr>
          <p:txBody>
            <a:bodyPr wrap="square" anchor="ctr">
              <a:spAutoFit/>
            </a:bodyPr>
            <a:lstStyle/>
            <a:p>
              <a:pPr fontAlgn="base">
                <a:lnSpc>
                  <a:spcPts val="1125"/>
                </a:lnSpc>
                <a:spcBef>
                  <a:spcPct val="0"/>
                </a:spcBef>
                <a:spcAft>
                  <a:spcPct val="0"/>
                </a:spcAft>
              </a:pPr>
              <a:r>
                <a:rPr lang="en-US" sz="788" b="1" dirty="0">
                  <a:solidFill>
                    <a:srgbClr val="57606A"/>
                  </a:solidFill>
                  <a:latin typeface="Franklin Gothic Medium"/>
                  <a:ea typeface="ＭＳ Ｐゴシック" pitchFamily="34" charset="-128"/>
                  <a:cs typeface="Franklin Gothic Medium"/>
                </a:rPr>
                <a:t>White</a:t>
              </a:r>
              <a:endParaRPr lang="en-US" sz="788" dirty="0">
                <a:solidFill>
                  <a:srgbClr val="57606A"/>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788" dirty="0">
                <a:solidFill>
                  <a:srgbClr val="57606A"/>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75" dirty="0">
                  <a:solidFill>
                    <a:srgbClr val="57606A"/>
                  </a:solidFill>
                  <a:latin typeface="Franklin Gothic Medium"/>
                  <a:ea typeface="ＭＳ Ｐゴシック" pitchFamily="34" charset="-128"/>
                  <a:cs typeface="Franklin Gothic Medium"/>
                </a:rPr>
                <a:t>C: 0 M: 0 Y: 0 K: 0</a:t>
              </a:r>
            </a:p>
            <a:p>
              <a:pPr fontAlgn="base">
                <a:lnSpc>
                  <a:spcPts val="1125"/>
                </a:lnSpc>
                <a:spcBef>
                  <a:spcPct val="0"/>
                </a:spcBef>
                <a:spcAft>
                  <a:spcPct val="0"/>
                </a:spcAft>
              </a:pPr>
              <a:r>
                <a:rPr lang="en-US" sz="675" dirty="0">
                  <a:solidFill>
                    <a:srgbClr val="57606A"/>
                  </a:solidFill>
                  <a:latin typeface="Franklin Gothic Medium"/>
                  <a:ea typeface="ＭＳ Ｐゴシック" pitchFamily="34" charset="-128"/>
                  <a:cs typeface="Franklin Gothic Medium"/>
                </a:rPr>
                <a:t>R: 255 G: 255 B: 255</a:t>
              </a:r>
            </a:p>
          </p:txBody>
        </p:sp>
      </p:grpSp>
    </p:spTree>
    <p:extLst>
      <p:ext uri="{BB962C8B-B14F-4D97-AF65-F5344CB8AC3E}">
        <p14:creationId xmlns:p14="http://schemas.microsoft.com/office/powerpoint/2010/main" val="24323430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2_Section_Purple">
    <p:spTree>
      <p:nvGrpSpPr>
        <p:cNvPr id="1" name=""/>
        <p:cNvGrpSpPr/>
        <p:nvPr/>
      </p:nvGrpSpPr>
      <p:grpSpPr>
        <a:xfrm>
          <a:off x="0" y="0"/>
          <a:ext cx="0" cy="0"/>
          <a:chOff x="0" y="0"/>
          <a:chExt cx="0" cy="0"/>
        </a:xfrm>
      </p:grpSpPr>
      <p:pic>
        <p:nvPicPr>
          <p:cNvPr id="6" name="Picture 5" descr="APICS Business SystemB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Rectangle 2"/>
          <p:cNvSpPr>
            <a:spLocks noGrp="1" noChangeArrowheads="1"/>
          </p:cNvSpPr>
          <p:nvPr>
            <p:ph type="ctrTitle" hasCustomPrompt="1"/>
          </p:nvPr>
        </p:nvSpPr>
        <p:spPr>
          <a:xfrm>
            <a:off x="5266944" y="3042745"/>
            <a:ext cx="3877056" cy="466027"/>
          </a:xfrm>
        </p:spPr>
        <p:txBody>
          <a:bodyPr lIns="0" tIns="0" rIns="0" bIns="0"/>
          <a:lstStyle>
            <a:lvl1pPr>
              <a:defRPr sz="2400" baseline="0">
                <a:solidFill>
                  <a:schemeClr val="bg1"/>
                </a:solidFill>
                <a:latin typeface="Franklin Gothic Medium"/>
                <a:cs typeface="Franklin Gothic Medium"/>
              </a:defRPr>
            </a:lvl1pPr>
          </a:lstStyle>
          <a:p>
            <a:pPr lvl="0"/>
            <a:r>
              <a:rPr lang="en-US" noProof="0" dirty="0"/>
              <a:t>Thank You!</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31246780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Title Blue">
    <p:spTree>
      <p:nvGrpSpPr>
        <p:cNvPr id="1" name=""/>
        <p:cNvGrpSpPr/>
        <p:nvPr/>
      </p:nvGrpSpPr>
      <p:grpSpPr>
        <a:xfrm>
          <a:off x="0" y="0"/>
          <a:ext cx="0" cy="0"/>
          <a:chOff x="0" y="0"/>
          <a:chExt cx="0" cy="0"/>
        </a:xfrm>
      </p:grpSpPr>
      <p:pic>
        <p:nvPicPr>
          <p:cNvPr id="8" name="Picture 7" descr="APICS_Business_Comps_R0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725" b="1" i="0" baseline="0">
                <a:solidFill>
                  <a:schemeClr val="bg1"/>
                </a:solidFill>
                <a:latin typeface="Arial"/>
                <a:cs typeface="Arial"/>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9"/>
            <a:ext cx="3617911" cy="1074653"/>
          </a:xfrm>
          <a:prstGeom prst="rect">
            <a:avLst/>
          </a:prstGeom>
        </p:spPr>
        <p:txBody>
          <a:bodyPr>
            <a:spAutoFit/>
          </a:bodyPr>
          <a:lstStyle>
            <a:lvl1pPr marL="0" indent="0">
              <a:buFontTx/>
              <a:buNone/>
              <a:defRPr sz="1350">
                <a:solidFill>
                  <a:schemeClr val="bg1"/>
                </a:solidFill>
                <a:latin typeface="Arial"/>
                <a:cs typeface="Arial"/>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a:prstGeom prst="rect">
            <a:avLst/>
          </a:prstGeom>
        </p:spPr>
        <p:txBody>
          <a:bodyPr/>
          <a:lstStyle>
            <a:lvl1pPr marL="0" indent="0">
              <a:buNone/>
              <a:defRPr sz="150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38" y="4458689"/>
            <a:ext cx="1479550" cy="338541"/>
          </a:xfrm>
          <a:prstGeom prst="rect">
            <a:avLst/>
          </a:prstGeom>
        </p:spPr>
      </p:pic>
    </p:spTree>
    <p:extLst>
      <p:ext uri="{BB962C8B-B14F-4D97-AF65-F5344CB8AC3E}">
        <p14:creationId xmlns:p14="http://schemas.microsoft.com/office/powerpoint/2010/main" val="42268807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2_Title White">
    <p:spTree>
      <p:nvGrpSpPr>
        <p:cNvPr id="1" name=""/>
        <p:cNvGrpSpPr/>
        <p:nvPr/>
      </p:nvGrpSpPr>
      <p:grpSpPr>
        <a:xfrm>
          <a:off x="0" y="0"/>
          <a:ext cx="0" cy="0"/>
          <a:chOff x="0" y="0"/>
          <a:chExt cx="0" cy="0"/>
        </a:xfrm>
      </p:grpSpPr>
      <p:pic>
        <p:nvPicPr>
          <p:cNvPr id="7" name="Picture 6" descr="APICS_Business_Comps_R03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0" name="Picture 9" descr="APICS_Logo_PMS7462_C.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89788" y="4454330"/>
            <a:ext cx="1498600" cy="3429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725" baseline="0">
                <a:solidFill>
                  <a:schemeClr val="tx1"/>
                </a:solidFill>
                <a:latin typeface="Arial"/>
                <a:cs typeface="Arial"/>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9"/>
            <a:ext cx="3617911" cy="1074653"/>
          </a:xfrm>
          <a:prstGeom prst="rect">
            <a:avLst/>
          </a:prstGeom>
        </p:spPr>
        <p:txBody>
          <a:bodyPr>
            <a:spAutoFit/>
          </a:bodyPr>
          <a:lstStyle>
            <a:lvl1pPr marL="0" indent="0">
              <a:buFontTx/>
              <a:buNone/>
              <a:defRPr sz="1350">
                <a:solidFill>
                  <a:schemeClr val="tx1"/>
                </a:solidFill>
                <a:latin typeface="Arial"/>
                <a:cs typeface="Arial"/>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a:prstGeom prst="rect">
            <a:avLst/>
          </a:prstGeom>
        </p:spPr>
        <p:txBody>
          <a:bodyPr/>
          <a:lstStyle>
            <a:lvl1pPr marL="0" indent="0">
              <a:buNone/>
              <a:defRPr sz="1500" baseline="0">
                <a:solidFill>
                  <a:schemeClr val="tx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spTree>
    <p:extLst>
      <p:ext uri="{BB962C8B-B14F-4D97-AF65-F5344CB8AC3E}">
        <p14:creationId xmlns:p14="http://schemas.microsoft.com/office/powerpoint/2010/main" val="382997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Section_Green">
    <p:spTree>
      <p:nvGrpSpPr>
        <p:cNvPr id="1" name=""/>
        <p:cNvGrpSpPr/>
        <p:nvPr/>
      </p:nvGrpSpPr>
      <p:grpSpPr>
        <a:xfrm>
          <a:off x="0" y="0"/>
          <a:ext cx="0" cy="0"/>
          <a:chOff x="0" y="0"/>
          <a:chExt cx="0" cy="0"/>
        </a:xfrm>
      </p:grpSpPr>
      <p:pic>
        <p:nvPicPr>
          <p:cNvPr id="8" name="Picture 7" descr="APICS Business System 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pic>
        <p:nvPicPr>
          <p:cNvPr id="14" name="Picture 13"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2" name="TextBox 1"/>
          <p:cNvSpPr txBox="1"/>
          <p:nvPr userDrawn="1"/>
        </p:nvSpPr>
        <p:spPr>
          <a:xfrm>
            <a:off x="441435" y="413845"/>
            <a:ext cx="3704897" cy="276999"/>
          </a:xfrm>
          <a:prstGeom prst="rect">
            <a:avLst/>
          </a:prstGeom>
          <a:noFill/>
        </p:spPr>
        <p:txBody>
          <a:bodyPr wrap="square" rtlCol="0">
            <a:spAutoFit/>
          </a:bodyPr>
          <a:lstStyle/>
          <a:p>
            <a:pPr fontAlgn="base">
              <a:spcBef>
                <a:spcPct val="0"/>
              </a:spcBef>
              <a:spcAft>
                <a:spcPct val="0"/>
              </a:spcAft>
            </a:pPr>
            <a:endParaRPr lang="en-US" sz="1200" dirty="0">
              <a:solidFill>
                <a:srgbClr val="0068AC"/>
              </a:solidFill>
              <a:latin typeface="Arial"/>
              <a:ea typeface="ＭＳ Ｐゴシック" pitchFamily="34" charset="-128"/>
            </a:endParaRPr>
          </a:p>
        </p:txBody>
      </p:sp>
    </p:spTree>
    <p:extLst>
      <p:ext uri="{BB962C8B-B14F-4D97-AF65-F5344CB8AC3E}">
        <p14:creationId xmlns:p14="http://schemas.microsoft.com/office/powerpoint/2010/main" val="41196091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5_Section_Green">
    <p:spTree>
      <p:nvGrpSpPr>
        <p:cNvPr id="1" name=""/>
        <p:cNvGrpSpPr/>
        <p:nvPr/>
      </p:nvGrpSpPr>
      <p:grpSpPr>
        <a:xfrm>
          <a:off x="0" y="0"/>
          <a:ext cx="0" cy="0"/>
          <a:chOff x="0" y="0"/>
          <a:chExt cx="0" cy="0"/>
        </a:xfrm>
      </p:grpSpPr>
      <p:pic>
        <p:nvPicPr>
          <p:cNvPr id="8" name="Picture 7" descr="APICS Business System 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pic>
        <p:nvPicPr>
          <p:cNvPr id="14" name="Picture 13"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2" name="TextBox 1"/>
          <p:cNvSpPr txBox="1"/>
          <p:nvPr userDrawn="1"/>
        </p:nvSpPr>
        <p:spPr>
          <a:xfrm>
            <a:off x="441435" y="413845"/>
            <a:ext cx="3704897" cy="276999"/>
          </a:xfrm>
          <a:prstGeom prst="rect">
            <a:avLst/>
          </a:prstGeom>
          <a:noFill/>
        </p:spPr>
        <p:txBody>
          <a:bodyPr wrap="square" rtlCol="0">
            <a:spAutoFit/>
          </a:bodyPr>
          <a:lstStyle/>
          <a:p>
            <a:pPr fontAlgn="base">
              <a:spcBef>
                <a:spcPct val="0"/>
              </a:spcBef>
              <a:spcAft>
                <a:spcPct val="0"/>
              </a:spcAft>
            </a:pPr>
            <a:endParaRPr lang="en-US" sz="1200" dirty="0">
              <a:solidFill>
                <a:srgbClr val="0068AC"/>
              </a:solidFill>
              <a:latin typeface="Arial"/>
              <a:ea typeface="ＭＳ Ｐゴシック" pitchFamily="34" charset="-128"/>
            </a:endParaRPr>
          </a:p>
        </p:txBody>
      </p:sp>
    </p:spTree>
    <p:extLst>
      <p:ext uri="{BB962C8B-B14F-4D97-AF65-F5344CB8AC3E}">
        <p14:creationId xmlns:p14="http://schemas.microsoft.com/office/powerpoint/2010/main" val="4083346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6_Section_Gold">
    <p:spTree>
      <p:nvGrpSpPr>
        <p:cNvPr id="1" name=""/>
        <p:cNvGrpSpPr/>
        <p:nvPr/>
      </p:nvGrpSpPr>
      <p:grpSpPr>
        <a:xfrm>
          <a:off x="0" y="0"/>
          <a:ext cx="0" cy="0"/>
          <a:chOff x="0" y="0"/>
          <a:chExt cx="0" cy="0"/>
        </a:xfrm>
      </p:grpSpPr>
      <p:pic>
        <p:nvPicPr>
          <p:cNvPr id="8" name="Picture 7" descr="APICS Business System 7.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0"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6"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7"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spTree>
    <p:extLst>
      <p:ext uri="{BB962C8B-B14F-4D97-AF65-F5344CB8AC3E}">
        <p14:creationId xmlns:p14="http://schemas.microsoft.com/office/powerpoint/2010/main" val="30314614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9_Section_Blue">
    <p:spTree>
      <p:nvGrpSpPr>
        <p:cNvPr id="1" name=""/>
        <p:cNvGrpSpPr/>
        <p:nvPr/>
      </p:nvGrpSpPr>
      <p:grpSpPr>
        <a:xfrm>
          <a:off x="0" y="0"/>
          <a:ext cx="0" cy="0"/>
          <a:chOff x="0" y="0"/>
          <a:chExt cx="0" cy="0"/>
        </a:xfrm>
      </p:grpSpPr>
      <p:pic>
        <p:nvPicPr>
          <p:cNvPr id="10" name="Picture 9" descr="APICS Business System 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3" name="Picture 12"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6"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7"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spTree>
    <p:extLst>
      <p:ext uri="{BB962C8B-B14F-4D97-AF65-F5344CB8AC3E}">
        <p14:creationId xmlns:p14="http://schemas.microsoft.com/office/powerpoint/2010/main" val="2320321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0_Section_Blue2">
    <p:spTree>
      <p:nvGrpSpPr>
        <p:cNvPr id="1" name=""/>
        <p:cNvGrpSpPr/>
        <p:nvPr/>
      </p:nvGrpSpPr>
      <p:grpSpPr>
        <a:xfrm>
          <a:off x="0" y="0"/>
          <a:ext cx="0" cy="0"/>
          <a:chOff x="0" y="0"/>
          <a:chExt cx="0" cy="0"/>
        </a:xfrm>
      </p:grpSpPr>
      <p:pic>
        <p:nvPicPr>
          <p:cNvPr id="6" name="Picture 5" descr="APICS Business System 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7"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8"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spTree>
    <p:extLst>
      <p:ext uri="{BB962C8B-B14F-4D97-AF65-F5344CB8AC3E}">
        <p14:creationId xmlns:p14="http://schemas.microsoft.com/office/powerpoint/2010/main" val="2390694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1_Section_Purple">
    <p:spTree>
      <p:nvGrpSpPr>
        <p:cNvPr id="1" name=""/>
        <p:cNvGrpSpPr/>
        <p:nvPr/>
      </p:nvGrpSpPr>
      <p:grpSpPr>
        <a:xfrm>
          <a:off x="0" y="0"/>
          <a:ext cx="0" cy="0"/>
          <a:chOff x="0" y="0"/>
          <a:chExt cx="0" cy="0"/>
        </a:xfrm>
      </p:grpSpPr>
      <p:pic>
        <p:nvPicPr>
          <p:cNvPr id="8" name="Picture 7" descr="APICS Business System 10.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6"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7"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spTree>
    <p:extLst>
      <p:ext uri="{BB962C8B-B14F-4D97-AF65-F5344CB8AC3E}">
        <p14:creationId xmlns:p14="http://schemas.microsoft.com/office/powerpoint/2010/main" val="11072492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Arial"/>
                <a:cs typeface="Arial"/>
              </a:defRPr>
            </a:lvl1pPr>
          </a:lstStyle>
          <a:p>
            <a:r>
              <a:rPr lang="en-US" dirty="0"/>
              <a:t>Click to edit master title style</a:t>
            </a:r>
          </a:p>
        </p:txBody>
      </p:sp>
      <p:sp>
        <p:nvSpPr>
          <p:cNvPr id="3" name="Content Placeholder 2"/>
          <p:cNvSpPr>
            <a:spLocks noGrp="1"/>
          </p:cNvSpPr>
          <p:nvPr>
            <p:ph idx="1" hasCustomPrompt="1"/>
          </p:nvPr>
        </p:nvSpPr>
        <p:spPr>
          <a:xfrm>
            <a:off x="454026" y="937022"/>
            <a:ext cx="8235949" cy="3690938"/>
          </a:xfrm>
          <a:prstGeom prst="rect">
            <a:avLst/>
          </a:prstGeom>
        </p:spPr>
        <p:txBody>
          <a:bodyPr/>
          <a:lstStyle>
            <a:lvl1pPr marL="0" indent="0">
              <a:spcBef>
                <a:spcPts val="1350"/>
              </a:spcBef>
              <a:buSzPct val="80000"/>
              <a:buFont typeface="Wingdings" pitchFamily="2" charset="2"/>
              <a:buNone/>
              <a:defRPr sz="1800">
                <a:solidFill>
                  <a:schemeClr val="bg2">
                    <a:lumMod val="25000"/>
                  </a:schemeClr>
                </a:solidFill>
              </a:defRPr>
            </a:lvl1pPr>
            <a:lvl2pPr marL="173831" indent="-173831">
              <a:buFont typeface="Wingdings" panose="05000000000000000000" pitchFamily="2" charset="2"/>
              <a:buChar char="§"/>
              <a:defRPr sz="1500">
                <a:solidFill>
                  <a:schemeClr val="bg2">
                    <a:lumMod val="25000"/>
                  </a:schemeClr>
                </a:solidFill>
              </a:defRPr>
            </a:lvl2pPr>
            <a:lvl3pPr marL="557213" indent="-257175">
              <a:buFont typeface="Arial" pitchFamily="34" charset="0"/>
              <a:buChar char="–"/>
              <a:tabLst>
                <a:tab pos="472679" algn="l"/>
              </a:tabLst>
              <a:defRPr sz="1350">
                <a:solidFill>
                  <a:schemeClr val="bg2">
                    <a:lumMod val="25000"/>
                  </a:schemeClr>
                </a:solidFill>
              </a:defRPr>
            </a:lvl3pPr>
            <a:lvl4pPr marL="557213" indent="-257175">
              <a:buFont typeface="Arial" pitchFamily="34" charset="0"/>
              <a:buChar char="–"/>
              <a:tabLst>
                <a:tab pos="472679" algn="l"/>
              </a:tabLst>
              <a:defRPr/>
            </a:lvl4pPr>
            <a:lvl5pPr marL="557213" indent="-257175">
              <a:buFont typeface="Arial" pitchFamily="34" charset="0"/>
              <a:buChar char="–"/>
              <a:tabLst>
                <a:tab pos="472679" algn="l"/>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40277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OC/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a:cs typeface="Arial"/>
              </a:defRPr>
            </a:lvl1pPr>
          </a:lstStyle>
          <a:p>
            <a:r>
              <a:rPr lang="en-US" dirty="0"/>
              <a:t>Contents or Agenda</a:t>
            </a:r>
          </a:p>
        </p:txBody>
      </p:sp>
      <p:sp>
        <p:nvSpPr>
          <p:cNvPr id="9" name="Text Placeholder 8"/>
          <p:cNvSpPr>
            <a:spLocks noGrp="1"/>
          </p:cNvSpPr>
          <p:nvPr>
            <p:ph type="body" sz="quarter" idx="11" hasCustomPrompt="1"/>
          </p:nvPr>
        </p:nvSpPr>
        <p:spPr>
          <a:xfrm>
            <a:off x="451104" y="1545432"/>
            <a:ext cx="8254746" cy="3118247"/>
          </a:xfrm>
          <a:prstGeom prst="rect">
            <a:avLst/>
          </a:prstGeom>
        </p:spPr>
        <p:txBody>
          <a:bodyPr/>
          <a:lstStyle>
            <a:lvl1pPr marL="210741" indent="-210741">
              <a:spcBef>
                <a:spcPts val="450"/>
              </a:spcBef>
              <a:buClrTx/>
              <a:buSzPct val="80000"/>
              <a:buFont typeface="+mj-lt"/>
              <a:buAutoNum type="arabicPeriod"/>
              <a:defRPr>
                <a:solidFill>
                  <a:schemeClr val="bg2">
                    <a:lumMod val="25000"/>
                  </a:schemeClr>
                </a:solidFill>
              </a:defRPr>
            </a:lvl1pPr>
          </a:lstStyle>
          <a:p>
            <a:pPr lvl="0"/>
            <a:r>
              <a:rPr lang="en-US" dirty="0"/>
              <a:t>Click to edit master text styles</a:t>
            </a:r>
          </a:p>
        </p:txBody>
      </p:sp>
      <p:sp>
        <p:nvSpPr>
          <p:cNvPr id="10" name="Text Placeholder 6"/>
          <p:cNvSpPr>
            <a:spLocks noGrp="1"/>
          </p:cNvSpPr>
          <p:nvPr>
            <p:ph type="body" sz="quarter" idx="10" hasCustomPrompt="1"/>
          </p:nvPr>
        </p:nvSpPr>
        <p:spPr>
          <a:xfrm>
            <a:off x="450850" y="777479"/>
            <a:ext cx="8255000" cy="548878"/>
          </a:xfrm>
          <a:prstGeom prst="rect">
            <a:avLst/>
          </a:prstGeom>
        </p:spPr>
        <p:txBody>
          <a:bodyPr/>
          <a:lstStyle>
            <a:lvl1pPr marL="0" indent="0">
              <a:lnSpc>
                <a:spcPct val="90000"/>
              </a:lnSpc>
              <a:buFontTx/>
              <a:buNone/>
              <a:defRPr baseline="0">
                <a:solidFill>
                  <a:schemeClr val="accent2"/>
                </a:solidFill>
                <a:latin typeface="Arial"/>
                <a:cs typeface="Arial"/>
              </a:defRPr>
            </a:lvl1pPr>
          </a:lstStyle>
          <a:p>
            <a:pPr lvl="0"/>
            <a:r>
              <a:rPr lang="en-US" dirty="0"/>
              <a:t>Optional introductory text goes here.</a:t>
            </a:r>
          </a:p>
        </p:txBody>
      </p:sp>
    </p:spTree>
    <p:extLst>
      <p:ext uri="{BB962C8B-B14F-4D97-AF65-F5344CB8AC3E}">
        <p14:creationId xmlns:p14="http://schemas.microsoft.com/office/powerpoint/2010/main" val="17213471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8048"/>
            <a:ext cx="4038600" cy="3656574"/>
          </a:xfrm>
          <a:prstGeom prst="rect">
            <a:avLst/>
          </a:prstGeom>
        </p:spPr>
        <p:txBody>
          <a:bodyPr/>
          <a:lstStyle>
            <a:lvl1pPr marL="0" indent="0">
              <a:buNone/>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648200" y="938048"/>
            <a:ext cx="4038600" cy="3656574"/>
          </a:xfrm>
          <a:prstGeom prst="rect">
            <a:avLst/>
          </a:prstGeom>
        </p:spPr>
        <p:txBody>
          <a:bodyPr/>
          <a:lstStyle>
            <a:lvl1pPr>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473030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 Support Lef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3178176"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3841750" y="1261241"/>
            <a:ext cx="4845050" cy="3333381"/>
          </a:xfrm>
          <a:prstGeom prst="rect">
            <a:avLst/>
          </a:prstGeom>
        </p:spPr>
        <p:txBody>
          <a:bodyPr/>
          <a:lstStyle>
            <a:lvl1pPr>
              <a:defRPr sz="1350">
                <a:solidFill>
                  <a:schemeClr val="bg2">
                    <a:lumMod val="10000"/>
                  </a:schemeClr>
                </a:solidFill>
                <a:latin typeface="Arial"/>
                <a:cs typeface="Arial"/>
              </a:defRPr>
            </a:lvl1pPr>
            <a:lvl2pPr marL="177404" indent="-177404">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3841750" y="930166"/>
            <a:ext cx="4863996"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27467767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Suppo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5533697" y="937022"/>
            <a:ext cx="3178176"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4875213"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5" y="930166"/>
            <a:ext cx="4866784"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235721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Section_Gold">
    <p:spTree>
      <p:nvGrpSpPr>
        <p:cNvPr id="1" name=""/>
        <p:cNvGrpSpPr/>
        <p:nvPr/>
      </p:nvGrpSpPr>
      <p:grpSpPr>
        <a:xfrm>
          <a:off x="0" y="0"/>
          <a:ext cx="0" cy="0"/>
          <a:chOff x="0" y="0"/>
          <a:chExt cx="0" cy="0"/>
        </a:xfrm>
      </p:grpSpPr>
      <p:pic>
        <p:nvPicPr>
          <p:cNvPr id="8" name="Picture 7" descr="APICS Business System 7.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0"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6"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7"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spTree>
    <p:extLst>
      <p:ext uri="{BB962C8B-B14F-4D97-AF65-F5344CB8AC3E}">
        <p14:creationId xmlns:p14="http://schemas.microsoft.com/office/powerpoint/2010/main" val="2146823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 Support Left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4872038"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5532438" y="1261241"/>
            <a:ext cx="3154362"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5532439" y="930166"/>
            <a:ext cx="3166697" cy="283779"/>
          </a:xfrm>
          <a:prstGeom prst="rect">
            <a:avLst/>
          </a:prstGeo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18665966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 Support Right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3841751" y="937022"/>
            <a:ext cx="4870123"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3205163"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6" y="930166"/>
            <a:ext cx="3196733"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13775217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 with Side Notes Lef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937022"/>
            <a:ext cx="6556375"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7208838" y="1261241"/>
            <a:ext cx="1477962"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7208838" y="930166"/>
            <a:ext cx="1483742"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23131132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 with Side Note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2155826" y="937022"/>
            <a:ext cx="6556048"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1511300" cy="3333381"/>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6" y="930166"/>
            <a:ext cx="1507325" cy="283779"/>
          </a:xfrm>
          <a:prstGeom prst="rect">
            <a:avLst/>
          </a:prstGeom>
        </p:spPr>
        <p:txBody>
          <a:bodyPr/>
          <a:lstStyle>
            <a:lvl1pPr marL="0" indent="0">
              <a:lnSpc>
                <a:spcPct val="90000"/>
              </a:lnSpc>
              <a:buFontTx/>
              <a:buNone/>
              <a:defRPr sz="1500" baseline="0">
                <a:solidFill>
                  <a:schemeClr val="accent2"/>
                </a:solidFill>
                <a:latin typeface="Arial"/>
                <a:cs typeface="Arial"/>
              </a:defRPr>
            </a:lvl1pPr>
          </a:lstStyle>
          <a:p>
            <a:pPr lvl="0"/>
            <a:r>
              <a:rPr lang="en-US" dirty="0"/>
              <a:t>Header</a:t>
            </a:r>
          </a:p>
        </p:txBody>
      </p:sp>
    </p:spTree>
    <p:extLst>
      <p:ext uri="{BB962C8B-B14F-4D97-AF65-F5344CB8AC3E}">
        <p14:creationId xmlns:p14="http://schemas.microsoft.com/office/powerpoint/2010/main" val="41023009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4026" y="937022"/>
            <a:ext cx="8257849" cy="3519488"/>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Tree>
    <p:extLst>
      <p:ext uri="{BB962C8B-B14F-4D97-AF65-F5344CB8AC3E}">
        <p14:creationId xmlns:p14="http://schemas.microsoft.com/office/powerpoint/2010/main" val="42374803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Example 5 Horizonta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4026" y="2656489"/>
            <a:ext cx="8257849" cy="1800020"/>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8254999" cy="1363718"/>
          </a:xfrm>
          <a:prstGeom prst="rect">
            <a:avLst/>
          </a:prstGeom>
        </p:spPr>
        <p:txBody>
          <a:bodyPr/>
          <a:lstStyle>
            <a:lvl1pPr>
              <a:defRPr sz="1350">
                <a:solidFill>
                  <a:schemeClr val="bg2">
                    <a:lumMod val="10000"/>
                  </a:schemeClr>
                </a:solidFill>
                <a:latin typeface="Arial"/>
                <a:cs typeface="Arial"/>
              </a:defRPr>
            </a:lvl1pPr>
            <a:lvl2pPr>
              <a:spcBef>
                <a:spcPts val="450"/>
              </a:spcBef>
              <a:defRPr sz="1350">
                <a:solidFill>
                  <a:schemeClr val="bg2">
                    <a:lumMod val="10000"/>
                  </a:schemeClr>
                </a:solidFill>
                <a:latin typeface="Arial"/>
                <a:cs typeface="Arial"/>
              </a:defRPr>
            </a:lvl2pPr>
            <a:lvl3pPr>
              <a:defRPr sz="1350">
                <a:solidFill>
                  <a:schemeClr val="bg2">
                    <a:lumMod val="10000"/>
                  </a:schemeClr>
                </a:solidFill>
                <a:latin typeface="Arial"/>
                <a:cs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6" y="930166"/>
            <a:ext cx="8233287" cy="283779"/>
          </a:xfrm>
          <a:prstGeom prst="rect">
            <a:avLst/>
          </a:prstGeo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8507953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Biography</a:t>
            </a:r>
          </a:p>
        </p:txBody>
      </p:sp>
      <p:sp>
        <p:nvSpPr>
          <p:cNvPr id="3" name="Content Placeholder 2"/>
          <p:cNvSpPr>
            <a:spLocks noGrp="1"/>
          </p:cNvSpPr>
          <p:nvPr>
            <p:ph sz="half" idx="1" hasCustomPrompt="1"/>
          </p:nvPr>
        </p:nvSpPr>
        <p:spPr>
          <a:xfrm>
            <a:off x="457201" y="937022"/>
            <a:ext cx="1508125" cy="1637109"/>
          </a:xfrm>
          <a:prstGeom prst="rect">
            <a:avLst/>
          </a:prstGeom>
          <a:solidFill>
            <a:schemeClr val="bg2">
              <a:lumMod val="90000"/>
            </a:schemeClr>
          </a:solidFill>
        </p:spPr>
        <p:txBody>
          <a:bodyPr anchor="ctr"/>
          <a:lstStyle>
            <a:lvl1pPr marL="0" indent="0">
              <a:buNone/>
              <a:defRPr sz="1050">
                <a:solidFill>
                  <a:schemeClr val="bg2">
                    <a:lumMod val="25000"/>
                  </a:schemeClr>
                </a:solidFill>
                <a:latin typeface="Arial"/>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Insert Headshot</a:t>
            </a:r>
            <a:endParaRPr lang="en-US" sz="900" i="1" dirty="0">
              <a:solidFill>
                <a:schemeClr val="bg1">
                  <a:lumMod val="50000"/>
                </a:schemeClr>
              </a:solidFill>
              <a:latin typeface="Franklin Gothic Book"/>
            </a:endParaRPr>
          </a:p>
        </p:txBody>
      </p:sp>
      <p:sp>
        <p:nvSpPr>
          <p:cNvPr id="4" name="Content Placeholder 3"/>
          <p:cNvSpPr>
            <a:spLocks noGrp="1"/>
          </p:cNvSpPr>
          <p:nvPr>
            <p:ph sz="half" idx="2"/>
          </p:nvPr>
        </p:nvSpPr>
        <p:spPr>
          <a:xfrm>
            <a:off x="2155826" y="1261241"/>
            <a:ext cx="6530975" cy="3333381"/>
          </a:xfrm>
          <a:prstGeom prst="rect">
            <a:avLst/>
          </a:prstGeom>
        </p:spPr>
        <p:txBody>
          <a:bodyPr/>
          <a:lstStyle>
            <a:lvl1pPr>
              <a:spcBef>
                <a:spcPts val="900"/>
              </a:spcBef>
              <a:defRPr sz="1350">
                <a:solidFill>
                  <a:schemeClr val="bg2">
                    <a:lumMod val="10000"/>
                  </a:schemeClr>
                </a:solidFill>
                <a:latin typeface="Arial"/>
              </a:defRPr>
            </a:lvl1pPr>
            <a:lvl2pPr>
              <a:spcBef>
                <a:spcPts val="225"/>
              </a:spcBef>
              <a:defRPr sz="1350">
                <a:solidFill>
                  <a:schemeClr val="bg2">
                    <a:lumMod val="10000"/>
                  </a:schemeClr>
                </a:solidFill>
                <a:latin typeface="Arial"/>
              </a:defRPr>
            </a:lvl2pPr>
            <a:lvl3pPr>
              <a:defRPr sz="1350">
                <a:solidFill>
                  <a:schemeClr val="bg2">
                    <a:lumMod val="10000"/>
                  </a:schemeClr>
                </a:solidFill>
                <a:latin typeface="Arial"/>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2149232" y="930166"/>
            <a:ext cx="6556514" cy="283779"/>
          </a:xfrm>
          <a:prstGeom prst="rect">
            <a:avLst/>
          </a:prstGeom>
        </p:spPr>
        <p:txBody>
          <a:bodyPr/>
          <a:lstStyle>
            <a:lvl1pPr marL="0" indent="0">
              <a:lnSpc>
                <a:spcPct val="90000"/>
              </a:lnSpc>
              <a:buFontTx/>
              <a:buNone/>
              <a:defRPr sz="1500" baseline="0">
                <a:solidFill>
                  <a:schemeClr val="tx1"/>
                </a:solidFill>
                <a:latin typeface="Arial"/>
                <a:cs typeface="Arial"/>
              </a:defRPr>
            </a:lvl1pPr>
          </a:lstStyle>
          <a:p>
            <a:pPr lvl="0"/>
            <a:r>
              <a:rPr lang="en-US" dirty="0"/>
              <a:t>Name, Title</a:t>
            </a:r>
          </a:p>
        </p:txBody>
      </p:sp>
    </p:spTree>
    <p:extLst>
      <p:ext uri="{BB962C8B-B14F-4D97-AF65-F5344CB8AC3E}">
        <p14:creationId xmlns:p14="http://schemas.microsoft.com/office/powerpoint/2010/main" val="42463393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graphicFrame>
        <p:nvGraphicFramePr>
          <p:cNvPr id="3" name="Table Placeholder 5"/>
          <p:cNvGraphicFramePr>
            <a:graphicFrameLocks/>
          </p:cNvGraphicFramePr>
          <p:nvPr userDrawn="1"/>
        </p:nvGraphicFramePr>
        <p:xfrm>
          <a:off x="454025" y="953691"/>
          <a:ext cx="8229600" cy="3466818"/>
        </p:xfrm>
        <a:graphic>
          <a:graphicData uri="http://schemas.openxmlformats.org/drawingml/2006/table">
            <a:tbl>
              <a:tblPr firstRow="1" bandRow="1">
                <a:tableStyleId>{1E171933-4619-4E11-9A3F-F7608DF75F80}</a:tableStyleId>
              </a:tblPr>
              <a:tblGrid>
                <a:gridCol w="4096273">
                  <a:extLst>
                    <a:ext uri="{9D8B030D-6E8A-4147-A177-3AD203B41FA5}">
                      <a16:colId xmlns:a16="http://schemas.microsoft.com/office/drawing/2014/main" val="20000"/>
                    </a:ext>
                  </a:extLst>
                </a:gridCol>
                <a:gridCol w="4133327">
                  <a:extLst>
                    <a:ext uri="{9D8B030D-6E8A-4147-A177-3AD203B41FA5}">
                      <a16:colId xmlns:a16="http://schemas.microsoft.com/office/drawing/2014/main" val="20001"/>
                    </a:ext>
                  </a:extLst>
                </a:gridCol>
              </a:tblGrid>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latin typeface="Arial"/>
                          <a:cs typeface="Arial"/>
                        </a:rPr>
                        <a:t>Text</a:t>
                      </a:r>
                      <a:endParaRPr kumimoji="0" lang="en-US" sz="1200" b="1" i="0" u="none" strike="noStrike" cap="none" normalizeH="0" baseline="0" dirty="0">
                        <a:ln>
                          <a:noFill/>
                        </a:ln>
                        <a:solidFill>
                          <a:srgbClr val="FFFFFF"/>
                        </a:solidFill>
                        <a:effectLst/>
                        <a:latin typeface="Arial"/>
                        <a:ea typeface="ＭＳ Ｐゴシック" pitchFamily="34" charset="-128"/>
                        <a:cs typeface="Arial"/>
                      </a:endParaRPr>
                    </a:p>
                  </a:txBody>
                  <a:tcPr marT="68580" marB="68580" horzOverflow="overflow">
                    <a:lnB w="12700" cmpd="sng">
                      <a:noFill/>
                    </a:lnB>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latin typeface="Arial"/>
                          <a:cs typeface="Arial"/>
                        </a:rPr>
                        <a:t>Text</a:t>
                      </a:r>
                      <a:endParaRPr kumimoji="0" lang="en-US" sz="1200" b="1" i="0" u="none" strike="noStrike" cap="none" normalizeH="0" baseline="0" dirty="0">
                        <a:ln>
                          <a:noFill/>
                        </a:ln>
                        <a:solidFill>
                          <a:srgbClr val="FFFFFF"/>
                        </a:solidFill>
                        <a:effectLst/>
                        <a:latin typeface="Arial"/>
                        <a:ea typeface="ＭＳ Ｐゴシック" pitchFamily="34" charset="-128"/>
                        <a:cs typeface="Arial"/>
                      </a:endParaRPr>
                    </a:p>
                  </a:txBody>
                  <a:tcPr marT="68580" marB="68580" horzOverflow="overflow">
                    <a:lnB w="12700" cmpd="sng">
                      <a:noFill/>
                    </a:lnB>
                    <a:solidFill>
                      <a:schemeClr val="accent2"/>
                    </a:solidFill>
                  </a:tcPr>
                </a:tc>
                <a:extLst>
                  <a:ext uri="{0D108BD9-81ED-4DB2-BD59-A6C34878D82A}">
                    <a16:rowId xmlns:a16="http://schemas.microsoft.com/office/drawing/2014/main" val="10000"/>
                  </a:ext>
                </a:extLst>
              </a:tr>
              <a:tr h="285655">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1"/>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2"/>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3"/>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4"/>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5"/>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6"/>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7"/>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8"/>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09"/>
                  </a:ext>
                </a:extLst>
              </a:tr>
              <a:tr h="317897">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w="12700" cmpd="sng">
                      <a:noFill/>
                    </a:lnL>
                    <a:lnR>
                      <a:noFill/>
                    </a:lnR>
                    <a:lnT w="12700" cmpd="sng">
                      <a:noFill/>
                    </a:lnT>
                    <a:lnB w="12700" cmpd="sng">
                      <a:noFill/>
                    </a:lnB>
                  </a:tcPr>
                </a:tc>
                <a:tc>
                  <a:txBody>
                    <a:bodyPr/>
                    <a:lstStyle/>
                    <a:p>
                      <a:pPr marL="0" marR="0" lvl="0" indent="0" algn="l" defTabSz="914400" rtl="0" eaLnBrk="1" fontAlgn="base" latinLnBrk="0" hangingPunct="1">
                        <a:lnSpc>
                          <a:spcPts val="1700"/>
                        </a:lnSpc>
                        <a:spcBef>
                          <a:spcPct val="0"/>
                        </a:spcBef>
                        <a:spcAft>
                          <a:spcPts val="0"/>
                        </a:spcAft>
                        <a:buClrTx/>
                        <a:buSzTx/>
                        <a:buFontTx/>
                        <a:buNone/>
                        <a:tabLst/>
                      </a:pPr>
                      <a:r>
                        <a:rPr kumimoji="0" lang="en-US" sz="900" u="none" strike="noStrike" cap="none" normalizeH="0" baseline="0" dirty="0">
                          <a:ln>
                            <a:noFill/>
                          </a:ln>
                          <a:solidFill>
                            <a:schemeClr val="bg2">
                              <a:lumMod val="10000"/>
                            </a:schemeClr>
                          </a:solidFill>
                          <a:effectLst/>
                          <a:latin typeface="Arial"/>
                          <a:cs typeface="Arial"/>
                        </a:rPr>
                        <a:t>Text</a:t>
                      </a:r>
                      <a:endParaRPr kumimoji="0" lang="en-US" sz="900" b="0" i="0" u="none" strike="noStrike" cap="none" normalizeH="0" baseline="0" dirty="0">
                        <a:ln>
                          <a:noFill/>
                        </a:ln>
                        <a:solidFill>
                          <a:schemeClr val="bg2">
                            <a:lumMod val="10000"/>
                          </a:schemeClr>
                        </a:solidFill>
                        <a:effectLst/>
                        <a:latin typeface="Arial"/>
                        <a:ea typeface="ＭＳ Ｐゴシック" pitchFamily="34" charset="-128"/>
                        <a:cs typeface="Arial"/>
                      </a:endParaRPr>
                    </a:p>
                  </a:txBody>
                  <a:tcPr marT="68580" marB="68580" horzOverflow="overflow">
                    <a:lnL>
                      <a:noFill/>
                    </a:lnL>
                    <a:lnR w="12700" cmpd="sng">
                      <a:noFill/>
                    </a:lnR>
                    <a:lnT w="12700" cmpd="sng">
                      <a:noFill/>
                    </a:lnT>
                    <a:lnB w="12700" cmpd="sng">
                      <a:noFill/>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583760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Pie Chart</a:t>
            </a:r>
          </a:p>
        </p:txBody>
      </p:sp>
      <p:graphicFrame>
        <p:nvGraphicFramePr>
          <p:cNvPr id="4" name="Chart Placeholder 6"/>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33799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Line Chart</a:t>
            </a:r>
          </a:p>
        </p:txBody>
      </p:sp>
      <p:graphicFrame>
        <p:nvGraphicFramePr>
          <p:cNvPr id="5" name="Chart Placeholder 7"/>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687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Section_Blue">
    <p:spTree>
      <p:nvGrpSpPr>
        <p:cNvPr id="1" name=""/>
        <p:cNvGrpSpPr/>
        <p:nvPr/>
      </p:nvGrpSpPr>
      <p:grpSpPr>
        <a:xfrm>
          <a:off x="0" y="0"/>
          <a:ext cx="0" cy="0"/>
          <a:chOff x="0" y="0"/>
          <a:chExt cx="0" cy="0"/>
        </a:xfrm>
      </p:grpSpPr>
      <p:pic>
        <p:nvPicPr>
          <p:cNvPr id="10" name="Picture 9" descr="APICS Business System 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3" name="Picture 12"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6"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7"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spTree>
    <p:extLst>
      <p:ext uri="{BB962C8B-B14F-4D97-AF65-F5344CB8AC3E}">
        <p14:creationId xmlns:p14="http://schemas.microsoft.com/office/powerpoint/2010/main" val="34414561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Bar Chart</a:t>
            </a:r>
          </a:p>
        </p:txBody>
      </p:sp>
      <p:graphicFrame>
        <p:nvGraphicFramePr>
          <p:cNvPr id="4" name="Chart Placeholder 7"/>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634575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Horizontal Line Chart</a:t>
            </a:r>
          </a:p>
        </p:txBody>
      </p:sp>
      <p:graphicFrame>
        <p:nvGraphicFramePr>
          <p:cNvPr id="5" name="Chart Placeholder 6"/>
          <p:cNvGraphicFramePr>
            <a:graphicFrameLocks/>
          </p:cNvGraphicFramePr>
          <p:nvPr userDrawn="1"/>
        </p:nvGraphicFramePr>
        <p:xfrm>
          <a:off x="457200" y="957263"/>
          <a:ext cx="8229600" cy="3665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91607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Grid Template</a:t>
            </a:r>
          </a:p>
        </p:txBody>
      </p:sp>
      <p:grpSp>
        <p:nvGrpSpPr>
          <p:cNvPr id="4" name="Group 3"/>
          <p:cNvGrpSpPr/>
          <p:nvPr userDrawn="1"/>
        </p:nvGrpSpPr>
        <p:grpSpPr>
          <a:xfrm>
            <a:off x="381001" y="887920"/>
            <a:ext cx="8234363" cy="3684080"/>
            <a:chOff x="454025" y="1258507"/>
            <a:chExt cx="8234363" cy="4683506"/>
          </a:xfrm>
        </p:grpSpPr>
        <p:sp>
          <p:nvSpPr>
            <p:cNvPr id="6" name="Rectangle 5"/>
            <p:cNvSpPr/>
            <p:nvPr/>
          </p:nvSpPr>
          <p:spPr>
            <a:xfrm>
              <a:off x="45402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sp>
          <p:nvSpPr>
            <p:cNvPr id="7" name="Rectangle 6"/>
            <p:cNvSpPr/>
            <p:nvPr/>
          </p:nvSpPr>
          <p:spPr>
            <a:xfrm>
              <a:off x="2139950"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sp>
          <p:nvSpPr>
            <p:cNvPr id="8" name="Rectangle 7"/>
            <p:cNvSpPr/>
            <p:nvPr/>
          </p:nvSpPr>
          <p:spPr>
            <a:xfrm>
              <a:off x="382587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sp>
          <p:nvSpPr>
            <p:cNvPr id="9" name="Rectangle 8"/>
            <p:cNvSpPr/>
            <p:nvPr/>
          </p:nvSpPr>
          <p:spPr>
            <a:xfrm>
              <a:off x="5518985"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sp>
          <p:nvSpPr>
            <p:cNvPr id="10" name="Rectangle 9"/>
            <p:cNvSpPr/>
            <p:nvPr/>
          </p:nvSpPr>
          <p:spPr>
            <a:xfrm>
              <a:off x="7192963" y="1258507"/>
              <a:ext cx="1495425" cy="4683506"/>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900" b="1" dirty="0">
                <a:solidFill>
                  <a:srgbClr val="FFFFFF">
                    <a:lumMod val="50000"/>
                  </a:srgbClr>
                </a:solidFill>
                <a:latin typeface="Arial"/>
              </a:endParaRPr>
            </a:p>
          </p:txBody>
        </p:sp>
        <p:cxnSp>
          <p:nvCxnSpPr>
            <p:cNvPr id="11" name="Straight Connector 10"/>
            <p:cNvCxnSpPr/>
            <p:nvPr/>
          </p:nvCxnSpPr>
          <p:spPr>
            <a:xfrm>
              <a:off x="454025" y="5940951"/>
              <a:ext cx="8234363"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858519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_Chart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Color Palette</a:t>
            </a:r>
          </a:p>
        </p:txBody>
      </p:sp>
      <p:grpSp>
        <p:nvGrpSpPr>
          <p:cNvPr id="12" name="Group 11"/>
          <p:cNvGrpSpPr/>
          <p:nvPr userDrawn="1"/>
        </p:nvGrpSpPr>
        <p:grpSpPr>
          <a:xfrm>
            <a:off x="454025" y="1297522"/>
            <a:ext cx="8242719" cy="2566110"/>
            <a:chOff x="454024" y="1730028"/>
            <a:chExt cx="8242719" cy="3421481"/>
          </a:xfrm>
        </p:grpSpPr>
        <p:sp>
          <p:nvSpPr>
            <p:cNvPr id="13" name="Rectangle 93"/>
            <p:cNvSpPr>
              <a:spLocks noChangeArrowheads="1"/>
            </p:cNvSpPr>
            <p:nvPr/>
          </p:nvSpPr>
          <p:spPr bwMode="auto">
            <a:xfrm>
              <a:off x="454024" y="3015815"/>
              <a:ext cx="1261872" cy="851772"/>
            </a:xfrm>
            <a:prstGeom prst="rect">
              <a:avLst/>
            </a:prstGeom>
            <a:solidFill>
              <a:srgbClr val="1587DB"/>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Light Blue</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C: 85 M: 19 Y: 0 K: 0</a:t>
              </a: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R: 0 G: 157 B: 220</a:t>
              </a:r>
            </a:p>
          </p:txBody>
        </p:sp>
        <p:sp>
          <p:nvSpPr>
            <p:cNvPr id="14" name="Rectangle 93"/>
            <p:cNvSpPr>
              <a:spLocks noChangeArrowheads="1"/>
            </p:cNvSpPr>
            <p:nvPr/>
          </p:nvSpPr>
          <p:spPr bwMode="auto">
            <a:xfrm>
              <a:off x="1848522" y="3014612"/>
              <a:ext cx="1261872" cy="851772"/>
            </a:xfrm>
            <a:prstGeom prst="rect">
              <a:avLst/>
            </a:prstGeom>
            <a:solidFill>
              <a:srgbClr val="1A9EBC"/>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Teal</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C: 95 M: 0 Y: 25 K: 0</a:t>
              </a: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R: 0 G: 174 B: 197</a:t>
              </a:r>
            </a:p>
          </p:txBody>
        </p:sp>
        <p:sp>
          <p:nvSpPr>
            <p:cNvPr id="15" name="Rectangle 93"/>
            <p:cNvSpPr>
              <a:spLocks noChangeArrowheads="1"/>
            </p:cNvSpPr>
            <p:nvPr/>
          </p:nvSpPr>
          <p:spPr bwMode="auto">
            <a:xfrm>
              <a:off x="3243020" y="3014612"/>
              <a:ext cx="1261872" cy="851772"/>
            </a:xfrm>
            <a:prstGeom prst="rect">
              <a:avLst/>
            </a:prstGeom>
            <a:solidFill>
              <a:srgbClr val="188C63"/>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Green</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100 M: 0 Y: 66 K: 9</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0 G: 155 B: 123</a:t>
              </a:r>
              <a:endParaRPr lang="en-US" sz="600" dirty="0">
                <a:solidFill>
                  <a:srgbClr val="FFFFFF"/>
                </a:solidFill>
                <a:latin typeface="Arial"/>
                <a:ea typeface="ＭＳ Ｐゴシック" pitchFamily="34" charset="-128"/>
                <a:cs typeface="Arial"/>
              </a:endParaRPr>
            </a:p>
          </p:txBody>
        </p:sp>
        <p:sp>
          <p:nvSpPr>
            <p:cNvPr id="16" name="Rectangle 93"/>
            <p:cNvSpPr>
              <a:spLocks noChangeArrowheads="1"/>
            </p:cNvSpPr>
            <p:nvPr/>
          </p:nvSpPr>
          <p:spPr bwMode="auto">
            <a:xfrm>
              <a:off x="4637518" y="3014612"/>
              <a:ext cx="1261872" cy="851772"/>
            </a:xfrm>
            <a:prstGeom prst="rect">
              <a:avLst/>
            </a:prstGeom>
            <a:solidFill>
              <a:srgbClr val="7EC000"/>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Lime Green</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50 M: 0 Y: 100 K: 0</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141 G: 199 B: 63</a:t>
              </a:r>
              <a:endParaRPr lang="en-US" sz="600" dirty="0">
                <a:solidFill>
                  <a:srgbClr val="FFFFFF"/>
                </a:solidFill>
                <a:latin typeface="Arial"/>
                <a:ea typeface="ＭＳ Ｐゴシック" pitchFamily="34" charset="-128"/>
                <a:cs typeface="Arial"/>
              </a:endParaRPr>
            </a:p>
          </p:txBody>
        </p:sp>
        <p:sp>
          <p:nvSpPr>
            <p:cNvPr id="17" name="Rectangle 93"/>
            <p:cNvSpPr>
              <a:spLocks noChangeArrowheads="1"/>
            </p:cNvSpPr>
            <p:nvPr/>
          </p:nvSpPr>
          <p:spPr bwMode="auto">
            <a:xfrm>
              <a:off x="6032016" y="3014612"/>
              <a:ext cx="1261872" cy="851772"/>
            </a:xfrm>
            <a:prstGeom prst="rect">
              <a:avLst/>
            </a:prstGeom>
            <a:solidFill>
              <a:srgbClr val="57606A"/>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Dark Gray</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C: 11 M: 1 Y: 0 K: 64</a:t>
              </a: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R: 106 G: 115 B: 123</a:t>
              </a:r>
            </a:p>
          </p:txBody>
        </p:sp>
        <p:sp>
          <p:nvSpPr>
            <p:cNvPr id="18" name="Rectangle 93"/>
            <p:cNvSpPr>
              <a:spLocks noChangeArrowheads="1"/>
            </p:cNvSpPr>
            <p:nvPr/>
          </p:nvSpPr>
          <p:spPr bwMode="auto">
            <a:xfrm>
              <a:off x="7426516" y="3014612"/>
              <a:ext cx="1261872" cy="851772"/>
            </a:xfrm>
            <a:prstGeom prst="rect">
              <a:avLst/>
            </a:prstGeom>
            <a:solidFill>
              <a:srgbClr val="B1B3B5"/>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Light Gray</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0 M: 0 Y: 0 K: 29</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190 G: 192 B: 194</a:t>
              </a:r>
            </a:p>
          </p:txBody>
        </p:sp>
        <p:sp>
          <p:nvSpPr>
            <p:cNvPr id="19" name="Rectangle 93"/>
            <p:cNvSpPr>
              <a:spLocks noChangeArrowheads="1"/>
            </p:cNvSpPr>
            <p:nvPr/>
          </p:nvSpPr>
          <p:spPr bwMode="auto">
            <a:xfrm>
              <a:off x="462379" y="1730156"/>
              <a:ext cx="1261872" cy="851772"/>
            </a:xfrm>
            <a:prstGeom prst="rect">
              <a:avLst/>
            </a:prstGeom>
            <a:solidFill>
              <a:srgbClr val="0068AC"/>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Blue</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100 M: 50 Y: 0 K: 10</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0 G: 104 B: 172</a:t>
              </a:r>
            </a:p>
          </p:txBody>
        </p:sp>
        <p:sp>
          <p:nvSpPr>
            <p:cNvPr id="20" name="Rectangle 93"/>
            <p:cNvSpPr>
              <a:spLocks noChangeArrowheads="1"/>
            </p:cNvSpPr>
            <p:nvPr/>
          </p:nvSpPr>
          <p:spPr bwMode="auto">
            <a:xfrm>
              <a:off x="1857792" y="1730156"/>
              <a:ext cx="1257300" cy="851772"/>
            </a:xfrm>
            <a:prstGeom prst="rect">
              <a:avLst/>
            </a:prstGeom>
            <a:solidFill>
              <a:srgbClr val="FECA02"/>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Yellow</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0 M: 18 Y: 100 K: 0</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255 G: 207 B: 1</a:t>
              </a:r>
            </a:p>
          </p:txBody>
        </p:sp>
        <p:sp>
          <p:nvSpPr>
            <p:cNvPr id="21" name="Rectangle 93"/>
            <p:cNvSpPr>
              <a:spLocks noChangeArrowheads="1"/>
            </p:cNvSpPr>
            <p:nvPr/>
          </p:nvSpPr>
          <p:spPr bwMode="auto">
            <a:xfrm>
              <a:off x="3248633" y="1730156"/>
              <a:ext cx="1261872" cy="851772"/>
            </a:xfrm>
            <a:prstGeom prst="rect">
              <a:avLst/>
            </a:prstGeom>
            <a:solidFill>
              <a:srgbClr val="EB7C00"/>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Orange</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0 M: 53 Y: 100 K: 2</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240 G: 139 B: 29</a:t>
              </a:r>
              <a:endParaRPr lang="en-US" sz="600" dirty="0">
                <a:solidFill>
                  <a:srgbClr val="FFFFFF"/>
                </a:solidFill>
                <a:latin typeface="Arial"/>
                <a:ea typeface="ＭＳ Ｐゴシック" pitchFamily="34" charset="-128"/>
                <a:cs typeface="Arial"/>
              </a:endParaRPr>
            </a:p>
          </p:txBody>
        </p:sp>
        <p:sp>
          <p:nvSpPr>
            <p:cNvPr id="22" name="Rectangle 93"/>
            <p:cNvSpPr>
              <a:spLocks noChangeArrowheads="1"/>
            </p:cNvSpPr>
            <p:nvPr/>
          </p:nvSpPr>
          <p:spPr bwMode="auto">
            <a:xfrm>
              <a:off x="4644046" y="1730156"/>
              <a:ext cx="1261872" cy="851772"/>
            </a:xfrm>
            <a:prstGeom prst="rect">
              <a:avLst/>
            </a:prstGeom>
            <a:solidFill>
              <a:srgbClr val="DA0313"/>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Red</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C: 0 M: 100 Y: 99 K: 4</a:t>
              </a:r>
            </a:p>
            <a:p>
              <a:pPr fontAlgn="base">
                <a:lnSpc>
                  <a:spcPts val="1125"/>
                </a:lnSpc>
                <a:spcBef>
                  <a:spcPct val="0"/>
                </a:spcBef>
                <a:spcAft>
                  <a:spcPct val="0"/>
                </a:spcAft>
              </a:pPr>
              <a:r>
                <a:rPr lang="de-DE" sz="600" dirty="0">
                  <a:solidFill>
                    <a:srgbClr val="FFFFFF"/>
                  </a:solidFill>
                  <a:latin typeface="Arial"/>
                  <a:ea typeface="ＭＳ Ｐゴシック" pitchFamily="34" charset="-128"/>
                  <a:cs typeface="Arial"/>
                </a:rPr>
                <a:t>R: 227 G: 27 B: 35</a:t>
              </a:r>
              <a:endParaRPr lang="en-US" sz="600" dirty="0">
                <a:solidFill>
                  <a:srgbClr val="FFFFFF"/>
                </a:solidFill>
                <a:latin typeface="Arial"/>
                <a:ea typeface="ＭＳ Ｐゴシック" pitchFamily="34" charset="-128"/>
                <a:cs typeface="Arial"/>
              </a:endParaRPr>
            </a:p>
          </p:txBody>
        </p:sp>
        <p:sp>
          <p:nvSpPr>
            <p:cNvPr id="23" name="Rectangle 93"/>
            <p:cNvSpPr>
              <a:spLocks noChangeArrowheads="1"/>
            </p:cNvSpPr>
            <p:nvPr/>
          </p:nvSpPr>
          <p:spPr bwMode="auto">
            <a:xfrm>
              <a:off x="6039459" y="1730156"/>
              <a:ext cx="1261872" cy="851772"/>
            </a:xfrm>
            <a:prstGeom prst="rect">
              <a:avLst/>
            </a:prstGeom>
            <a:solidFill>
              <a:srgbClr val="900176"/>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Arial"/>
                  <a:ea typeface="ＭＳ Ｐゴシック" pitchFamily="34" charset="-128"/>
                  <a:cs typeface="Arial"/>
                </a:rPr>
                <a:t>APICS Violet</a:t>
              </a:r>
              <a:endParaRPr lang="en-US" sz="675"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600"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C: 33 M: 100 Y: 0 K: 8</a:t>
              </a:r>
            </a:p>
            <a:p>
              <a:pPr fontAlgn="base">
                <a:lnSpc>
                  <a:spcPts val="1125"/>
                </a:lnSpc>
                <a:spcBef>
                  <a:spcPct val="0"/>
                </a:spcBef>
                <a:spcAft>
                  <a:spcPct val="0"/>
                </a:spcAft>
              </a:pPr>
              <a:r>
                <a:rPr lang="en-US" sz="600" dirty="0">
                  <a:solidFill>
                    <a:srgbClr val="FFFFFF"/>
                  </a:solidFill>
                  <a:latin typeface="Arial"/>
                  <a:ea typeface="ＭＳ Ｐゴシック" pitchFamily="34" charset="-128"/>
                  <a:cs typeface="Arial"/>
                </a:rPr>
                <a:t>R: 163 G: 25 B: 132</a:t>
              </a:r>
            </a:p>
          </p:txBody>
        </p:sp>
        <p:sp>
          <p:nvSpPr>
            <p:cNvPr id="24" name="Rectangle 93"/>
            <p:cNvSpPr>
              <a:spLocks noChangeArrowheads="1"/>
            </p:cNvSpPr>
            <p:nvPr/>
          </p:nvSpPr>
          <p:spPr bwMode="auto">
            <a:xfrm>
              <a:off x="7434871" y="1730028"/>
              <a:ext cx="1261872" cy="852028"/>
            </a:xfrm>
            <a:prstGeom prst="rect">
              <a:avLst/>
            </a:prstGeom>
            <a:solidFill>
              <a:srgbClr val="361585"/>
            </a:solidFill>
            <a:ln>
              <a:noFill/>
            </a:ln>
            <a:effectLst/>
          </p:spPr>
          <p:txBody>
            <a:bodyPr wrap="square" anchor="ctr">
              <a:spAutoFit/>
            </a:bodyPr>
            <a:lstStyle/>
            <a:p>
              <a:pPr fontAlgn="base">
                <a:lnSpc>
                  <a:spcPts val="1125"/>
                </a:lnSpc>
                <a:spcBef>
                  <a:spcPct val="0"/>
                </a:spcBef>
                <a:spcAft>
                  <a:spcPct val="0"/>
                </a:spcAft>
              </a:pPr>
              <a:r>
                <a:rPr lang="en-US" sz="675" b="1" dirty="0">
                  <a:solidFill>
                    <a:srgbClr val="FFFFFF"/>
                  </a:solidFill>
                  <a:latin typeface="Franklin Gothic Medium"/>
                  <a:ea typeface="ＭＳ Ｐゴシック" pitchFamily="34" charset="-128"/>
                  <a:cs typeface="Franklin Gothic Medium"/>
                </a:rPr>
                <a:t>APICS Purple</a:t>
              </a:r>
              <a:endParaRPr lang="en-US" sz="675"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endParaRPr lang="en-US" sz="600" dirty="0">
                <a:solidFill>
                  <a:srgbClr val="FFFFFF"/>
                </a:solidFill>
                <a:latin typeface="Franklin Gothic Medium"/>
                <a:ea typeface="ＭＳ Ｐゴシック" pitchFamily="34" charset="-128"/>
                <a:cs typeface="Franklin Gothic Medium"/>
              </a:endParaRP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C: 89 M: 100 Y: 0 K: 0</a:t>
              </a:r>
            </a:p>
            <a:p>
              <a:pPr fontAlgn="base">
                <a:lnSpc>
                  <a:spcPts val="1125"/>
                </a:lnSpc>
                <a:spcBef>
                  <a:spcPct val="0"/>
                </a:spcBef>
                <a:spcAft>
                  <a:spcPct val="0"/>
                </a:spcAft>
              </a:pPr>
              <a:r>
                <a:rPr lang="en-US" sz="600" dirty="0">
                  <a:solidFill>
                    <a:srgbClr val="FFFFFF"/>
                  </a:solidFill>
                  <a:latin typeface="Franklin Gothic Medium"/>
                  <a:ea typeface="ＭＳ Ｐゴシック" pitchFamily="34" charset="-128"/>
                  <a:cs typeface="Franklin Gothic Medium"/>
                </a:rPr>
                <a:t>R: 73 G: 47 B: 146</a:t>
              </a:r>
            </a:p>
          </p:txBody>
        </p:sp>
        <p:sp>
          <p:nvSpPr>
            <p:cNvPr id="25" name="Rectangle 93"/>
            <p:cNvSpPr>
              <a:spLocks noChangeArrowheads="1"/>
            </p:cNvSpPr>
            <p:nvPr/>
          </p:nvSpPr>
          <p:spPr bwMode="auto">
            <a:xfrm>
              <a:off x="6032016" y="4296830"/>
              <a:ext cx="1261872" cy="854679"/>
            </a:xfrm>
            <a:prstGeom prst="rect">
              <a:avLst/>
            </a:prstGeom>
            <a:solidFill>
              <a:srgbClr val="000000"/>
            </a:solidFill>
            <a:ln>
              <a:noFill/>
            </a:ln>
            <a:effectLst/>
          </p:spPr>
          <p:txBody>
            <a:bodyPr wrap="square" anchor="ctr">
              <a:spAutoFit/>
            </a:bodyPr>
            <a:lstStyle/>
            <a:p>
              <a:pPr fontAlgn="base">
                <a:lnSpc>
                  <a:spcPts val="1125"/>
                </a:lnSpc>
                <a:spcBef>
                  <a:spcPct val="0"/>
                </a:spcBef>
                <a:spcAft>
                  <a:spcPct val="0"/>
                </a:spcAft>
              </a:pPr>
              <a:r>
                <a:rPr lang="en-US" sz="788" b="1" dirty="0">
                  <a:solidFill>
                    <a:srgbClr val="FFFFFF"/>
                  </a:solidFill>
                  <a:latin typeface="Arial"/>
                  <a:ea typeface="ＭＳ Ｐゴシック" pitchFamily="34" charset="-128"/>
                  <a:cs typeface="Arial"/>
                </a:rPr>
                <a:t>Black</a:t>
              </a:r>
              <a:endParaRPr lang="en-US" sz="788" dirty="0">
                <a:solidFill>
                  <a:srgbClr val="FFFFFF"/>
                </a:solidFill>
                <a:latin typeface="Arial"/>
                <a:ea typeface="ＭＳ Ｐゴシック" pitchFamily="34" charset="-128"/>
                <a:cs typeface="Arial"/>
              </a:endParaRPr>
            </a:p>
            <a:p>
              <a:pPr fontAlgn="base">
                <a:lnSpc>
                  <a:spcPts val="1125"/>
                </a:lnSpc>
                <a:spcBef>
                  <a:spcPct val="0"/>
                </a:spcBef>
                <a:spcAft>
                  <a:spcPct val="0"/>
                </a:spcAft>
              </a:pPr>
              <a:endParaRPr lang="en-US" sz="788" dirty="0">
                <a:solidFill>
                  <a:srgbClr val="FFFFFF"/>
                </a:solidFill>
                <a:latin typeface="Arial"/>
                <a:ea typeface="ＭＳ Ｐゴシック" pitchFamily="34" charset="-128"/>
                <a:cs typeface="Arial"/>
              </a:endParaRPr>
            </a:p>
            <a:p>
              <a:pPr fontAlgn="base">
                <a:lnSpc>
                  <a:spcPts val="1125"/>
                </a:lnSpc>
                <a:spcBef>
                  <a:spcPct val="0"/>
                </a:spcBef>
                <a:spcAft>
                  <a:spcPct val="0"/>
                </a:spcAft>
              </a:pPr>
              <a:r>
                <a:rPr lang="en-US" sz="675" dirty="0">
                  <a:solidFill>
                    <a:srgbClr val="FFFFFF"/>
                  </a:solidFill>
                  <a:latin typeface="Arial"/>
                  <a:ea typeface="ＭＳ Ｐゴシック" pitchFamily="34" charset="-128"/>
                  <a:cs typeface="Arial"/>
                </a:rPr>
                <a:t>C: 0 M: 0 Y: 0 K: 100</a:t>
              </a:r>
            </a:p>
            <a:p>
              <a:pPr fontAlgn="base">
                <a:lnSpc>
                  <a:spcPts val="1125"/>
                </a:lnSpc>
                <a:spcBef>
                  <a:spcPct val="0"/>
                </a:spcBef>
                <a:spcAft>
                  <a:spcPct val="0"/>
                </a:spcAft>
              </a:pPr>
              <a:r>
                <a:rPr lang="en-US" sz="675" dirty="0">
                  <a:solidFill>
                    <a:srgbClr val="FFFFFF"/>
                  </a:solidFill>
                  <a:latin typeface="Arial"/>
                  <a:ea typeface="ＭＳ Ｐゴシック" pitchFamily="34" charset="-128"/>
                  <a:cs typeface="Arial"/>
                </a:rPr>
                <a:t>R: 0 G: 0 B: 0</a:t>
              </a:r>
            </a:p>
          </p:txBody>
        </p:sp>
        <p:sp>
          <p:nvSpPr>
            <p:cNvPr id="26" name="Rectangle 93"/>
            <p:cNvSpPr>
              <a:spLocks noChangeArrowheads="1"/>
            </p:cNvSpPr>
            <p:nvPr/>
          </p:nvSpPr>
          <p:spPr bwMode="auto">
            <a:xfrm>
              <a:off x="7426516" y="4296830"/>
              <a:ext cx="1261872" cy="854679"/>
            </a:xfrm>
            <a:prstGeom prst="rect">
              <a:avLst/>
            </a:prstGeom>
            <a:solidFill>
              <a:schemeClr val="bg1"/>
            </a:solidFill>
            <a:ln w="6350" cmpd="sng">
              <a:solidFill>
                <a:srgbClr val="B1B3B5"/>
              </a:solidFill>
            </a:ln>
            <a:effectLst/>
          </p:spPr>
          <p:txBody>
            <a:bodyPr wrap="square" anchor="ctr">
              <a:spAutoFit/>
            </a:bodyPr>
            <a:lstStyle/>
            <a:p>
              <a:pPr fontAlgn="base">
                <a:lnSpc>
                  <a:spcPts val="1125"/>
                </a:lnSpc>
                <a:spcBef>
                  <a:spcPct val="0"/>
                </a:spcBef>
                <a:spcAft>
                  <a:spcPct val="0"/>
                </a:spcAft>
              </a:pPr>
              <a:r>
                <a:rPr lang="en-US" sz="788" b="1" dirty="0">
                  <a:solidFill>
                    <a:srgbClr val="57606A"/>
                  </a:solidFill>
                  <a:latin typeface="Arial"/>
                  <a:ea typeface="ＭＳ Ｐゴシック" pitchFamily="34" charset="-128"/>
                  <a:cs typeface="Arial"/>
                </a:rPr>
                <a:t>White</a:t>
              </a:r>
              <a:endParaRPr lang="en-US" sz="788" dirty="0">
                <a:solidFill>
                  <a:srgbClr val="57606A"/>
                </a:solidFill>
                <a:latin typeface="Arial"/>
                <a:ea typeface="ＭＳ Ｐゴシック" pitchFamily="34" charset="-128"/>
                <a:cs typeface="Arial"/>
              </a:endParaRPr>
            </a:p>
            <a:p>
              <a:pPr fontAlgn="base">
                <a:lnSpc>
                  <a:spcPts val="1125"/>
                </a:lnSpc>
                <a:spcBef>
                  <a:spcPct val="0"/>
                </a:spcBef>
                <a:spcAft>
                  <a:spcPct val="0"/>
                </a:spcAft>
              </a:pPr>
              <a:endParaRPr lang="en-US" sz="788" dirty="0">
                <a:solidFill>
                  <a:srgbClr val="57606A"/>
                </a:solidFill>
                <a:latin typeface="Arial"/>
                <a:ea typeface="ＭＳ Ｐゴシック" pitchFamily="34" charset="-128"/>
                <a:cs typeface="Arial"/>
              </a:endParaRPr>
            </a:p>
            <a:p>
              <a:pPr fontAlgn="base">
                <a:lnSpc>
                  <a:spcPts val="1125"/>
                </a:lnSpc>
                <a:spcBef>
                  <a:spcPct val="0"/>
                </a:spcBef>
                <a:spcAft>
                  <a:spcPct val="0"/>
                </a:spcAft>
              </a:pPr>
              <a:r>
                <a:rPr lang="en-US" sz="675" dirty="0">
                  <a:solidFill>
                    <a:srgbClr val="57606A"/>
                  </a:solidFill>
                  <a:latin typeface="Arial"/>
                  <a:ea typeface="ＭＳ Ｐゴシック" pitchFamily="34" charset="-128"/>
                  <a:cs typeface="Arial"/>
                </a:rPr>
                <a:t>C: 0 M: 0 Y: 0 K: 0</a:t>
              </a:r>
            </a:p>
            <a:p>
              <a:pPr fontAlgn="base">
                <a:lnSpc>
                  <a:spcPts val="1125"/>
                </a:lnSpc>
                <a:spcBef>
                  <a:spcPct val="0"/>
                </a:spcBef>
                <a:spcAft>
                  <a:spcPct val="0"/>
                </a:spcAft>
              </a:pPr>
              <a:r>
                <a:rPr lang="en-US" sz="675" dirty="0">
                  <a:solidFill>
                    <a:srgbClr val="57606A"/>
                  </a:solidFill>
                  <a:latin typeface="Arial"/>
                  <a:ea typeface="ＭＳ Ｐゴシック" pitchFamily="34" charset="-128"/>
                  <a:cs typeface="Arial"/>
                </a:rPr>
                <a:t>R: 255 G: 255 B: 255</a:t>
              </a:r>
            </a:p>
          </p:txBody>
        </p:sp>
      </p:grpSp>
    </p:spTree>
    <p:extLst>
      <p:ext uri="{BB962C8B-B14F-4D97-AF65-F5344CB8AC3E}">
        <p14:creationId xmlns:p14="http://schemas.microsoft.com/office/powerpoint/2010/main" val="224722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2_Section_Purple">
    <p:spTree>
      <p:nvGrpSpPr>
        <p:cNvPr id="1" name=""/>
        <p:cNvGrpSpPr/>
        <p:nvPr/>
      </p:nvGrpSpPr>
      <p:grpSpPr>
        <a:xfrm>
          <a:off x="0" y="0"/>
          <a:ext cx="0" cy="0"/>
          <a:chOff x="0" y="0"/>
          <a:chExt cx="0" cy="0"/>
        </a:xfrm>
      </p:grpSpPr>
      <p:pic>
        <p:nvPicPr>
          <p:cNvPr id="6" name="Picture 5" descr="APICS Business SystemB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Rectangle 2"/>
          <p:cNvSpPr>
            <a:spLocks noGrp="1" noChangeArrowheads="1"/>
          </p:cNvSpPr>
          <p:nvPr>
            <p:ph type="ctrTitle" hasCustomPrompt="1"/>
          </p:nvPr>
        </p:nvSpPr>
        <p:spPr>
          <a:xfrm>
            <a:off x="5266944" y="3042745"/>
            <a:ext cx="3877056" cy="466027"/>
          </a:xfrm>
        </p:spPr>
        <p:txBody>
          <a:bodyPr lIns="0" tIns="0" rIns="0" bIns="0"/>
          <a:lstStyle>
            <a:lvl1pPr>
              <a:defRPr sz="2400" baseline="0">
                <a:solidFill>
                  <a:schemeClr val="bg1"/>
                </a:solidFill>
                <a:latin typeface="Franklin Gothic Medium"/>
                <a:cs typeface="Franklin Gothic Medium"/>
              </a:defRPr>
            </a:lvl1pPr>
          </a:lstStyle>
          <a:p>
            <a:pPr lvl="0"/>
            <a:r>
              <a:rPr lang="en-US" noProof="0" dirty="0"/>
              <a:t>Thank You!</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5385229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lvl1pPr>
              <a:defRPr>
                <a:latin typeface="Arial"/>
              </a:defRPr>
            </a:lvl1pPr>
          </a:lstStyle>
          <a:p>
            <a:endParaRPr lang="en-US" dirty="0">
              <a:solidFill>
                <a:srgbClr val="0068AC"/>
              </a:solidFill>
            </a:endParaRPr>
          </a:p>
        </p:txBody>
      </p:sp>
      <p:sp>
        <p:nvSpPr>
          <p:cNvPr id="3" name="Footer Placeholder 2"/>
          <p:cNvSpPr>
            <a:spLocks noGrp="1"/>
          </p:cNvSpPr>
          <p:nvPr>
            <p:ph type="ftr" sz="quarter" idx="11"/>
          </p:nvPr>
        </p:nvSpPr>
        <p:spPr>
          <a:xfrm>
            <a:off x="5789613" y="4767263"/>
            <a:ext cx="2895600" cy="273844"/>
          </a:xfrm>
          <a:prstGeom prst="rect">
            <a:avLst/>
          </a:prstGeom>
        </p:spPr>
        <p:txBody>
          <a:bodyPr/>
          <a:lstStyle>
            <a:lvl1pPr>
              <a:defRPr>
                <a:latin typeface="Arial"/>
              </a:defRPr>
            </a:lvl1pPr>
          </a:lstStyle>
          <a:p>
            <a:r>
              <a:rPr lang="en-US" dirty="0">
                <a:solidFill>
                  <a:srgbClr val="0068AC"/>
                </a:solidFill>
              </a:rPr>
              <a:t>Copyright SCE Limited 2013</a:t>
            </a:r>
          </a:p>
        </p:txBody>
      </p:sp>
      <p:sp>
        <p:nvSpPr>
          <p:cNvPr id="4" name="Slide Number Placeholder 3"/>
          <p:cNvSpPr>
            <a:spLocks noGrp="1"/>
          </p:cNvSpPr>
          <p:nvPr>
            <p:ph type="sldNum" sz="quarter" idx="12"/>
          </p:nvPr>
        </p:nvSpPr>
        <p:spPr>
          <a:xfrm>
            <a:off x="4305300" y="4767263"/>
            <a:ext cx="533400" cy="273844"/>
          </a:xfrm>
          <a:prstGeom prst="rect">
            <a:avLst/>
          </a:prstGeom>
        </p:spPr>
        <p:txBody>
          <a:bodyPr/>
          <a:lstStyle>
            <a:lvl1pPr>
              <a:defRPr>
                <a:latin typeface="Arial"/>
              </a:defRPr>
            </a:lvl1pPr>
          </a:lstStyle>
          <a:p>
            <a:fld id="{CFE4BAC9-6D41-4691-9299-18EF07EF0177}" type="slidenum">
              <a:rPr lang="en-US" smtClean="0">
                <a:solidFill>
                  <a:srgbClr val="0068AC"/>
                </a:solidFill>
              </a:rPr>
              <a:pPr/>
              <a:t>‹#›</a:t>
            </a:fld>
            <a:endParaRPr lang="en-US" dirty="0">
              <a:solidFill>
                <a:srgbClr val="0068AC"/>
              </a:solidFill>
            </a:endParaRPr>
          </a:p>
        </p:txBody>
      </p:sp>
    </p:spTree>
    <p:extLst>
      <p:ext uri="{BB962C8B-B14F-4D97-AF65-F5344CB8AC3E}">
        <p14:creationId xmlns:p14="http://schemas.microsoft.com/office/powerpoint/2010/main" val="1375638722"/>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1_Title Blue">
    <p:spTree>
      <p:nvGrpSpPr>
        <p:cNvPr id="1" name=""/>
        <p:cNvGrpSpPr/>
        <p:nvPr/>
      </p:nvGrpSpPr>
      <p:grpSpPr>
        <a:xfrm>
          <a:off x="0" y="0"/>
          <a:ext cx="0" cy="0"/>
          <a:chOff x="0" y="0"/>
          <a:chExt cx="0" cy="0"/>
        </a:xfrm>
      </p:grpSpPr>
      <p:pic>
        <p:nvPicPr>
          <p:cNvPr id="8" name="Picture 7" descr="APICS_Business_Comps_R0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800" baseline="0">
                <a:solidFill>
                  <a:schemeClr val="bg1"/>
                </a:solidFill>
                <a:latin typeface="Franklin Gothic Medium"/>
                <a:cs typeface="Franklin Gothic Medium"/>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8"/>
            <a:ext cx="3617911" cy="982320"/>
          </a:xfrm>
        </p:spPr>
        <p:txBody>
          <a:bodyPr>
            <a:spAutoFit/>
          </a:bodyPr>
          <a:lstStyle>
            <a:lvl1pPr marL="0" indent="0">
              <a:buFontTx/>
              <a:buNone/>
              <a:defRPr sz="1350">
                <a:solidFill>
                  <a:schemeClr val="bg1"/>
                </a:solidFill>
                <a:latin typeface="Franklin Gothic Book"/>
                <a:cs typeface="Franklin Gothic Book"/>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p:spPr>
        <p:txBody>
          <a:bodyPr/>
          <a:lstStyle>
            <a:lvl1pPr marL="0" indent="0">
              <a:buNone/>
              <a:defRPr sz="135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38" y="4458689"/>
            <a:ext cx="1479550" cy="338541"/>
          </a:xfrm>
          <a:prstGeom prst="rect">
            <a:avLst/>
          </a:prstGeom>
        </p:spPr>
      </p:pic>
    </p:spTree>
    <p:extLst>
      <p:ext uri="{BB962C8B-B14F-4D97-AF65-F5344CB8AC3E}">
        <p14:creationId xmlns:p14="http://schemas.microsoft.com/office/powerpoint/2010/main" val="24286546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_Title White">
    <p:spTree>
      <p:nvGrpSpPr>
        <p:cNvPr id="1" name=""/>
        <p:cNvGrpSpPr/>
        <p:nvPr/>
      </p:nvGrpSpPr>
      <p:grpSpPr>
        <a:xfrm>
          <a:off x="0" y="0"/>
          <a:ext cx="0" cy="0"/>
          <a:chOff x="0" y="0"/>
          <a:chExt cx="0" cy="0"/>
        </a:xfrm>
      </p:grpSpPr>
      <p:pic>
        <p:nvPicPr>
          <p:cNvPr id="7" name="Picture 6" descr="APICS_Business_Comps_R03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0" name="Picture 9" descr="APICS_Logo_PMS7462_C.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89788" y="4454330"/>
            <a:ext cx="1498600" cy="342900"/>
          </a:xfrm>
          <a:prstGeom prst="rect">
            <a:avLst/>
          </a:prstGeom>
        </p:spPr>
      </p:pic>
      <p:sp>
        <p:nvSpPr>
          <p:cNvPr id="21506" name="Rectangle 2"/>
          <p:cNvSpPr>
            <a:spLocks noGrp="1" noChangeArrowheads="1"/>
          </p:cNvSpPr>
          <p:nvPr>
            <p:ph type="ctrTitle" hasCustomPrompt="1"/>
          </p:nvPr>
        </p:nvSpPr>
        <p:spPr>
          <a:xfrm>
            <a:off x="4573588" y="1040570"/>
            <a:ext cx="4114800" cy="523875"/>
          </a:xfrm>
        </p:spPr>
        <p:txBody>
          <a:bodyPr lIns="0" tIns="0" rIns="0" bIns="0"/>
          <a:lstStyle>
            <a:lvl1pPr>
              <a:defRPr sz="1800" baseline="0">
                <a:solidFill>
                  <a:schemeClr val="tx1"/>
                </a:solidFill>
                <a:latin typeface="Franklin Gothic Medium"/>
                <a:cs typeface="Franklin Gothic Medium"/>
              </a:defRPr>
            </a:lvl1pPr>
          </a:lstStyle>
          <a:p>
            <a:pPr lvl="0"/>
            <a:r>
              <a:rPr lang="en-US" noProof="0" dirty="0"/>
              <a:t>PRESENTATION TITLE HERE</a:t>
            </a:r>
          </a:p>
        </p:txBody>
      </p:sp>
      <p:sp>
        <p:nvSpPr>
          <p:cNvPr id="21507" name="Rectangle 3"/>
          <p:cNvSpPr>
            <a:spLocks noGrp="1" noChangeArrowheads="1"/>
          </p:cNvSpPr>
          <p:nvPr>
            <p:ph type="subTitle" idx="1" hasCustomPrompt="1"/>
          </p:nvPr>
        </p:nvSpPr>
        <p:spPr>
          <a:xfrm>
            <a:off x="4573589" y="3214728"/>
            <a:ext cx="3617911" cy="982320"/>
          </a:xfrm>
        </p:spPr>
        <p:txBody>
          <a:bodyPr>
            <a:spAutoFit/>
          </a:bodyPr>
          <a:lstStyle>
            <a:lvl1pPr marL="0" indent="0">
              <a:buFontTx/>
              <a:buNone/>
              <a:defRPr sz="1350">
                <a:solidFill>
                  <a:schemeClr val="tx1"/>
                </a:solidFill>
                <a:latin typeface="Franklin Gothic Book"/>
                <a:cs typeface="Franklin Gothic Book"/>
              </a:defRPr>
            </a:lvl1pPr>
          </a:lstStyle>
          <a:p>
            <a:pPr lvl="0"/>
            <a:r>
              <a:rPr lang="en-US" noProof="0" dirty="0"/>
              <a:t>Presenter</a:t>
            </a:r>
            <a:r>
              <a:rPr lang="ja-JP" altLang="en-US" noProof="0" dirty="0"/>
              <a:t>’</a:t>
            </a:r>
            <a:r>
              <a:rPr lang="en-US" noProof="0" dirty="0"/>
              <a:t>s Name</a:t>
            </a:r>
          </a:p>
          <a:p>
            <a:pPr lvl="0"/>
            <a:r>
              <a:rPr lang="en-US" noProof="0" dirty="0"/>
              <a:t>City</a:t>
            </a:r>
          </a:p>
          <a:p>
            <a:pPr lvl="0"/>
            <a:r>
              <a:rPr lang="en-US" noProof="0" dirty="0"/>
              <a:t>Date</a:t>
            </a:r>
          </a:p>
        </p:txBody>
      </p:sp>
      <p:sp>
        <p:nvSpPr>
          <p:cNvPr id="3" name="Text Placeholder 2"/>
          <p:cNvSpPr>
            <a:spLocks noGrp="1"/>
          </p:cNvSpPr>
          <p:nvPr>
            <p:ph type="body" sz="quarter" idx="10" hasCustomPrompt="1"/>
          </p:nvPr>
        </p:nvSpPr>
        <p:spPr>
          <a:xfrm>
            <a:off x="4572001" y="1657871"/>
            <a:ext cx="2532063" cy="258366"/>
          </a:xfrm>
        </p:spPr>
        <p:txBody>
          <a:bodyPr/>
          <a:lstStyle>
            <a:lvl1pPr marL="0" indent="0">
              <a:buNone/>
              <a:defRPr sz="1350" baseline="0">
                <a:solidFill>
                  <a:schemeClr val="tx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 here</a:t>
            </a:r>
          </a:p>
        </p:txBody>
      </p:sp>
    </p:spTree>
    <p:extLst>
      <p:ext uri="{BB962C8B-B14F-4D97-AF65-F5344CB8AC3E}">
        <p14:creationId xmlns:p14="http://schemas.microsoft.com/office/powerpoint/2010/main" val="9922710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5_Section_Green">
    <p:spTree>
      <p:nvGrpSpPr>
        <p:cNvPr id="1" name=""/>
        <p:cNvGrpSpPr/>
        <p:nvPr/>
      </p:nvGrpSpPr>
      <p:grpSpPr>
        <a:xfrm>
          <a:off x="0" y="0"/>
          <a:ext cx="0" cy="0"/>
          <a:chOff x="0" y="0"/>
          <a:chExt cx="0" cy="0"/>
        </a:xfrm>
      </p:grpSpPr>
      <p:pic>
        <p:nvPicPr>
          <p:cNvPr id="8" name="Picture 7" descr="APICS Business System 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p:spPr>
        <p:txBody>
          <a:bodyPr/>
          <a:lstStyle>
            <a:lvl1pPr marL="0" indent="0">
              <a:buClr>
                <a:schemeClr val="tx1"/>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14" name="Picture 13"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2" name="TextBox 1"/>
          <p:cNvSpPr txBox="1"/>
          <p:nvPr userDrawn="1"/>
        </p:nvSpPr>
        <p:spPr>
          <a:xfrm>
            <a:off x="441435" y="413845"/>
            <a:ext cx="3704897" cy="276999"/>
          </a:xfrm>
          <a:prstGeom prst="rect">
            <a:avLst/>
          </a:prstGeom>
          <a:noFill/>
        </p:spPr>
        <p:txBody>
          <a:bodyPr wrap="square" rtlCol="0">
            <a:spAutoFit/>
          </a:bodyPr>
          <a:lstStyle/>
          <a:p>
            <a:pPr fontAlgn="base">
              <a:spcBef>
                <a:spcPct val="0"/>
              </a:spcBef>
              <a:spcAft>
                <a:spcPct val="0"/>
              </a:spcAft>
            </a:pPr>
            <a:endParaRPr lang="en-US" sz="1200" dirty="0">
              <a:solidFill>
                <a:srgbClr val="0068AC"/>
              </a:solidFill>
              <a:ea typeface="ＭＳ Ｐゴシック" pitchFamily="34" charset="-128"/>
            </a:endParaRPr>
          </a:p>
        </p:txBody>
      </p:sp>
    </p:spTree>
    <p:extLst>
      <p:ext uri="{BB962C8B-B14F-4D97-AF65-F5344CB8AC3E}">
        <p14:creationId xmlns:p14="http://schemas.microsoft.com/office/powerpoint/2010/main" val="27105996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6_Section_Gold">
    <p:spTree>
      <p:nvGrpSpPr>
        <p:cNvPr id="1" name=""/>
        <p:cNvGrpSpPr/>
        <p:nvPr/>
      </p:nvGrpSpPr>
      <p:grpSpPr>
        <a:xfrm>
          <a:off x="0" y="0"/>
          <a:ext cx="0" cy="0"/>
          <a:chOff x="0" y="0"/>
          <a:chExt cx="0" cy="0"/>
        </a:xfrm>
      </p:grpSpPr>
      <p:pic>
        <p:nvPicPr>
          <p:cNvPr id="8" name="Picture 7" descr="APICS Business System 7.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1506"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sp>
        <p:nvSpPr>
          <p:cNvPr id="3" name="Content Placeholder 2"/>
          <p:cNvSpPr>
            <a:spLocks noGrp="1"/>
          </p:cNvSpPr>
          <p:nvPr>
            <p:ph sz="quarter" idx="10" hasCustomPrompt="1"/>
          </p:nvPr>
        </p:nvSpPr>
        <p:spPr>
          <a:xfrm>
            <a:off x="5279136" y="3255264"/>
            <a:ext cx="3950208" cy="1370516"/>
          </a:xfrm>
        </p:spPr>
        <p:txBody>
          <a:bodyPr/>
          <a:lstStyle>
            <a:lvl1pPr marL="0" indent="0">
              <a:buClr>
                <a:srgbClr val="EA7816"/>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pic>
        <p:nvPicPr>
          <p:cNvPr id="11" name="Picture 10"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43568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0_Section_Blue2">
    <p:spTree>
      <p:nvGrpSpPr>
        <p:cNvPr id="1" name=""/>
        <p:cNvGrpSpPr/>
        <p:nvPr/>
      </p:nvGrpSpPr>
      <p:grpSpPr>
        <a:xfrm>
          <a:off x="0" y="0"/>
          <a:ext cx="0" cy="0"/>
          <a:chOff x="0" y="0"/>
          <a:chExt cx="0" cy="0"/>
        </a:xfrm>
      </p:grpSpPr>
      <p:pic>
        <p:nvPicPr>
          <p:cNvPr id="6" name="Picture 5" descr="APICS Business System 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
        <p:nvSpPr>
          <p:cNvPr id="7" name="Content Placeholder 2"/>
          <p:cNvSpPr>
            <a:spLocks noGrp="1"/>
          </p:cNvSpPr>
          <p:nvPr>
            <p:ph sz="quarter" idx="10" hasCustomPrompt="1"/>
          </p:nvPr>
        </p:nvSpPr>
        <p:spPr>
          <a:xfrm>
            <a:off x="5266944" y="3264408"/>
            <a:ext cx="3962400" cy="1361372"/>
          </a:xfrm>
          <a:prstGeom prst="rect">
            <a:avLst/>
          </a:prstGeom>
        </p:spPr>
        <p:txBody>
          <a:bodyPr/>
          <a:lstStyle>
            <a:lvl1pPr marL="0" indent="0">
              <a:buClr>
                <a:schemeClr val="tx1"/>
              </a:buClr>
              <a:buFont typeface="Wingdings" panose="05000000000000000000" pitchFamily="2" charset="2"/>
              <a:buNone/>
              <a:defRPr sz="180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8"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Arial"/>
                <a:cs typeface="Arial"/>
              </a:defRPr>
            </a:lvl1pPr>
          </a:lstStyle>
          <a:p>
            <a:pPr lvl="0"/>
            <a:r>
              <a:rPr lang="en-US" noProof="0" dirty="0"/>
              <a:t>SECTION TITLE</a:t>
            </a:r>
          </a:p>
        </p:txBody>
      </p:sp>
    </p:spTree>
    <p:extLst>
      <p:ext uri="{BB962C8B-B14F-4D97-AF65-F5344CB8AC3E}">
        <p14:creationId xmlns:p14="http://schemas.microsoft.com/office/powerpoint/2010/main" val="27370696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9_Section_Blue">
    <p:spTree>
      <p:nvGrpSpPr>
        <p:cNvPr id="1" name=""/>
        <p:cNvGrpSpPr/>
        <p:nvPr/>
      </p:nvGrpSpPr>
      <p:grpSpPr>
        <a:xfrm>
          <a:off x="0" y="0"/>
          <a:ext cx="0" cy="0"/>
          <a:chOff x="0" y="0"/>
          <a:chExt cx="0" cy="0"/>
        </a:xfrm>
      </p:grpSpPr>
      <p:pic>
        <p:nvPicPr>
          <p:cNvPr id="10" name="Picture 9" descr="APICS Business System 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55264"/>
            <a:ext cx="3962400" cy="1370516"/>
          </a:xfrm>
        </p:spPr>
        <p:txBody>
          <a:bodyPr/>
          <a:lstStyle>
            <a:lvl1pPr marL="0" indent="0">
              <a:buClr>
                <a:schemeClr val="tx1"/>
              </a:buClr>
              <a:buFont typeface="Wingdings" panose="05000000000000000000" pitchFamily="2" charset="2"/>
              <a:buNone/>
              <a:defRPr baseline="0">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2"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13" name="Picture 12"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214629559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0_Section_Blue2">
    <p:spTree>
      <p:nvGrpSpPr>
        <p:cNvPr id="1" name=""/>
        <p:cNvGrpSpPr/>
        <p:nvPr/>
      </p:nvGrpSpPr>
      <p:grpSpPr>
        <a:xfrm>
          <a:off x="0" y="0"/>
          <a:ext cx="0" cy="0"/>
          <a:chOff x="0" y="0"/>
          <a:chExt cx="0" cy="0"/>
        </a:xfrm>
      </p:grpSpPr>
      <p:pic>
        <p:nvPicPr>
          <p:cNvPr id="6" name="Picture 5" descr="APICS Business System 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p:spPr>
        <p:txBody>
          <a:bodyPr/>
          <a:lstStyle>
            <a:lvl1pPr marL="0" indent="0">
              <a:buClr>
                <a:schemeClr val="tx1"/>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317811473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1_Section_Purple">
    <p:spTree>
      <p:nvGrpSpPr>
        <p:cNvPr id="1" name=""/>
        <p:cNvGrpSpPr/>
        <p:nvPr/>
      </p:nvGrpSpPr>
      <p:grpSpPr>
        <a:xfrm>
          <a:off x="0" y="0"/>
          <a:ext cx="0" cy="0"/>
          <a:chOff x="0" y="0"/>
          <a:chExt cx="0" cy="0"/>
        </a:xfrm>
      </p:grpSpPr>
      <p:pic>
        <p:nvPicPr>
          <p:cNvPr id="8" name="Picture 7" descr="APICS Business System 10.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Content Placeholder 2"/>
          <p:cNvSpPr>
            <a:spLocks noGrp="1"/>
          </p:cNvSpPr>
          <p:nvPr>
            <p:ph sz="quarter" idx="10" hasCustomPrompt="1"/>
          </p:nvPr>
        </p:nvSpPr>
        <p:spPr>
          <a:xfrm>
            <a:off x="5266944" y="3264408"/>
            <a:ext cx="3962400" cy="1361372"/>
          </a:xfrm>
        </p:spPr>
        <p:txBody>
          <a:bodyPr/>
          <a:lstStyle>
            <a:lvl1pPr marL="0" indent="0">
              <a:buClr>
                <a:schemeClr val="tx1"/>
              </a:buClr>
              <a:buFont typeface="Wingdings" panose="05000000000000000000" pitchFamily="2" charset="2"/>
              <a:buNone/>
              <a:defRPr>
                <a:solidFill>
                  <a:schemeClr val="bg1"/>
                </a:solidFill>
              </a:defRPr>
            </a:lvl1pPr>
            <a:lvl2pPr marL="517922" indent="-175022">
              <a:buClr>
                <a:srgbClr val="EA7816"/>
              </a:buClr>
              <a:buFont typeface="Arial" pitchFamily="34" charset="0"/>
              <a:buChar char="•"/>
              <a:defRPr>
                <a:solidFill>
                  <a:schemeClr val="bg1"/>
                </a:solidFill>
              </a:defRPr>
            </a:lvl2pPr>
            <a:lvl3pPr marL="773906" indent="-88106">
              <a:buClr>
                <a:srgbClr val="EA7816"/>
              </a:buClr>
              <a:buFont typeface="Arial" pitchFamily="34" charset="0"/>
              <a:buChar char="•"/>
              <a:defRPr>
                <a:solidFill>
                  <a:schemeClr val="bg1"/>
                </a:solidFill>
              </a:defRPr>
            </a:lvl3pPr>
            <a:lvl4pPr marL="1159669" indent="-130969">
              <a:buClr>
                <a:srgbClr val="EA7816"/>
              </a:buClr>
              <a:buFont typeface="Arial" pitchFamily="34" charset="0"/>
              <a:buChar char="•"/>
              <a:defRPr>
                <a:solidFill>
                  <a:schemeClr val="bg1"/>
                </a:solidFill>
              </a:defRPr>
            </a:lvl4pPr>
            <a:lvl5pPr marL="1502569" indent="-130969">
              <a:buClr>
                <a:srgbClr val="EA7816"/>
              </a:buClr>
              <a:buFont typeface="Arial" pitchFamily="34" charset="0"/>
              <a:buChar char="•"/>
              <a:defRPr>
                <a:solidFill>
                  <a:schemeClr val="bg1"/>
                </a:solidFill>
              </a:defRPr>
            </a:lvl5pPr>
          </a:lstStyle>
          <a:p>
            <a:pPr lvl="0"/>
            <a:r>
              <a:rPr lang="en-US" dirty="0" err="1"/>
              <a:t>Subheader</a:t>
            </a:r>
            <a:endParaRPr lang="en-US" dirty="0"/>
          </a:p>
        </p:txBody>
      </p:sp>
      <p:sp>
        <p:nvSpPr>
          <p:cNvPr id="13" name="Rectangle 2"/>
          <p:cNvSpPr>
            <a:spLocks noGrp="1" noChangeArrowheads="1"/>
          </p:cNvSpPr>
          <p:nvPr>
            <p:ph type="ctrTitle" hasCustomPrompt="1"/>
          </p:nvPr>
        </p:nvSpPr>
        <p:spPr>
          <a:xfrm>
            <a:off x="5266944" y="1069848"/>
            <a:ext cx="3877056" cy="1133856"/>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11095251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2_Section_Purple">
    <p:spTree>
      <p:nvGrpSpPr>
        <p:cNvPr id="1" name=""/>
        <p:cNvGrpSpPr/>
        <p:nvPr/>
      </p:nvGrpSpPr>
      <p:grpSpPr>
        <a:xfrm>
          <a:off x="0" y="0"/>
          <a:ext cx="0" cy="0"/>
          <a:chOff x="0" y="0"/>
          <a:chExt cx="0" cy="0"/>
        </a:xfrm>
      </p:grpSpPr>
      <p:pic>
        <p:nvPicPr>
          <p:cNvPr id="6" name="Picture 5" descr="APICS Business SystemB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Rectangle 2"/>
          <p:cNvSpPr>
            <a:spLocks noGrp="1" noChangeArrowheads="1"/>
          </p:cNvSpPr>
          <p:nvPr>
            <p:ph type="ctrTitle" hasCustomPrompt="1"/>
          </p:nvPr>
        </p:nvSpPr>
        <p:spPr>
          <a:xfrm>
            <a:off x="5266944" y="3042745"/>
            <a:ext cx="3877056" cy="466027"/>
          </a:xfrm>
        </p:spPr>
        <p:txBody>
          <a:bodyPr lIns="0" tIns="0" rIns="0" bIns="0"/>
          <a:lstStyle>
            <a:lvl1pPr>
              <a:defRPr sz="2100" baseline="0">
                <a:solidFill>
                  <a:schemeClr val="bg1"/>
                </a:solidFill>
                <a:latin typeface="Franklin Gothic Medium"/>
                <a:cs typeface="Franklin Gothic Medium"/>
              </a:defRPr>
            </a:lvl1pPr>
          </a:lstStyle>
          <a:p>
            <a:pPr lvl="0"/>
            <a:r>
              <a:rPr lang="en-US" noProof="0" dirty="0"/>
              <a:t>SECTION TITLE</a:t>
            </a:r>
          </a:p>
        </p:txBody>
      </p:sp>
      <p:pic>
        <p:nvPicPr>
          <p:cNvPr id="9" name="Picture 8" descr="APICS_Logo_White.ep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6701" y="4806345"/>
            <a:ext cx="776351" cy="177640"/>
          </a:xfrm>
          <a:prstGeom prst="rect">
            <a:avLst/>
          </a:prstGeom>
        </p:spPr>
      </p:pic>
    </p:spTree>
    <p:extLst>
      <p:ext uri="{BB962C8B-B14F-4D97-AF65-F5344CB8AC3E}">
        <p14:creationId xmlns:p14="http://schemas.microsoft.com/office/powerpoint/2010/main" val="34750746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2805"/>
            <a:ext cx="7638288" cy="452622"/>
          </a:xfrm>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454026" y="937022"/>
            <a:ext cx="8235949" cy="3690938"/>
          </a:xfrm>
        </p:spPr>
        <p:txBody>
          <a:bodyPr/>
          <a:lstStyle>
            <a:lvl1pPr marL="0" indent="0">
              <a:spcBef>
                <a:spcPts val="1350"/>
              </a:spcBef>
              <a:buNone/>
              <a:defRPr sz="1800">
                <a:solidFill>
                  <a:schemeClr val="bg2">
                    <a:lumMod val="10000"/>
                  </a:schemeClr>
                </a:solidFill>
              </a:defRPr>
            </a:lvl1pPr>
            <a:lvl2pPr marL="173831" indent="-173831">
              <a:buFont typeface="Wingdings" panose="05000000000000000000" pitchFamily="2" charset="2"/>
              <a:buChar char="§"/>
              <a:defRPr sz="1800">
                <a:solidFill>
                  <a:schemeClr val="bg2">
                    <a:lumMod val="10000"/>
                  </a:schemeClr>
                </a:solidFill>
              </a:defRPr>
            </a:lvl2pPr>
            <a:lvl3pPr marL="557213" indent="-257175">
              <a:buFont typeface="Arial" pitchFamily="34" charset="0"/>
              <a:buChar char="–"/>
              <a:tabLst>
                <a:tab pos="472679" algn="l"/>
              </a:tabLst>
              <a:defRPr sz="1800">
                <a:solidFill>
                  <a:schemeClr val="bg2">
                    <a:lumMod val="10000"/>
                  </a:schemeClr>
                </a:solidFill>
              </a:defRPr>
            </a:lvl3pPr>
            <a:lvl4pPr marL="557213" indent="-257175">
              <a:buFont typeface="Arial" pitchFamily="34" charset="0"/>
              <a:buChar char="–"/>
              <a:tabLst>
                <a:tab pos="472679" algn="l"/>
              </a:tabLst>
              <a:defRPr/>
            </a:lvl4pPr>
            <a:lvl5pPr marL="557213" indent="-257175">
              <a:buFont typeface="Arial" pitchFamily="34" charset="0"/>
              <a:buChar char="–"/>
              <a:tabLst>
                <a:tab pos="472679" algn="l"/>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10248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OC/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Contents or Agenda</a:t>
            </a:r>
          </a:p>
        </p:txBody>
      </p:sp>
      <p:sp>
        <p:nvSpPr>
          <p:cNvPr id="9" name="Text Placeholder 8"/>
          <p:cNvSpPr>
            <a:spLocks noGrp="1"/>
          </p:cNvSpPr>
          <p:nvPr>
            <p:ph type="body" sz="quarter" idx="11"/>
          </p:nvPr>
        </p:nvSpPr>
        <p:spPr>
          <a:xfrm>
            <a:off x="451104" y="1545432"/>
            <a:ext cx="8254746" cy="3118247"/>
          </a:xfrm>
        </p:spPr>
        <p:txBody>
          <a:bodyPr/>
          <a:lstStyle>
            <a:lvl1pPr marL="210741" indent="-210741">
              <a:spcBef>
                <a:spcPts val="450"/>
              </a:spcBef>
              <a:buSzPct val="80000"/>
              <a:buFont typeface="+mj-lt"/>
              <a:buAutoNum type="arabicPeriod"/>
              <a:defRPr>
                <a:solidFill>
                  <a:schemeClr val="bg2">
                    <a:lumMod val="10000"/>
                  </a:schemeClr>
                </a:solidFill>
              </a:defRPr>
            </a:lvl1pPr>
          </a:lstStyle>
          <a:p>
            <a:pPr lvl="0"/>
            <a:r>
              <a:rPr lang="en-US" dirty="0"/>
              <a:t>Click to edit Master text styles</a:t>
            </a:r>
          </a:p>
        </p:txBody>
      </p:sp>
      <p:sp>
        <p:nvSpPr>
          <p:cNvPr id="10" name="Text Placeholder 6"/>
          <p:cNvSpPr>
            <a:spLocks noGrp="1"/>
          </p:cNvSpPr>
          <p:nvPr>
            <p:ph type="body" sz="quarter" idx="10" hasCustomPrompt="1"/>
          </p:nvPr>
        </p:nvSpPr>
        <p:spPr>
          <a:xfrm>
            <a:off x="450850" y="777479"/>
            <a:ext cx="8255000" cy="548878"/>
          </a:xfrm>
        </p:spPr>
        <p:txBody>
          <a:bodyPr/>
          <a:lstStyle>
            <a:lvl1pPr marL="0" indent="0">
              <a:lnSpc>
                <a:spcPct val="90000"/>
              </a:lnSpc>
              <a:buFontTx/>
              <a:buNone/>
              <a:defRPr baseline="0">
                <a:solidFill>
                  <a:schemeClr val="accent2"/>
                </a:solidFill>
                <a:latin typeface="Franklin Gothic Medium" pitchFamily="34" charset="0"/>
              </a:defRPr>
            </a:lvl1pPr>
          </a:lstStyle>
          <a:p>
            <a:pPr lvl="0"/>
            <a:r>
              <a:rPr lang="en-US" dirty="0"/>
              <a:t>Optional introductory text goes here.</a:t>
            </a:r>
          </a:p>
        </p:txBody>
      </p:sp>
    </p:spTree>
    <p:extLst>
      <p:ext uri="{BB962C8B-B14F-4D97-AF65-F5344CB8AC3E}">
        <p14:creationId xmlns:p14="http://schemas.microsoft.com/office/powerpoint/2010/main" val="1657095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38048"/>
            <a:ext cx="4038600" cy="3656574"/>
          </a:xfrm>
        </p:spPr>
        <p:txBody>
          <a:bodyPr/>
          <a:lstStyle>
            <a:lvl1pPr marL="0" indent="0">
              <a:buNone/>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938048"/>
            <a:ext cx="4038600" cy="3656574"/>
          </a:xfrm>
        </p:spPr>
        <p:txBody>
          <a:bodyPr/>
          <a:lstStyle>
            <a:lvl1pPr>
              <a:defRPr sz="1500">
                <a:solidFill>
                  <a:schemeClr val="bg2">
                    <a:lumMod val="25000"/>
                  </a:schemeClr>
                </a:solidFill>
                <a:latin typeface="Franklin Gothic Medium" pitchFamily="34" charset="0"/>
              </a:defRPr>
            </a:lvl1pPr>
            <a:lvl2pPr>
              <a:defRPr sz="1500">
                <a:solidFill>
                  <a:schemeClr val="bg2">
                    <a:lumMod val="25000"/>
                  </a:schemeClr>
                </a:solidFill>
              </a:defRPr>
            </a:lvl2pPr>
            <a:lvl3pPr>
              <a:defRPr sz="1500">
                <a:solidFill>
                  <a:schemeClr val="bg2">
                    <a:lumMod val="25000"/>
                  </a:schemeClr>
                </a:solidFill>
              </a:defRPr>
            </a:lvl3pPr>
            <a:lvl4pPr>
              <a:defRPr sz="1050"/>
            </a:lvl4pPr>
            <a:lvl5pPr>
              <a:defRPr sz="10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324821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Image Suppor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0" y="937022"/>
            <a:ext cx="3178176"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3841750" y="1261241"/>
            <a:ext cx="4845050" cy="3333381"/>
          </a:xfrm>
        </p:spPr>
        <p:txBody>
          <a:bodyPr/>
          <a:lstStyle>
            <a:lvl1pPr>
              <a:defRPr sz="1350">
                <a:solidFill>
                  <a:schemeClr val="bg2">
                    <a:lumMod val="10000"/>
                  </a:schemeClr>
                </a:solidFill>
                <a:latin typeface="+mj-lt"/>
              </a:defRPr>
            </a:lvl1pPr>
            <a:lvl2pPr marL="177404" indent="-177404">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3841750" y="930166"/>
            <a:ext cx="4863996"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37787702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Suppo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533697" y="937022"/>
            <a:ext cx="3178176"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454026" y="1261241"/>
            <a:ext cx="4875213"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454025" y="930166"/>
            <a:ext cx="4866784"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293493895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mage Support Left 3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0" y="937022"/>
            <a:ext cx="4872038" cy="3519488"/>
          </a:xfrm>
          <a:solidFill>
            <a:schemeClr val="bg2">
              <a:lumMod val="90000"/>
            </a:schemeClr>
          </a:solidFill>
        </p:spPr>
        <p:txBody>
          <a:bodyPr anchor="ctr"/>
          <a:lstStyle>
            <a:lvl1pPr marL="0" indent="0">
              <a:buNone/>
              <a:defRPr sz="1050">
                <a:solidFill>
                  <a:schemeClr val="bg2">
                    <a:lumMod val="25000"/>
                  </a:schemeClr>
                </a:solidFill>
                <a:latin typeface="+mj-lt"/>
              </a:defRPr>
            </a:lvl1pPr>
            <a:lvl2pPr>
              <a:defRPr sz="1050">
                <a:solidFill>
                  <a:schemeClr val="bg2">
                    <a:lumMod val="25000"/>
                  </a:schemeClr>
                </a:solidFill>
              </a:defRPr>
            </a:lvl2pPr>
            <a:lvl3pPr>
              <a:defRPr sz="1050">
                <a:solidFill>
                  <a:schemeClr val="bg2">
                    <a:lumMod val="25000"/>
                  </a:schemeClr>
                </a:solidFill>
              </a:defRPr>
            </a:lvl3pPr>
            <a:lvl4pPr>
              <a:defRPr sz="1350"/>
            </a:lvl4pPr>
            <a:lvl5pPr>
              <a:defRPr sz="1350"/>
            </a:lvl5pPr>
            <a:lvl6pPr>
              <a:defRPr sz="1350"/>
            </a:lvl6pPr>
            <a:lvl7pPr>
              <a:defRPr sz="1350"/>
            </a:lvl7pPr>
            <a:lvl8pPr>
              <a:defRPr sz="1350"/>
            </a:lvl8pPr>
            <a:lvl9pPr>
              <a:defRPr sz="1350"/>
            </a:lvl9pPr>
          </a:lstStyle>
          <a:p>
            <a:pPr algn="ctr"/>
            <a:r>
              <a:rPr lang="en-US" sz="1050" dirty="0">
                <a:solidFill>
                  <a:schemeClr val="bg1">
                    <a:lumMod val="50000"/>
                  </a:schemeClr>
                </a:solidFill>
                <a:latin typeface="Franklin Gothic Book"/>
              </a:rPr>
              <a:t>Image/Diagram/Chart</a:t>
            </a:r>
            <a:br>
              <a:rPr lang="en-US" sz="1050" dirty="0">
                <a:solidFill>
                  <a:schemeClr val="bg1">
                    <a:lumMod val="50000"/>
                  </a:schemeClr>
                </a:solidFill>
                <a:latin typeface="Franklin Gothic Book"/>
              </a:rPr>
            </a:br>
            <a:r>
              <a:rPr lang="en-US" sz="1050" dirty="0">
                <a:solidFill>
                  <a:schemeClr val="bg1">
                    <a:lumMod val="50000"/>
                  </a:schemeClr>
                </a:solidFill>
                <a:latin typeface="Franklin Gothic Book"/>
              </a:rPr>
              <a:t>Placement Area</a:t>
            </a:r>
          </a:p>
          <a:p>
            <a:pPr algn="ctr"/>
            <a:r>
              <a:rPr lang="en-US" sz="900" i="1" dirty="0">
                <a:solidFill>
                  <a:schemeClr val="bg1">
                    <a:lumMod val="50000"/>
                  </a:schemeClr>
                </a:solidFill>
                <a:latin typeface="Franklin Gothic Book"/>
              </a:rPr>
              <a:t>(visuals are to placed in this area </a:t>
            </a:r>
            <a:br>
              <a:rPr lang="en-US" sz="900" i="1" dirty="0">
                <a:solidFill>
                  <a:schemeClr val="bg1">
                    <a:lumMod val="50000"/>
                  </a:schemeClr>
                </a:solidFill>
                <a:latin typeface="Franklin Gothic Book"/>
              </a:rPr>
            </a:br>
            <a:r>
              <a:rPr lang="en-US" sz="900" i="1" dirty="0">
                <a:solidFill>
                  <a:schemeClr val="bg1">
                    <a:lumMod val="50000"/>
                  </a:schemeClr>
                </a:solidFill>
                <a:latin typeface="Franklin Gothic Book"/>
              </a:rPr>
              <a:t>and aligned at the top of the text)</a:t>
            </a:r>
          </a:p>
        </p:txBody>
      </p:sp>
      <p:sp>
        <p:nvSpPr>
          <p:cNvPr id="4" name="Content Placeholder 3"/>
          <p:cNvSpPr>
            <a:spLocks noGrp="1"/>
          </p:cNvSpPr>
          <p:nvPr>
            <p:ph sz="half" idx="2"/>
          </p:nvPr>
        </p:nvSpPr>
        <p:spPr>
          <a:xfrm>
            <a:off x="5532438" y="1261241"/>
            <a:ext cx="3154362" cy="3333381"/>
          </a:xfrm>
        </p:spPr>
        <p:txBody>
          <a:bodyPr/>
          <a:lstStyle>
            <a:lvl1pPr>
              <a:defRPr sz="1350">
                <a:solidFill>
                  <a:schemeClr val="bg2">
                    <a:lumMod val="10000"/>
                  </a:schemeClr>
                </a:solidFill>
                <a:latin typeface="+mj-lt"/>
              </a:defRPr>
            </a:lvl1pPr>
            <a:lvl2pPr>
              <a:spcBef>
                <a:spcPts val="450"/>
              </a:spcBef>
              <a:defRPr sz="1350">
                <a:solidFill>
                  <a:schemeClr val="bg2">
                    <a:lumMod val="10000"/>
                  </a:schemeClr>
                </a:solidFill>
                <a:latin typeface="+mj-lt"/>
              </a:defRPr>
            </a:lvl2pPr>
            <a:lvl3pPr>
              <a:defRPr sz="1350">
                <a:solidFill>
                  <a:schemeClr val="bg2">
                    <a:lumMod val="10000"/>
                  </a:schemeClr>
                </a:solidFill>
                <a:latin typeface="+mj-lt"/>
              </a:defRPr>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Text Placeholder 6"/>
          <p:cNvSpPr>
            <a:spLocks noGrp="1"/>
          </p:cNvSpPr>
          <p:nvPr>
            <p:ph type="body" sz="quarter" idx="10" hasCustomPrompt="1"/>
          </p:nvPr>
        </p:nvSpPr>
        <p:spPr>
          <a:xfrm>
            <a:off x="5532439" y="930166"/>
            <a:ext cx="3166697" cy="283779"/>
          </a:xfrm>
        </p:spPr>
        <p:txBody>
          <a:bodyPr/>
          <a:lstStyle>
            <a:lvl1pPr marL="0" indent="0">
              <a:lnSpc>
                <a:spcPct val="90000"/>
              </a:lnSpc>
              <a:buFontTx/>
              <a:buNone/>
              <a:defRPr sz="1500" baseline="0">
                <a:solidFill>
                  <a:schemeClr val="accent2"/>
                </a:solidFill>
                <a:latin typeface="Franklin Gothic Medium" pitchFamily="34" charset="0"/>
              </a:defRPr>
            </a:lvl1pPr>
          </a:lstStyle>
          <a:p>
            <a:pPr lvl="0"/>
            <a:r>
              <a:rPr lang="en-US" dirty="0"/>
              <a:t>Header</a:t>
            </a:r>
          </a:p>
        </p:txBody>
      </p:sp>
    </p:spTree>
    <p:extLst>
      <p:ext uri="{BB962C8B-B14F-4D97-AF65-F5344CB8AC3E}">
        <p14:creationId xmlns:p14="http://schemas.microsoft.com/office/powerpoint/2010/main" val="978949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5" Type="http://schemas.openxmlformats.org/officeDocument/2006/relationships/slideLayout" Target="../slideLayouts/slideLayout162.xml"/><Relationship Id="rId10" Type="http://schemas.openxmlformats.org/officeDocument/2006/relationships/image" Target="../media/image24.jpeg"/><Relationship Id="rId4" Type="http://schemas.openxmlformats.org/officeDocument/2006/relationships/slideLayout" Target="../slideLayouts/slideLayout161.xml"/><Relationship Id="rId9" Type="http://schemas.openxmlformats.org/officeDocument/2006/relationships/image" Target="../media/image21.jpe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slideLayout" Target="../slideLayouts/slideLayout167.xml"/><Relationship Id="rId7" Type="http://schemas.openxmlformats.org/officeDocument/2006/relationships/theme" Target="../theme/theme11.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10" Type="http://schemas.openxmlformats.org/officeDocument/2006/relationships/image" Target="../media/image24.jpeg"/><Relationship Id="rId4" Type="http://schemas.openxmlformats.org/officeDocument/2006/relationships/slideLayout" Target="../slideLayouts/slideLayout168.xml"/><Relationship Id="rId9" Type="http://schemas.openxmlformats.org/officeDocument/2006/relationships/image" Target="../media/image23.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7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heme" Target="../theme/theme1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theme" Target="../theme/theme13.xml"/><Relationship Id="rId5" Type="http://schemas.openxmlformats.org/officeDocument/2006/relationships/slideLayout" Target="../slideLayouts/slideLayout186.xml"/><Relationship Id="rId4" Type="http://schemas.openxmlformats.org/officeDocument/2006/relationships/slideLayout" Target="../slideLayouts/slideLayout18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theme" Target="../theme/theme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slideLayout" Target="../slideLayouts/slideLayout103.xml"/><Relationship Id="rId3" Type="http://schemas.openxmlformats.org/officeDocument/2006/relationships/slideLayout" Target="../slideLayouts/slideLayout88.xml"/><Relationship Id="rId21" Type="http://schemas.openxmlformats.org/officeDocument/2006/relationships/slideLayout" Target="../slideLayouts/slideLayout106.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5" Type="http://schemas.openxmlformats.org/officeDocument/2006/relationships/theme" Target="../theme/theme5.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0" Type="http://schemas.openxmlformats.org/officeDocument/2006/relationships/slideLayout" Target="../slideLayouts/slideLayout105.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24" Type="http://schemas.openxmlformats.org/officeDocument/2006/relationships/slideLayout" Target="../slideLayouts/slideLayout109.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23" Type="http://schemas.openxmlformats.org/officeDocument/2006/relationships/slideLayout" Target="../slideLayouts/slideLayout108.xml"/><Relationship Id="rId10" Type="http://schemas.openxmlformats.org/officeDocument/2006/relationships/slideLayout" Target="../slideLayouts/slideLayout95.xml"/><Relationship Id="rId19" Type="http://schemas.openxmlformats.org/officeDocument/2006/relationships/slideLayout" Target="../slideLayouts/slideLayout104.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 Id="rId22" Type="http://schemas.openxmlformats.org/officeDocument/2006/relationships/slideLayout" Target="../slideLayouts/slideLayout10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theme" Target="../theme/theme6.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theme" Target="../theme/theme7.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image" Target="../media/image20.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7" Type="http://schemas.openxmlformats.org/officeDocument/2006/relationships/image" Target="../media/image24.jpeg"/><Relationship Id="rId2" Type="http://schemas.openxmlformats.org/officeDocument/2006/relationships/slideLayout" Target="../slideLayouts/slideLayout151.xml"/><Relationship Id="rId1" Type="http://schemas.openxmlformats.org/officeDocument/2006/relationships/slideLayout" Target="../slideLayouts/slideLayout150.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slideLayout" Target="../slideLayouts/slideLayout154.xml"/><Relationship Id="rId7" Type="http://schemas.openxmlformats.org/officeDocument/2006/relationships/theme" Target="../theme/theme9.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image" Target="../media/image24.jpeg"/><Relationship Id="rId5" Type="http://schemas.openxmlformats.org/officeDocument/2006/relationships/slideLayout" Target="../slideLayouts/slideLayout156.xml"/><Relationship Id="rId10" Type="http://schemas.openxmlformats.org/officeDocument/2006/relationships/image" Target="../media/image23.jpeg"/><Relationship Id="rId4" Type="http://schemas.openxmlformats.org/officeDocument/2006/relationships/slideLayout" Target="../slideLayouts/slideLayout155.xml"/><Relationship Id="rId9" Type="http://schemas.openxmlformats.org/officeDocument/2006/relationships/image" Target="../media/image2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3348" y="4887391"/>
            <a:ext cx="9147348" cy="260663"/>
          </a:xfrm>
          <a:prstGeom prst="rect">
            <a:avLst/>
          </a:prstGeom>
          <a:solidFill>
            <a:schemeClr val="tx1">
              <a:lumMod val="50000"/>
              <a:lumOff val="50000"/>
              <a:alpha val="1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grpSp>
        <p:nvGrpSpPr>
          <p:cNvPr id="2" name="Group 1"/>
          <p:cNvGrpSpPr/>
          <p:nvPr userDrawn="1"/>
        </p:nvGrpSpPr>
        <p:grpSpPr>
          <a:xfrm>
            <a:off x="4724400" y="375870"/>
            <a:ext cx="3733800" cy="1891080"/>
            <a:chOff x="457200" y="361950"/>
            <a:chExt cx="8124373" cy="4114800"/>
          </a:xfrm>
        </p:grpSpPr>
        <p:pic>
          <p:nvPicPr>
            <p:cNvPr id="5"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457200" y="3619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6"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3810000" y="1657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7"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553200" y="3181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10"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571343" y="40640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11"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09600" y="3181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12"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1378217" y="215265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13"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3189193" y="60960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14"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414674" y="190500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15"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4398149" y="3578679"/>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grpSp>
      <p:grpSp>
        <p:nvGrpSpPr>
          <p:cNvPr id="16" name="Group 15"/>
          <p:cNvGrpSpPr/>
          <p:nvPr userDrawn="1"/>
        </p:nvGrpSpPr>
        <p:grpSpPr>
          <a:xfrm>
            <a:off x="609601" y="514350"/>
            <a:ext cx="3733800" cy="1891080"/>
            <a:chOff x="457200" y="361950"/>
            <a:chExt cx="8124373" cy="4114800"/>
          </a:xfrm>
        </p:grpSpPr>
        <p:pic>
          <p:nvPicPr>
            <p:cNvPr id="17"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457200" y="3619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18"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3810000" y="1657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19"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553200" y="3181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20"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571343" y="40640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21"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09600" y="3181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22"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1378217" y="215265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23"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3189193" y="60960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25"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414674" y="190500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26"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4398149" y="3578679"/>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grpSp>
      <p:grpSp>
        <p:nvGrpSpPr>
          <p:cNvPr id="27" name="Group 26"/>
          <p:cNvGrpSpPr/>
          <p:nvPr userDrawn="1"/>
        </p:nvGrpSpPr>
        <p:grpSpPr>
          <a:xfrm>
            <a:off x="4800600" y="2738070"/>
            <a:ext cx="3733800" cy="1891080"/>
            <a:chOff x="457200" y="361950"/>
            <a:chExt cx="8124373" cy="4114800"/>
          </a:xfrm>
        </p:grpSpPr>
        <p:pic>
          <p:nvPicPr>
            <p:cNvPr id="28"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457200" y="3619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29"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3810000" y="1657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30"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553200" y="3181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31"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571343" y="40640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32"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09600" y="3181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33"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1378217" y="215265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34"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3189193" y="60960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35"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414674" y="190500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36"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4398149" y="3578679"/>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grpSp>
      <p:grpSp>
        <p:nvGrpSpPr>
          <p:cNvPr id="37" name="Group 36"/>
          <p:cNvGrpSpPr/>
          <p:nvPr userDrawn="1"/>
        </p:nvGrpSpPr>
        <p:grpSpPr>
          <a:xfrm>
            <a:off x="533400" y="2800350"/>
            <a:ext cx="3733800" cy="1891080"/>
            <a:chOff x="457200" y="361950"/>
            <a:chExt cx="8124373" cy="4114800"/>
          </a:xfrm>
        </p:grpSpPr>
        <p:pic>
          <p:nvPicPr>
            <p:cNvPr id="38"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457200" y="3619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39"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3810000" y="1657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40"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553200" y="3181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41"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571343" y="40640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42"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09600" y="3181350"/>
              <a:ext cx="2010230" cy="12954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43"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1378217" y="215265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44"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3189193" y="60960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45"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6414674" y="1905000"/>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pic>
          <p:nvPicPr>
            <p:cNvPr id="46" name="Picture 2" descr="http://www.i-studentadvisor.com/nci/english/nci-english_logo.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569" b="50000"/>
            <a:stretch/>
          </p:blipFill>
          <p:spPr bwMode="auto">
            <a:xfrm>
              <a:off x="4398149" y="3578679"/>
              <a:ext cx="1241613" cy="800100"/>
            </a:xfrm>
            <a:prstGeom prst="rect">
              <a:avLst/>
            </a:prstGeom>
            <a:noFill/>
            <a:effectLst>
              <a:glow rad="63500">
                <a:schemeClr val="bg1">
                  <a:lumMod val="85000"/>
                  <a:alpha val="20000"/>
                </a:schemeClr>
              </a:glow>
            </a:effectLst>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FC3C48A4-9474-D449-87DE-E4DABD01BD14}"/>
              </a:ext>
            </a:extLst>
          </p:cNvPr>
          <p:cNvSpPr txBox="1"/>
          <p:nvPr userDrawn="1"/>
        </p:nvSpPr>
        <p:spPr>
          <a:xfrm>
            <a:off x="6480862" y="4931018"/>
            <a:ext cx="2627642" cy="195858"/>
          </a:xfrm>
          <a:prstGeom prst="rect">
            <a:avLst/>
          </a:prstGeom>
          <a:noFill/>
        </p:spPr>
        <p:txBody>
          <a:bodyPr wrap="none" rtlCol="0">
            <a:spAutoFit/>
          </a:bodyPr>
          <a:lstStyle/>
          <a:p>
            <a:pPr algn="r"/>
            <a:r>
              <a:rPr lang="en-US" sz="800" b="0" dirty="0">
                <a:solidFill>
                  <a:schemeClr val="bg1">
                    <a:lumMod val="75000"/>
                  </a:schemeClr>
                </a:solidFill>
              </a:rPr>
              <a:t>Lecturer Victor del Rosal * National College of Ireland</a:t>
            </a:r>
          </a:p>
        </p:txBody>
      </p:sp>
    </p:spTree>
    <p:extLst>
      <p:ext uri="{BB962C8B-B14F-4D97-AF65-F5344CB8AC3E}">
        <p14:creationId xmlns:p14="http://schemas.microsoft.com/office/powerpoint/2010/main" val="59595730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4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04800" y="114300"/>
            <a:ext cx="8534400" cy="36790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a:t>Mastertitelformat bearbeiten</a:t>
            </a:r>
          </a:p>
        </p:txBody>
      </p:sp>
      <p:sp>
        <p:nvSpPr>
          <p:cNvPr id="9219" name="Rectangle 3"/>
          <p:cNvSpPr>
            <a:spLocks noGrp="1" noChangeArrowheads="1"/>
          </p:cNvSpPr>
          <p:nvPr>
            <p:ph type="body" idx="1"/>
          </p:nvPr>
        </p:nvSpPr>
        <p:spPr bwMode="auto">
          <a:xfrm>
            <a:off x="304800" y="857250"/>
            <a:ext cx="8534400" cy="34825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9220" name="Picture 15" descr=" linie.jpg                                                      001DD8D5 mauseloch                      BCFBA33A:"/>
          <p:cNvPicPr>
            <a:picLocks noChangeAspect="1" noChangeArrowheads="1"/>
          </p:cNvPicPr>
          <p:nvPr/>
        </p:nvPicPr>
        <p:blipFill>
          <a:blip r:embed="rId9" cstate="print"/>
          <a:srcRect/>
          <a:stretch>
            <a:fillRect/>
          </a:stretch>
        </p:blipFill>
        <p:spPr bwMode="auto">
          <a:xfrm>
            <a:off x="-6350" y="650082"/>
            <a:ext cx="9155113" cy="92869"/>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7572375" y="4661297"/>
            <a:ext cx="10668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i="0">
                <a:solidFill>
                  <a:schemeClr val="tx1"/>
                </a:solidFill>
                <a:latin typeface="+mn-lt"/>
              </a:defRPr>
            </a:lvl1pPr>
          </a:lstStyle>
          <a:p>
            <a:pPr>
              <a:defRPr/>
            </a:pPr>
            <a:fld id="{FFF95F15-FE8D-42C2-AC68-7D0AD9860EDA}" type="slidenum">
              <a:rPr lang="de-DE" smtClean="0"/>
              <a:pPr>
                <a:defRPr/>
              </a:pPr>
              <a:t>‹#›</a:t>
            </a:fld>
            <a:endParaRPr lang="de-DE" dirty="0"/>
          </a:p>
        </p:txBody>
      </p:sp>
      <p:sp>
        <p:nvSpPr>
          <p:cNvPr id="6" name="Fußzeilenplatzhalter 2"/>
          <p:cNvSpPr>
            <a:spLocks noGrp="1"/>
          </p:cNvSpPr>
          <p:nvPr>
            <p:ph type="ftr" sz="quarter" idx="3"/>
          </p:nvPr>
        </p:nvSpPr>
        <p:spPr>
          <a:xfrm>
            <a:off x="323850" y="4572000"/>
            <a:ext cx="68770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lang="de-DE" sz="825" kern="1200">
                <a:solidFill>
                  <a:schemeClr val="tx1"/>
                </a:solidFill>
                <a:latin typeface="+mn-lt"/>
                <a:ea typeface="+mn-ea"/>
                <a:cs typeface="+mn-cs"/>
              </a:defRPr>
            </a:lvl1pPr>
          </a:lstStyle>
          <a:p>
            <a:pPr>
              <a:defRPr/>
            </a:pPr>
            <a:endParaRPr lang="de-AT"/>
          </a:p>
        </p:txBody>
      </p:sp>
      <p:pic>
        <p:nvPicPr>
          <p:cNvPr id="9223" name="Picture 19" descr="figur_einzeln.jpg                                              001DD8D5 mauseloch                      BCFBA33A:"/>
          <p:cNvPicPr>
            <a:picLocks noChangeAspect="1" noChangeArrowheads="1"/>
          </p:cNvPicPr>
          <p:nvPr/>
        </p:nvPicPr>
        <p:blipFill>
          <a:blip r:embed="rId10" cstate="print"/>
          <a:srcRect/>
          <a:stretch>
            <a:fillRect/>
          </a:stretch>
        </p:blipFill>
        <p:spPr bwMode="auto">
          <a:xfrm>
            <a:off x="8534400" y="4531519"/>
            <a:ext cx="573088" cy="611981"/>
          </a:xfrm>
          <a:prstGeom prst="rect">
            <a:avLst/>
          </a:prstGeom>
          <a:noFill/>
          <a:ln w="9525">
            <a:noFill/>
            <a:miter lim="800000"/>
            <a:headEnd/>
            <a:tailEnd/>
          </a:ln>
        </p:spPr>
      </p:pic>
    </p:spTree>
    <p:extLst>
      <p:ext uri="{BB962C8B-B14F-4D97-AF65-F5344CB8AC3E}">
        <p14:creationId xmlns:p14="http://schemas.microsoft.com/office/powerpoint/2010/main" val="284611641"/>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Lst>
  <p:hf hdr="0" ftr="0" dt="0"/>
  <p:txStyles>
    <p:titleStyle>
      <a:lvl1pPr algn="l" rtl="0" eaLnBrk="0" fontAlgn="base" hangingPunct="0">
        <a:spcBef>
          <a:spcPct val="0"/>
        </a:spcBef>
        <a:spcAft>
          <a:spcPct val="0"/>
        </a:spcAft>
        <a:defRPr sz="1650" b="1">
          <a:solidFill>
            <a:schemeClr val="tx2"/>
          </a:solidFill>
          <a:latin typeface="+mj-lt"/>
          <a:ea typeface="+mj-ea"/>
          <a:cs typeface="+mj-cs"/>
        </a:defRPr>
      </a:lvl1pPr>
      <a:lvl2pPr algn="l" rtl="0" eaLnBrk="0" fontAlgn="base" hangingPunct="0">
        <a:spcBef>
          <a:spcPct val="0"/>
        </a:spcBef>
        <a:spcAft>
          <a:spcPct val="0"/>
        </a:spcAft>
        <a:defRPr sz="1650" b="1">
          <a:solidFill>
            <a:schemeClr val="tx2"/>
          </a:solidFill>
          <a:latin typeface="Arial" charset="0"/>
        </a:defRPr>
      </a:lvl2pPr>
      <a:lvl3pPr algn="l" rtl="0" eaLnBrk="0" fontAlgn="base" hangingPunct="0">
        <a:spcBef>
          <a:spcPct val="0"/>
        </a:spcBef>
        <a:spcAft>
          <a:spcPct val="0"/>
        </a:spcAft>
        <a:defRPr sz="1650" b="1">
          <a:solidFill>
            <a:schemeClr val="tx2"/>
          </a:solidFill>
          <a:latin typeface="Arial" charset="0"/>
        </a:defRPr>
      </a:lvl3pPr>
      <a:lvl4pPr algn="l" rtl="0" eaLnBrk="0" fontAlgn="base" hangingPunct="0">
        <a:spcBef>
          <a:spcPct val="0"/>
        </a:spcBef>
        <a:spcAft>
          <a:spcPct val="0"/>
        </a:spcAft>
        <a:defRPr sz="1650" b="1">
          <a:solidFill>
            <a:schemeClr val="tx2"/>
          </a:solidFill>
          <a:latin typeface="Arial" charset="0"/>
        </a:defRPr>
      </a:lvl4pPr>
      <a:lvl5pPr algn="l" rtl="0" eaLnBrk="0" fontAlgn="base" hangingPunct="0">
        <a:spcBef>
          <a:spcPct val="0"/>
        </a:spcBef>
        <a:spcAft>
          <a:spcPct val="0"/>
        </a:spcAft>
        <a:defRPr sz="1650" b="1">
          <a:solidFill>
            <a:schemeClr val="tx2"/>
          </a:solidFill>
          <a:latin typeface="Arial" charset="0"/>
        </a:defRPr>
      </a:lvl5pPr>
      <a:lvl6pPr marL="342900" algn="l" rtl="0" eaLnBrk="1" fontAlgn="base" hangingPunct="1">
        <a:spcBef>
          <a:spcPct val="0"/>
        </a:spcBef>
        <a:spcAft>
          <a:spcPct val="0"/>
        </a:spcAft>
        <a:defRPr sz="1650" b="1">
          <a:solidFill>
            <a:schemeClr val="tx2"/>
          </a:solidFill>
          <a:latin typeface="Arial" charset="0"/>
        </a:defRPr>
      </a:lvl6pPr>
      <a:lvl7pPr marL="685800" algn="l" rtl="0" eaLnBrk="1" fontAlgn="base" hangingPunct="1">
        <a:spcBef>
          <a:spcPct val="0"/>
        </a:spcBef>
        <a:spcAft>
          <a:spcPct val="0"/>
        </a:spcAft>
        <a:defRPr sz="1650" b="1">
          <a:solidFill>
            <a:schemeClr val="tx2"/>
          </a:solidFill>
          <a:latin typeface="Arial" charset="0"/>
        </a:defRPr>
      </a:lvl7pPr>
      <a:lvl8pPr marL="1028700" algn="l" rtl="0" eaLnBrk="1" fontAlgn="base" hangingPunct="1">
        <a:spcBef>
          <a:spcPct val="0"/>
        </a:spcBef>
        <a:spcAft>
          <a:spcPct val="0"/>
        </a:spcAft>
        <a:defRPr sz="1650" b="1">
          <a:solidFill>
            <a:schemeClr val="tx2"/>
          </a:solidFill>
          <a:latin typeface="Arial" charset="0"/>
        </a:defRPr>
      </a:lvl8pPr>
      <a:lvl9pPr marL="1371600" algn="l" rtl="0" eaLnBrk="1" fontAlgn="base" hangingPunct="1">
        <a:spcBef>
          <a:spcPct val="0"/>
        </a:spcBef>
        <a:spcAft>
          <a:spcPct val="0"/>
        </a:spcAft>
        <a:defRPr sz="1650" b="1">
          <a:solidFill>
            <a:schemeClr val="tx2"/>
          </a:solidFill>
          <a:latin typeface="Arial" charset="0"/>
        </a:defRPr>
      </a:lvl9pPr>
    </p:titleStyle>
    <p:bodyStyle>
      <a:lvl1pPr marL="215504" indent="-215504" algn="l" rtl="0" eaLnBrk="0" fontAlgn="base" hangingPunct="0">
        <a:spcBef>
          <a:spcPct val="15000"/>
        </a:spcBef>
        <a:spcAft>
          <a:spcPct val="0"/>
        </a:spcAft>
        <a:buClr>
          <a:srgbClr val="FE8400"/>
        </a:buClr>
        <a:buFont typeface="Times"/>
        <a:buAutoNum type="arabicPeriod"/>
        <a:defRPr sz="1500">
          <a:solidFill>
            <a:schemeClr val="tx2"/>
          </a:solidFill>
          <a:latin typeface="+mn-lt"/>
          <a:ea typeface="+mn-ea"/>
          <a:cs typeface="+mn-cs"/>
        </a:defRPr>
      </a:lvl1pPr>
      <a:lvl2pPr marL="607219" indent="-200025" algn="l" defTabSz="607219" rtl="0" eaLnBrk="0" fontAlgn="base" hangingPunct="0">
        <a:spcBef>
          <a:spcPct val="15000"/>
        </a:spcBef>
        <a:spcAft>
          <a:spcPct val="0"/>
        </a:spcAft>
        <a:buClr>
          <a:schemeClr val="tx2"/>
        </a:buClr>
        <a:buSzPct val="125000"/>
        <a:buFont typeface="Wingdings" pitchFamily="2" charset="2"/>
        <a:buChar char="§"/>
        <a:defRPr>
          <a:solidFill>
            <a:schemeClr val="tx1"/>
          </a:solidFill>
          <a:latin typeface="+mn-lt"/>
        </a:defRPr>
      </a:lvl2pPr>
      <a:lvl3pPr marL="806054" indent="-141685" algn="l" rtl="0" eaLnBrk="0" fontAlgn="base" hangingPunct="0">
        <a:spcBef>
          <a:spcPct val="15000"/>
        </a:spcBef>
        <a:spcAft>
          <a:spcPct val="0"/>
        </a:spcAft>
        <a:buClr>
          <a:schemeClr val="bg2"/>
        </a:buClr>
        <a:buSzPct val="145000"/>
        <a:buChar char="•"/>
        <a:defRPr sz="1200">
          <a:solidFill>
            <a:schemeClr val="tx1"/>
          </a:solidFill>
          <a:latin typeface="+mn-lt"/>
        </a:defRPr>
      </a:lvl3pPr>
      <a:lvl4pPr marL="1072754" indent="-123825" algn="l" rtl="0" eaLnBrk="0" fontAlgn="base" hangingPunct="0">
        <a:spcBef>
          <a:spcPct val="15000"/>
        </a:spcBef>
        <a:spcAft>
          <a:spcPct val="0"/>
        </a:spcAft>
        <a:buClr>
          <a:schemeClr val="folHlink"/>
        </a:buClr>
        <a:buFont typeface="Wingdings" pitchFamily="2" charset="2"/>
        <a:buChar char="§"/>
        <a:defRPr sz="1050">
          <a:solidFill>
            <a:schemeClr val="tx1"/>
          </a:solidFill>
          <a:latin typeface="+mn-lt"/>
        </a:defRPr>
      </a:lvl4pPr>
      <a:lvl5pPr marL="1364456" indent="-122635" algn="l" rtl="0" eaLnBrk="0" fontAlgn="base" hangingPunct="0">
        <a:spcBef>
          <a:spcPct val="15000"/>
        </a:spcBef>
        <a:spcAft>
          <a:spcPct val="0"/>
        </a:spcAft>
        <a:buClr>
          <a:schemeClr val="folHlink"/>
        </a:buClr>
        <a:buFont typeface="Times"/>
        <a:buChar char="•"/>
        <a:defRPr sz="975">
          <a:solidFill>
            <a:schemeClr val="tx1"/>
          </a:solidFill>
          <a:latin typeface="+mn-lt"/>
        </a:defRPr>
      </a:lvl5pPr>
      <a:lvl6pPr marL="17073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6pPr>
      <a:lvl7pPr marL="20502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7pPr>
      <a:lvl8pPr marL="23931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8pPr>
      <a:lvl9pPr marL="27360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04800" y="114300"/>
            <a:ext cx="8534400" cy="36790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a:t>Mastertitelformat bearbeiten</a:t>
            </a:r>
          </a:p>
        </p:txBody>
      </p:sp>
      <p:sp>
        <p:nvSpPr>
          <p:cNvPr id="8195" name="Rectangle 3"/>
          <p:cNvSpPr>
            <a:spLocks noGrp="1" noChangeArrowheads="1"/>
          </p:cNvSpPr>
          <p:nvPr>
            <p:ph type="body" idx="1"/>
          </p:nvPr>
        </p:nvSpPr>
        <p:spPr bwMode="auto">
          <a:xfrm>
            <a:off x="304800" y="857250"/>
            <a:ext cx="8534400" cy="337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8197" name="Picture 15" descr=" linie.jpg                                                      001DD8D5 mauseloch                      BCFBA33A:"/>
          <p:cNvPicPr>
            <a:picLocks noChangeAspect="1" noChangeArrowheads="1"/>
          </p:cNvPicPr>
          <p:nvPr/>
        </p:nvPicPr>
        <p:blipFill>
          <a:blip r:embed="rId8" cstate="print"/>
          <a:srcRect/>
          <a:stretch>
            <a:fillRect/>
          </a:stretch>
        </p:blipFill>
        <p:spPr bwMode="auto">
          <a:xfrm>
            <a:off x="-6350" y="650082"/>
            <a:ext cx="9155113" cy="92869"/>
          </a:xfrm>
          <a:prstGeom prst="rect">
            <a:avLst/>
          </a:prstGeom>
          <a:noFill/>
          <a:ln w="9525">
            <a:noFill/>
            <a:miter lim="800000"/>
            <a:headEnd/>
            <a:tailEnd/>
          </a:ln>
        </p:spPr>
      </p:pic>
      <p:pic>
        <p:nvPicPr>
          <p:cNvPr id="8198" name="Picture 18" descr="big.jpg                                                        001DD8D5 mauseloch                      BCFBA33A:"/>
          <p:cNvPicPr>
            <a:picLocks noChangeAspect="1" noChangeArrowheads="1"/>
          </p:cNvPicPr>
          <p:nvPr/>
        </p:nvPicPr>
        <p:blipFill>
          <a:blip r:embed="rId9" cstate="print"/>
          <a:srcRect/>
          <a:stretch>
            <a:fillRect/>
          </a:stretch>
        </p:blipFill>
        <p:spPr bwMode="auto">
          <a:xfrm>
            <a:off x="38101" y="4576762"/>
            <a:ext cx="841375" cy="557213"/>
          </a:xfrm>
          <a:prstGeom prst="rect">
            <a:avLst/>
          </a:prstGeom>
          <a:noFill/>
          <a:ln w="9525">
            <a:noFill/>
            <a:miter lim="800000"/>
            <a:headEnd/>
            <a:tailEnd/>
          </a:ln>
        </p:spPr>
      </p:pic>
      <p:pic>
        <p:nvPicPr>
          <p:cNvPr id="8199" name="Picture 19" descr="figur_einzeln.jpg                                              001DD8D5 mauseloch                      BCFBA33A:"/>
          <p:cNvPicPr>
            <a:picLocks noChangeAspect="1" noChangeArrowheads="1"/>
          </p:cNvPicPr>
          <p:nvPr/>
        </p:nvPicPr>
        <p:blipFill>
          <a:blip r:embed="rId10" cstate="print"/>
          <a:srcRect/>
          <a:stretch>
            <a:fillRect/>
          </a:stretch>
        </p:blipFill>
        <p:spPr bwMode="auto">
          <a:xfrm>
            <a:off x="8534400" y="4531519"/>
            <a:ext cx="573088" cy="611981"/>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7572375" y="4661297"/>
            <a:ext cx="10668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i="0">
                <a:latin typeface="+mn-lt"/>
              </a:defRPr>
            </a:lvl1pPr>
          </a:lstStyle>
          <a:p>
            <a:pPr>
              <a:defRPr/>
            </a:pPr>
            <a:fld id="{1A42D91C-1CB2-4810-B047-F090727930CF}" type="slidenum">
              <a:rPr lang="de-DE" smtClean="0"/>
              <a:pPr>
                <a:defRPr/>
              </a:pPr>
              <a:t>‹#›</a:t>
            </a:fld>
            <a:endParaRPr lang="de-DE"/>
          </a:p>
        </p:txBody>
      </p:sp>
      <p:sp>
        <p:nvSpPr>
          <p:cNvPr id="9" name="Rectangle 6"/>
          <p:cNvSpPr txBox="1">
            <a:spLocks noChangeArrowheads="1"/>
          </p:cNvSpPr>
          <p:nvPr userDrawn="1"/>
        </p:nvSpPr>
        <p:spPr bwMode="auto">
          <a:xfrm>
            <a:off x="888964" y="4661297"/>
            <a:ext cx="1738822" cy="34290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defPPr>
              <a:defRPr lang="de-DE"/>
            </a:defPPr>
            <a:lvl1pPr algn="r" rtl="0" fontAlgn="base">
              <a:spcBef>
                <a:spcPct val="0"/>
              </a:spcBef>
              <a:spcAft>
                <a:spcPct val="0"/>
              </a:spcAft>
              <a:defRPr sz="1400" i="1" kern="1200">
                <a:solidFill>
                  <a:schemeClr val="tx1"/>
                </a:solidFill>
                <a:latin typeface="+mn-lt"/>
                <a:ea typeface="+mn-ea"/>
                <a:cs typeface="+mn-cs"/>
              </a:defRPr>
            </a:lvl1pPr>
            <a:lvl2pPr marL="457200" algn="l" rtl="0" fontAlgn="base">
              <a:spcBef>
                <a:spcPct val="0"/>
              </a:spcBef>
              <a:spcAft>
                <a:spcPct val="0"/>
              </a:spcAft>
              <a:defRPr sz="1600" i="1" kern="1200">
                <a:solidFill>
                  <a:schemeClr val="tx1"/>
                </a:solidFill>
                <a:latin typeface="Verdana" pitchFamily="34" charset="0"/>
                <a:ea typeface="+mn-ea"/>
                <a:cs typeface="+mn-cs"/>
              </a:defRPr>
            </a:lvl2pPr>
            <a:lvl3pPr marL="914400" algn="l" rtl="0" fontAlgn="base">
              <a:spcBef>
                <a:spcPct val="0"/>
              </a:spcBef>
              <a:spcAft>
                <a:spcPct val="0"/>
              </a:spcAft>
              <a:defRPr sz="1600" i="1" kern="1200">
                <a:solidFill>
                  <a:schemeClr val="tx1"/>
                </a:solidFill>
                <a:latin typeface="Verdana" pitchFamily="34" charset="0"/>
                <a:ea typeface="+mn-ea"/>
                <a:cs typeface="+mn-cs"/>
              </a:defRPr>
            </a:lvl3pPr>
            <a:lvl4pPr marL="1371600" algn="l" rtl="0" fontAlgn="base">
              <a:spcBef>
                <a:spcPct val="0"/>
              </a:spcBef>
              <a:spcAft>
                <a:spcPct val="0"/>
              </a:spcAft>
              <a:defRPr sz="1600" i="1" kern="1200">
                <a:solidFill>
                  <a:schemeClr val="tx1"/>
                </a:solidFill>
                <a:latin typeface="Verdana" pitchFamily="34" charset="0"/>
                <a:ea typeface="+mn-ea"/>
                <a:cs typeface="+mn-cs"/>
              </a:defRPr>
            </a:lvl4pPr>
            <a:lvl5pPr marL="1828800" algn="l" rtl="0" fontAlgn="base">
              <a:spcBef>
                <a:spcPct val="0"/>
              </a:spcBef>
              <a:spcAft>
                <a:spcPct val="0"/>
              </a:spcAft>
              <a:defRPr sz="1600" i="1" kern="1200">
                <a:solidFill>
                  <a:schemeClr val="tx1"/>
                </a:solidFill>
                <a:latin typeface="Verdana" pitchFamily="34" charset="0"/>
                <a:ea typeface="+mn-ea"/>
                <a:cs typeface="+mn-cs"/>
              </a:defRPr>
            </a:lvl5pPr>
            <a:lvl6pPr marL="2286000" algn="l" defTabSz="914400" rtl="0" eaLnBrk="1" latinLnBrk="0" hangingPunct="1">
              <a:defRPr sz="1600" i="1" kern="1200">
                <a:solidFill>
                  <a:schemeClr val="tx1"/>
                </a:solidFill>
                <a:latin typeface="Verdana" pitchFamily="34" charset="0"/>
                <a:ea typeface="+mn-ea"/>
                <a:cs typeface="+mn-cs"/>
              </a:defRPr>
            </a:lvl6pPr>
            <a:lvl7pPr marL="2743200" algn="l" defTabSz="914400" rtl="0" eaLnBrk="1" latinLnBrk="0" hangingPunct="1">
              <a:defRPr sz="1600" i="1" kern="1200">
                <a:solidFill>
                  <a:schemeClr val="tx1"/>
                </a:solidFill>
                <a:latin typeface="Verdana" pitchFamily="34" charset="0"/>
                <a:ea typeface="+mn-ea"/>
                <a:cs typeface="+mn-cs"/>
              </a:defRPr>
            </a:lvl7pPr>
            <a:lvl8pPr marL="3200400" algn="l" defTabSz="914400" rtl="0" eaLnBrk="1" latinLnBrk="0" hangingPunct="1">
              <a:defRPr sz="1600" i="1" kern="1200">
                <a:solidFill>
                  <a:schemeClr val="tx1"/>
                </a:solidFill>
                <a:latin typeface="Verdana" pitchFamily="34" charset="0"/>
                <a:ea typeface="+mn-ea"/>
                <a:cs typeface="+mn-cs"/>
              </a:defRPr>
            </a:lvl8pPr>
            <a:lvl9pPr marL="3657600" algn="l" defTabSz="914400" rtl="0" eaLnBrk="1" latinLnBrk="0" hangingPunct="1">
              <a:defRPr sz="1600" i="1" kern="1200">
                <a:solidFill>
                  <a:schemeClr val="tx1"/>
                </a:solidFill>
                <a:latin typeface="Verdana" pitchFamily="34" charset="0"/>
                <a:ea typeface="+mn-ea"/>
                <a:cs typeface="+mn-cs"/>
              </a:defRPr>
            </a:lvl9pPr>
          </a:lstStyle>
          <a:p>
            <a:pPr marL="0" marR="0" indent="0" algn="l" defTabSz="685800" rtl="0" eaLnBrk="1" fontAlgn="base" latinLnBrk="0" hangingPunct="1">
              <a:lnSpc>
                <a:spcPct val="100000"/>
              </a:lnSpc>
              <a:spcBef>
                <a:spcPct val="0"/>
              </a:spcBef>
              <a:spcAft>
                <a:spcPct val="0"/>
              </a:spcAft>
              <a:buClrTx/>
              <a:buSzTx/>
              <a:buFontTx/>
              <a:buNone/>
              <a:tabLst/>
              <a:defRPr/>
            </a:pPr>
            <a:r>
              <a:rPr lang="de-AT" sz="1050" i="0" kern="1200" dirty="0">
                <a:solidFill>
                  <a:schemeClr val="tx1"/>
                </a:solidFill>
                <a:effectLst/>
                <a:latin typeface="+mn-lt"/>
                <a:ea typeface="+mn-ea"/>
                <a:cs typeface="+mn-cs"/>
              </a:rPr>
              <a:t>© BIG / TU Wien</a:t>
            </a:r>
          </a:p>
          <a:p>
            <a:pPr algn="l">
              <a:defRPr/>
            </a:pPr>
            <a:endParaRPr lang="de-DE" sz="1050" i="0" dirty="0"/>
          </a:p>
        </p:txBody>
      </p:sp>
      <p:sp>
        <p:nvSpPr>
          <p:cNvPr id="10"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3675674962"/>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Lst>
  <p:hf hdr="0" ftr="0" dt="0"/>
  <p:txStyles>
    <p:titleStyle>
      <a:lvl1pPr algn="l" rtl="0" eaLnBrk="0" fontAlgn="base" hangingPunct="0">
        <a:spcBef>
          <a:spcPct val="0"/>
        </a:spcBef>
        <a:spcAft>
          <a:spcPct val="0"/>
        </a:spcAft>
        <a:defRPr sz="1650" b="1">
          <a:solidFill>
            <a:schemeClr val="tx2"/>
          </a:solidFill>
          <a:latin typeface="+mj-lt"/>
          <a:ea typeface="+mj-ea"/>
          <a:cs typeface="+mj-cs"/>
        </a:defRPr>
      </a:lvl1pPr>
      <a:lvl2pPr algn="l" rtl="0" eaLnBrk="0" fontAlgn="base" hangingPunct="0">
        <a:spcBef>
          <a:spcPct val="0"/>
        </a:spcBef>
        <a:spcAft>
          <a:spcPct val="0"/>
        </a:spcAft>
        <a:defRPr sz="1650" b="1">
          <a:solidFill>
            <a:schemeClr val="tx2"/>
          </a:solidFill>
          <a:latin typeface="Arial" charset="0"/>
        </a:defRPr>
      </a:lvl2pPr>
      <a:lvl3pPr algn="l" rtl="0" eaLnBrk="0" fontAlgn="base" hangingPunct="0">
        <a:spcBef>
          <a:spcPct val="0"/>
        </a:spcBef>
        <a:spcAft>
          <a:spcPct val="0"/>
        </a:spcAft>
        <a:defRPr sz="1650" b="1">
          <a:solidFill>
            <a:schemeClr val="tx2"/>
          </a:solidFill>
          <a:latin typeface="Arial" charset="0"/>
        </a:defRPr>
      </a:lvl3pPr>
      <a:lvl4pPr algn="l" rtl="0" eaLnBrk="0" fontAlgn="base" hangingPunct="0">
        <a:spcBef>
          <a:spcPct val="0"/>
        </a:spcBef>
        <a:spcAft>
          <a:spcPct val="0"/>
        </a:spcAft>
        <a:defRPr sz="1650" b="1">
          <a:solidFill>
            <a:schemeClr val="tx2"/>
          </a:solidFill>
          <a:latin typeface="Arial" charset="0"/>
        </a:defRPr>
      </a:lvl4pPr>
      <a:lvl5pPr algn="l" rtl="0" eaLnBrk="0" fontAlgn="base" hangingPunct="0">
        <a:spcBef>
          <a:spcPct val="0"/>
        </a:spcBef>
        <a:spcAft>
          <a:spcPct val="0"/>
        </a:spcAft>
        <a:defRPr sz="1650" b="1">
          <a:solidFill>
            <a:schemeClr val="tx2"/>
          </a:solidFill>
          <a:latin typeface="Arial" charset="0"/>
        </a:defRPr>
      </a:lvl5pPr>
      <a:lvl6pPr marL="342900" algn="l" rtl="0" eaLnBrk="1" fontAlgn="base" hangingPunct="1">
        <a:spcBef>
          <a:spcPct val="0"/>
        </a:spcBef>
        <a:spcAft>
          <a:spcPct val="0"/>
        </a:spcAft>
        <a:defRPr sz="1650" b="1">
          <a:solidFill>
            <a:schemeClr val="tx2"/>
          </a:solidFill>
          <a:latin typeface="Arial" charset="0"/>
        </a:defRPr>
      </a:lvl6pPr>
      <a:lvl7pPr marL="685800" algn="l" rtl="0" eaLnBrk="1" fontAlgn="base" hangingPunct="1">
        <a:spcBef>
          <a:spcPct val="0"/>
        </a:spcBef>
        <a:spcAft>
          <a:spcPct val="0"/>
        </a:spcAft>
        <a:defRPr sz="1650" b="1">
          <a:solidFill>
            <a:schemeClr val="tx2"/>
          </a:solidFill>
          <a:latin typeface="Arial" charset="0"/>
        </a:defRPr>
      </a:lvl7pPr>
      <a:lvl8pPr marL="1028700" algn="l" rtl="0" eaLnBrk="1" fontAlgn="base" hangingPunct="1">
        <a:spcBef>
          <a:spcPct val="0"/>
        </a:spcBef>
        <a:spcAft>
          <a:spcPct val="0"/>
        </a:spcAft>
        <a:defRPr sz="1650" b="1">
          <a:solidFill>
            <a:schemeClr val="tx2"/>
          </a:solidFill>
          <a:latin typeface="Arial" charset="0"/>
        </a:defRPr>
      </a:lvl8pPr>
      <a:lvl9pPr marL="1371600" algn="l" rtl="0" eaLnBrk="1" fontAlgn="base" hangingPunct="1">
        <a:spcBef>
          <a:spcPct val="0"/>
        </a:spcBef>
        <a:spcAft>
          <a:spcPct val="0"/>
        </a:spcAft>
        <a:defRPr sz="1650" b="1">
          <a:solidFill>
            <a:schemeClr val="tx2"/>
          </a:solidFill>
          <a:latin typeface="Arial" charset="0"/>
        </a:defRPr>
      </a:lvl9pPr>
    </p:titleStyle>
    <p:bodyStyle>
      <a:lvl1pPr marL="215504" indent="-215504" algn="l" defTabSz="405000" rtl="0" eaLnBrk="0" fontAlgn="base" hangingPunct="0">
        <a:spcBef>
          <a:spcPct val="15000"/>
        </a:spcBef>
        <a:spcAft>
          <a:spcPct val="0"/>
        </a:spcAft>
        <a:buClr>
          <a:srgbClr val="FE8400"/>
        </a:buClr>
        <a:buFont typeface="Times"/>
        <a:buAutoNum type="arabicPeriod"/>
        <a:defRPr sz="1500">
          <a:solidFill>
            <a:schemeClr val="tx2"/>
          </a:solidFill>
          <a:latin typeface="+mn-lt"/>
          <a:ea typeface="+mn-ea"/>
          <a:cs typeface="+mn-cs"/>
        </a:defRPr>
      </a:lvl1pPr>
      <a:lvl2pPr marL="607219" indent="-200025" algn="l" rtl="0" eaLnBrk="0" fontAlgn="base" hangingPunct="0">
        <a:spcBef>
          <a:spcPct val="15000"/>
        </a:spcBef>
        <a:spcAft>
          <a:spcPct val="0"/>
        </a:spcAft>
        <a:buClr>
          <a:schemeClr val="tx2"/>
        </a:buClr>
        <a:buSzPct val="125000"/>
        <a:buFont typeface="Wingdings" pitchFamily="2" charset="2"/>
        <a:buChar char="§"/>
        <a:defRPr>
          <a:solidFill>
            <a:schemeClr val="tx1"/>
          </a:solidFill>
          <a:latin typeface="+mn-lt"/>
        </a:defRPr>
      </a:lvl2pPr>
      <a:lvl3pPr marL="806054" indent="-141685" algn="l" rtl="0" eaLnBrk="0" fontAlgn="base" hangingPunct="0">
        <a:spcBef>
          <a:spcPct val="15000"/>
        </a:spcBef>
        <a:spcAft>
          <a:spcPct val="0"/>
        </a:spcAft>
        <a:buClr>
          <a:schemeClr val="bg2"/>
        </a:buClr>
        <a:buSzPct val="145000"/>
        <a:buChar char="•"/>
        <a:defRPr sz="1200">
          <a:solidFill>
            <a:schemeClr val="tx1"/>
          </a:solidFill>
          <a:latin typeface="+mn-lt"/>
        </a:defRPr>
      </a:lvl3pPr>
      <a:lvl4pPr marL="1072754" indent="-123825" algn="l" rtl="0" eaLnBrk="0" fontAlgn="base" hangingPunct="0">
        <a:spcBef>
          <a:spcPct val="15000"/>
        </a:spcBef>
        <a:spcAft>
          <a:spcPct val="0"/>
        </a:spcAft>
        <a:buClr>
          <a:schemeClr val="folHlink"/>
        </a:buClr>
        <a:buFont typeface="Wingdings" pitchFamily="2" charset="2"/>
        <a:buChar char="§"/>
        <a:defRPr sz="1050">
          <a:solidFill>
            <a:schemeClr val="tx1"/>
          </a:solidFill>
          <a:latin typeface="+mn-lt"/>
        </a:defRPr>
      </a:lvl4pPr>
      <a:lvl5pPr marL="1364456" indent="-122635" algn="l" rtl="0" eaLnBrk="0" fontAlgn="base" hangingPunct="0">
        <a:spcBef>
          <a:spcPct val="15000"/>
        </a:spcBef>
        <a:spcAft>
          <a:spcPct val="0"/>
        </a:spcAft>
        <a:buClr>
          <a:schemeClr val="folHlink"/>
        </a:buClr>
        <a:buFont typeface="Times"/>
        <a:buChar char="•"/>
        <a:defRPr sz="975">
          <a:solidFill>
            <a:schemeClr val="tx1"/>
          </a:solidFill>
          <a:latin typeface="+mn-lt"/>
        </a:defRPr>
      </a:lvl5pPr>
      <a:lvl6pPr marL="17073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6pPr>
      <a:lvl7pPr marL="20502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7pPr>
      <a:lvl8pPr marL="23931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8pPr>
      <a:lvl9pPr marL="27360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latin typeface="Arial" panose="020B0604020202020204" pitchFamily="34" charset="0"/>
                <a:cs typeface="Arial" panose="020B0604020202020204" pitchFamily="34" charset="0"/>
              </a:defRPr>
            </a:lvl1pPr>
          </a:lstStyle>
          <a:p>
            <a:fld id="{C2F471EF-BD7B-4B7E-B8A7-E2F6B9D659F2}" type="datetime1">
              <a:rPr lang="en-US" smtClean="0"/>
              <a:pPr/>
              <a:t>10/21/2021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latin typeface="Arial" panose="020B0604020202020204" pitchFamily="34" charset="0"/>
                <a:cs typeface="Arial" panose="020B0604020202020204" pitchFamily="34" charset="0"/>
              </a:defRPr>
            </a:lvl1pPr>
          </a:lstStyle>
          <a:p>
            <a:fld id="{4FAB73BC-B049-4115-A692-8D63A059BFB8}" type="slidenum">
              <a:rPr lang="en-US" smtClean="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253402"/>
      </p:ext>
    </p:extLst>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body" idx="1"/>
          </p:nvPr>
        </p:nvSpPr>
        <p:spPr>
          <a:xfrm>
            <a:off x="878839" y="2180272"/>
            <a:ext cx="4687570" cy="400110"/>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a:p>
        </p:txBody>
      </p:sp>
    </p:spTree>
    <p:extLst>
      <p:ext uri="{BB962C8B-B14F-4D97-AF65-F5344CB8AC3E}">
        <p14:creationId xmlns:p14="http://schemas.microsoft.com/office/powerpoint/2010/main" val="3364008023"/>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Lst>
  <p:txStyles>
    <p:titleStyle>
      <a:lvl1pPr>
        <a:defRPr sz="2700">
          <a:latin typeface="Arial" panose="020B0604020202020204" pitchFamily="34" charset="0"/>
          <a:ea typeface="+mj-ea"/>
          <a:cs typeface="Arial" panose="020B0604020202020204" pitchFamily="34" charset="0"/>
        </a:defRPr>
      </a:lvl1pPr>
    </p:titleStyle>
    <p:bodyStyle>
      <a:lvl1pPr marL="0">
        <a:defRPr>
          <a:latin typeface="Arial" panose="020B0604020202020204" pitchFamily="34" charset="0"/>
          <a:ea typeface="+mn-ea"/>
          <a:cs typeface="Arial" panose="020B0604020202020204" pitchFamily="34" charset="0"/>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57150"/>
            <a:ext cx="6172200" cy="45262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8" name="Rectangle 9"/>
          <p:cNvSpPr>
            <a:spLocks noChangeArrowheads="1"/>
          </p:cNvSpPr>
          <p:nvPr/>
        </p:nvSpPr>
        <p:spPr bwMode="auto">
          <a:xfrm>
            <a:off x="454025" y="4889243"/>
            <a:ext cx="6559550" cy="92333"/>
          </a:xfrm>
          <a:prstGeom prst="rect">
            <a:avLst/>
          </a:prstGeom>
          <a:noFill/>
          <a:ln>
            <a:noFill/>
          </a:ln>
        </p:spPr>
        <p:txBody>
          <a:bodyPr wrap="square" lIns="0" tIns="0" rIns="0" bIns="0" anchor="b" anchorCtr="0">
            <a:spAutoFit/>
          </a:bodyPr>
          <a:lstStyle/>
          <a:p>
            <a:pPr fontAlgn="base">
              <a:spcBef>
                <a:spcPct val="0"/>
              </a:spcBef>
              <a:spcAft>
                <a:spcPct val="0"/>
              </a:spcAft>
              <a:defRPr/>
            </a:pPr>
            <a:fld id="{8F623F7C-287C-423F-B782-22142BA79D72}" type="slidenum">
              <a:rPr lang="en-GB" sz="600" smtClean="0">
                <a:solidFill>
                  <a:srgbClr val="0C50A3"/>
                </a:solidFill>
                <a:latin typeface="Arial"/>
                <a:ea typeface="ＭＳ Ｐゴシック" charset="0"/>
                <a:cs typeface="ＭＳ Ｐゴシック" charset="0"/>
              </a:rPr>
              <a:pPr fontAlgn="base">
                <a:spcBef>
                  <a:spcPct val="0"/>
                </a:spcBef>
                <a:spcAft>
                  <a:spcPct val="0"/>
                </a:spcAft>
                <a:defRPr/>
              </a:pPr>
              <a:t>‹#›</a:t>
            </a:fld>
            <a:r>
              <a:rPr lang="en-GB" sz="600" dirty="0">
                <a:solidFill>
                  <a:srgbClr val="7F7F7F"/>
                </a:solidFill>
                <a:latin typeface="Arial"/>
                <a:ea typeface="ＭＳ Ｐゴシック" charset="0"/>
                <a:cs typeface="ＭＳ Ｐゴシック" charset="0"/>
              </a:rPr>
              <a:t>            </a:t>
            </a:r>
            <a:r>
              <a:rPr lang="en-US" sz="600" dirty="0">
                <a:solidFill>
                  <a:srgbClr val="353A3E"/>
                </a:solidFill>
                <a:latin typeface="Arial"/>
                <a:ea typeface="ＭＳ Ｐゴシック" pitchFamily="34" charset="-128"/>
              </a:rPr>
              <a:t>© APICS Confidential and Proprietary</a:t>
            </a:r>
            <a:endParaRPr lang="en-US" sz="600" dirty="0">
              <a:solidFill>
                <a:srgbClr val="7F7F7F"/>
              </a:solidFill>
              <a:latin typeface="Arial"/>
              <a:ea typeface="ＭＳ Ｐゴシック" charset="0"/>
              <a:cs typeface="ＭＳ Ｐゴシック" charset="0"/>
            </a:endParaRPr>
          </a:p>
        </p:txBody>
      </p:sp>
      <p:sp>
        <p:nvSpPr>
          <p:cNvPr id="7" name="Rectangle 23"/>
          <p:cNvSpPr>
            <a:spLocks noGrp="1" noChangeArrowheads="1"/>
          </p:cNvSpPr>
          <p:nvPr>
            <p:ph type="body" idx="1"/>
          </p:nvPr>
        </p:nvSpPr>
        <p:spPr bwMode="auto">
          <a:xfrm>
            <a:off x="254000" y="611754"/>
            <a:ext cx="8513758" cy="38459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First tier bullet: 24 </a:t>
            </a:r>
            <a:r>
              <a:rPr lang="en-US" altLang="en-US" dirty="0" err="1"/>
              <a:t>pt</a:t>
            </a:r>
            <a:endParaRPr lang="en-US" altLang="en-US" dirty="0"/>
          </a:p>
          <a:p>
            <a:pPr lvl="1"/>
            <a:r>
              <a:rPr lang="en-US" altLang="en-US" dirty="0"/>
              <a:t>Second tier bullet: 20 </a:t>
            </a:r>
            <a:r>
              <a:rPr lang="en-US" altLang="en-US" dirty="0" err="1"/>
              <a:t>pt</a:t>
            </a:r>
            <a:endParaRPr lang="en-US" altLang="en-US" dirty="0"/>
          </a:p>
          <a:p>
            <a:pPr lvl="2"/>
            <a:r>
              <a:rPr lang="en-US" altLang="en-US" dirty="0"/>
              <a:t>Third tier bullet (use sparingly): 18 </a:t>
            </a:r>
            <a:r>
              <a:rPr lang="en-US" altLang="en-US" dirty="0" err="1"/>
              <a:t>pt</a:t>
            </a:r>
            <a:endParaRPr lang="en-US" altLang="en-US" dirty="0"/>
          </a:p>
          <a:p>
            <a:pPr lvl="0"/>
            <a:endParaRPr lang="en-US" altLang="en-US" dirty="0"/>
          </a:p>
        </p:txBody>
      </p:sp>
    </p:spTree>
    <p:extLst>
      <p:ext uri="{BB962C8B-B14F-4D97-AF65-F5344CB8AC3E}">
        <p14:creationId xmlns:p14="http://schemas.microsoft.com/office/powerpoint/2010/main" val="385075803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Lst>
  <p:hf sldNum="0" hdr="0" dt="0"/>
  <p:txStyles>
    <p:titleStyle>
      <a:lvl1pPr algn="l" rtl="0" eaLnBrk="1" fontAlgn="base" hangingPunct="1">
        <a:lnSpc>
          <a:spcPct val="90000"/>
        </a:lnSpc>
        <a:spcBef>
          <a:spcPct val="0"/>
        </a:spcBef>
        <a:spcAft>
          <a:spcPct val="0"/>
        </a:spcAft>
        <a:defRPr sz="2400" b="0" i="0">
          <a:solidFill>
            <a:srgbClr val="004A84"/>
          </a:solidFill>
          <a:latin typeface="Arial"/>
          <a:ea typeface="ＭＳ Ｐゴシック" charset="0"/>
          <a:cs typeface="Arial"/>
        </a:defRPr>
      </a:lvl1pPr>
      <a:lvl2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2pPr>
      <a:lvl3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3pPr>
      <a:lvl4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4pPr>
      <a:lvl5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5pPr>
      <a:lvl6pPr marL="342900" algn="l" rtl="0" eaLnBrk="1" fontAlgn="base" hangingPunct="1">
        <a:lnSpc>
          <a:spcPct val="90000"/>
        </a:lnSpc>
        <a:spcBef>
          <a:spcPct val="0"/>
        </a:spcBef>
        <a:spcAft>
          <a:spcPct val="0"/>
        </a:spcAft>
        <a:defRPr sz="1800">
          <a:solidFill>
            <a:srgbClr val="0099CC"/>
          </a:solidFill>
          <a:latin typeface="Arial" charset="0"/>
        </a:defRPr>
      </a:lvl6pPr>
      <a:lvl7pPr marL="685800" algn="l" rtl="0" eaLnBrk="1" fontAlgn="base" hangingPunct="1">
        <a:lnSpc>
          <a:spcPct val="90000"/>
        </a:lnSpc>
        <a:spcBef>
          <a:spcPct val="0"/>
        </a:spcBef>
        <a:spcAft>
          <a:spcPct val="0"/>
        </a:spcAft>
        <a:defRPr sz="1800">
          <a:solidFill>
            <a:srgbClr val="0099CC"/>
          </a:solidFill>
          <a:latin typeface="Arial" charset="0"/>
        </a:defRPr>
      </a:lvl7pPr>
      <a:lvl8pPr marL="1028700" algn="l" rtl="0" eaLnBrk="1" fontAlgn="base" hangingPunct="1">
        <a:lnSpc>
          <a:spcPct val="90000"/>
        </a:lnSpc>
        <a:spcBef>
          <a:spcPct val="0"/>
        </a:spcBef>
        <a:spcAft>
          <a:spcPct val="0"/>
        </a:spcAft>
        <a:defRPr sz="1800">
          <a:solidFill>
            <a:srgbClr val="0099CC"/>
          </a:solidFill>
          <a:latin typeface="Arial" charset="0"/>
        </a:defRPr>
      </a:lvl8pPr>
      <a:lvl9pPr marL="1371600" algn="l" rtl="0" eaLnBrk="1" fontAlgn="base" hangingPunct="1">
        <a:lnSpc>
          <a:spcPct val="90000"/>
        </a:lnSpc>
        <a:spcBef>
          <a:spcPct val="0"/>
        </a:spcBef>
        <a:spcAft>
          <a:spcPct val="0"/>
        </a:spcAft>
        <a:defRPr sz="1800">
          <a:solidFill>
            <a:srgbClr val="0099CC"/>
          </a:solidFill>
          <a:latin typeface="Arial" charset="0"/>
        </a:defRPr>
      </a:lvl9pPr>
    </p:titleStyle>
    <p:bodyStyle>
      <a:lvl1pPr marL="257175" indent="-257175" algn="l" rtl="0" eaLnBrk="1" fontAlgn="base" hangingPunct="1">
        <a:spcBef>
          <a:spcPts val="1350"/>
        </a:spcBef>
        <a:spcAft>
          <a:spcPct val="0"/>
        </a:spcAft>
        <a:buClr>
          <a:srgbClr val="0068AC"/>
        </a:buClr>
        <a:buFont typeface="Wingdings" charset="2"/>
        <a:buChar char="§"/>
        <a:defRPr sz="1800" b="0" i="0">
          <a:solidFill>
            <a:schemeClr val="bg2">
              <a:lumMod val="10000"/>
            </a:schemeClr>
          </a:solidFill>
          <a:latin typeface="Arial"/>
          <a:ea typeface="ＭＳ Ｐゴシック" charset="0"/>
          <a:cs typeface="Arial"/>
        </a:defRPr>
      </a:lvl1pPr>
      <a:lvl2pPr marL="213122" indent="-213122" algn="l" rtl="0" eaLnBrk="1" fontAlgn="base" hangingPunct="1">
        <a:spcBef>
          <a:spcPct val="20000"/>
        </a:spcBef>
        <a:spcAft>
          <a:spcPct val="0"/>
        </a:spcAft>
        <a:buClr>
          <a:srgbClr val="0068AC"/>
        </a:buClr>
        <a:buFont typeface="Lucida Grande"/>
        <a:buChar char="–"/>
        <a:defRPr sz="1500" b="0" i="0">
          <a:solidFill>
            <a:schemeClr val="bg2">
              <a:lumMod val="10000"/>
            </a:schemeClr>
          </a:solidFill>
          <a:latin typeface="Arial"/>
          <a:ea typeface="ＭＳ Ｐゴシック" charset="0"/>
          <a:cs typeface="Arial"/>
        </a:defRPr>
      </a:lvl2pPr>
      <a:lvl3pPr marL="472679" indent="-213122" algn="l" rtl="0" eaLnBrk="1" fontAlgn="base" hangingPunct="1">
        <a:spcBef>
          <a:spcPct val="20000"/>
        </a:spcBef>
        <a:spcAft>
          <a:spcPct val="0"/>
        </a:spcAft>
        <a:buClr>
          <a:srgbClr val="0068AC"/>
        </a:buClr>
        <a:buFont typeface="Arial"/>
        <a:buChar char="•"/>
        <a:defRPr sz="1350" b="0" i="0">
          <a:solidFill>
            <a:schemeClr val="bg2">
              <a:lumMod val="10000"/>
            </a:schemeClr>
          </a:solidFill>
          <a:latin typeface="Arial"/>
          <a:ea typeface="ＭＳ Ｐゴシック" charset="0"/>
          <a:cs typeface="Arial"/>
        </a:defRPr>
      </a:lvl3pPr>
      <a:lvl4pPr marL="11596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4pPr>
      <a:lvl5pPr marL="15025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5pPr>
      <a:lvl6pPr marL="1885950" indent="-171450" algn="l" rtl="0" eaLnBrk="1" fontAlgn="base" hangingPunct="1">
        <a:spcBef>
          <a:spcPct val="20000"/>
        </a:spcBef>
        <a:spcAft>
          <a:spcPct val="0"/>
        </a:spcAft>
        <a:buChar char="»"/>
        <a:defRPr sz="1050">
          <a:solidFill>
            <a:schemeClr val="tx1"/>
          </a:solidFill>
          <a:latin typeface="+mn-lt"/>
        </a:defRPr>
      </a:lvl6pPr>
      <a:lvl7pPr marL="2228850" indent="-171450" algn="l" rtl="0" eaLnBrk="1" fontAlgn="base" hangingPunct="1">
        <a:spcBef>
          <a:spcPct val="20000"/>
        </a:spcBef>
        <a:spcAft>
          <a:spcPct val="0"/>
        </a:spcAft>
        <a:buChar char="»"/>
        <a:defRPr sz="1050">
          <a:solidFill>
            <a:schemeClr val="tx1"/>
          </a:solidFill>
          <a:latin typeface="+mn-lt"/>
        </a:defRPr>
      </a:lvl7pPr>
      <a:lvl8pPr marL="2571750" indent="-171450" algn="l" rtl="0" eaLnBrk="1" fontAlgn="base" hangingPunct="1">
        <a:spcBef>
          <a:spcPct val="20000"/>
        </a:spcBef>
        <a:spcAft>
          <a:spcPct val="0"/>
        </a:spcAft>
        <a:buChar char="»"/>
        <a:defRPr sz="1050">
          <a:solidFill>
            <a:schemeClr val="tx1"/>
          </a:solidFill>
          <a:latin typeface="+mn-lt"/>
        </a:defRPr>
      </a:lvl8pPr>
      <a:lvl9pPr marL="2914650" indent="-171450" algn="l" rtl="0" eaLnBrk="1" fontAlgn="base" hangingPunct="1">
        <a:spcBef>
          <a:spcPct val="20000"/>
        </a:spcBef>
        <a:spcAft>
          <a:spcPct val="0"/>
        </a:spcAft>
        <a:buChar char="»"/>
        <a:defRPr sz="10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69069"/>
            <a:ext cx="6172200" cy="45262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60375" y="937022"/>
            <a:ext cx="8229600" cy="3690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Rectangle 9"/>
          <p:cNvSpPr>
            <a:spLocks noChangeArrowheads="1"/>
          </p:cNvSpPr>
          <p:nvPr/>
        </p:nvSpPr>
        <p:spPr bwMode="auto">
          <a:xfrm>
            <a:off x="454025" y="4889243"/>
            <a:ext cx="6559550" cy="92333"/>
          </a:xfrm>
          <a:prstGeom prst="rect">
            <a:avLst/>
          </a:prstGeom>
          <a:noFill/>
          <a:ln>
            <a:noFill/>
          </a:ln>
        </p:spPr>
        <p:txBody>
          <a:bodyPr wrap="square" lIns="0" tIns="0" rIns="0" bIns="0" anchor="b" anchorCtr="0">
            <a:spAutoFit/>
          </a:bodyPr>
          <a:lstStyle/>
          <a:p>
            <a:pPr fontAlgn="base">
              <a:spcBef>
                <a:spcPct val="0"/>
              </a:spcBef>
              <a:spcAft>
                <a:spcPct val="0"/>
              </a:spcAft>
              <a:defRPr/>
            </a:pPr>
            <a:fld id="{8F623F7C-287C-423F-B782-22142BA79D72}" type="slidenum">
              <a:rPr lang="en-GB" sz="600" smtClean="0">
                <a:solidFill>
                  <a:srgbClr val="0C50A3"/>
                </a:solidFill>
                <a:ea typeface="ＭＳ Ｐゴシック" charset="0"/>
                <a:cs typeface="ＭＳ Ｐゴシック" charset="0"/>
              </a:rPr>
              <a:pPr fontAlgn="base">
                <a:spcBef>
                  <a:spcPct val="0"/>
                </a:spcBef>
                <a:spcAft>
                  <a:spcPct val="0"/>
                </a:spcAft>
                <a:defRPr/>
              </a:pPr>
              <a:t>‹#›</a:t>
            </a:fld>
            <a:r>
              <a:rPr lang="en-GB" sz="600" dirty="0">
                <a:solidFill>
                  <a:srgbClr val="7F7F7F"/>
                </a:solidFill>
                <a:ea typeface="ＭＳ Ｐゴシック" charset="0"/>
                <a:cs typeface="ＭＳ Ｐゴシック" charset="0"/>
              </a:rPr>
              <a:t>            </a:t>
            </a:r>
            <a:r>
              <a:rPr lang="en-US" sz="600" dirty="0">
                <a:solidFill>
                  <a:srgbClr val="353A3E"/>
                </a:solidFill>
                <a:ea typeface="ＭＳ Ｐゴシック" pitchFamily="34" charset="-128"/>
              </a:rPr>
              <a:t>© APICS Confidential and Proprietary</a:t>
            </a:r>
            <a:endParaRPr lang="en-US" sz="600" dirty="0">
              <a:solidFill>
                <a:srgbClr val="7F7F7F"/>
              </a:solidFill>
              <a:ea typeface="ＭＳ Ｐゴシック" charset="0"/>
              <a:cs typeface="ＭＳ Ｐゴシック" charset="0"/>
            </a:endParaRPr>
          </a:p>
        </p:txBody>
      </p:sp>
    </p:spTree>
    <p:extLst>
      <p:ext uri="{BB962C8B-B14F-4D97-AF65-F5344CB8AC3E}">
        <p14:creationId xmlns:p14="http://schemas.microsoft.com/office/powerpoint/2010/main" val="241220875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Lst>
  <p:txStyles>
    <p:titleStyle>
      <a:lvl1pPr algn="l" rtl="0" eaLnBrk="1" fontAlgn="base" hangingPunct="1">
        <a:lnSpc>
          <a:spcPct val="90000"/>
        </a:lnSpc>
        <a:spcBef>
          <a:spcPct val="0"/>
        </a:spcBef>
        <a:spcAft>
          <a:spcPct val="0"/>
        </a:spcAft>
        <a:defRPr sz="2400">
          <a:solidFill>
            <a:srgbClr val="0068AC"/>
          </a:solidFill>
          <a:latin typeface="+mj-lt"/>
          <a:ea typeface="ＭＳ Ｐゴシック" charset="0"/>
          <a:cs typeface="Franklin Gothic Medium"/>
        </a:defRPr>
      </a:lvl1pPr>
      <a:lvl2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2pPr>
      <a:lvl3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3pPr>
      <a:lvl4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4pPr>
      <a:lvl5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5pPr>
      <a:lvl6pPr marL="342900" algn="l" rtl="0" eaLnBrk="1" fontAlgn="base" hangingPunct="1">
        <a:lnSpc>
          <a:spcPct val="90000"/>
        </a:lnSpc>
        <a:spcBef>
          <a:spcPct val="0"/>
        </a:spcBef>
        <a:spcAft>
          <a:spcPct val="0"/>
        </a:spcAft>
        <a:defRPr sz="1800">
          <a:solidFill>
            <a:srgbClr val="0099CC"/>
          </a:solidFill>
          <a:latin typeface="Arial" charset="0"/>
        </a:defRPr>
      </a:lvl6pPr>
      <a:lvl7pPr marL="685800" algn="l" rtl="0" eaLnBrk="1" fontAlgn="base" hangingPunct="1">
        <a:lnSpc>
          <a:spcPct val="90000"/>
        </a:lnSpc>
        <a:spcBef>
          <a:spcPct val="0"/>
        </a:spcBef>
        <a:spcAft>
          <a:spcPct val="0"/>
        </a:spcAft>
        <a:defRPr sz="1800">
          <a:solidFill>
            <a:srgbClr val="0099CC"/>
          </a:solidFill>
          <a:latin typeface="Arial" charset="0"/>
        </a:defRPr>
      </a:lvl7pPr>
      <a:lvl8pPr marL="1028700" algn="l" rtl="0" eaLnBrk="1" fontAlgn="base" hangingPunct="1">
        <a:lnSpc>
          <a:spcPct val="90000"/>
        </a:lnSpc>
        <a:spcBef>
          <a:spcPct val="0"/>
        </a:spcBef>
        <a:spcAft>
          <a:spcPct val="0"/>
        </a:spcAft>
        <a:defRPr sz="1800">
          <a:solidFill>
            <a:srgbClr val="0099CC"/>
          </a:solidFill>
          <a:latin typeface="Arial" charset="0"/>
        </a:defRPr>
      </a:lvl8pPr>
      <a:lvl9pPr marL="1371600" algn="l" rtl="0" eaLnBrk="1" fontAlgn="base" hangingPunct="1">
        <a:lnSpc>
          <a:spcPct val="90000"/>
        </a:lnSpc>
        <a:spcBef>
          <a:spcPct val="0"/>
        </a:spcBef>
        <a:spcAft>
          <a:spcPct val="0"/>
        </a:spcAft>
        <a:defRPr sz="1800">
          <a:solidFill>
            <a:srgbClr val="0099CC"/>
          </a:solidFill>
          <a:latin typeface="Arial" charset="0"/>
        </a:defRPr>
      </a:lvl9pPr>
    </p:titleStyle>
    <p:bodyStyle>
      <a:lvl1pPr marL="0" indent="0" algn="l" rtl="0" eaLnBrk="1" fontAlgn="base" hangingPunct="1">
        <a:spcBef>
          <a:spcPts val="1350"/>
        </a:spcBef>
        <a:spcAft>
          <a:spcPct val="0"/>
        </a:spcAft>
        <a:buClr>
          <a:srgbClr val="0068AC"/>
        </a:buClr>
        <a:buNone/>
        <a:defRPr sz="2100">
          <a:solidFill>
            <a:schemeClr val="bg2">
              <a:lumMod val="10000"/>
            </a:schemeClr>
          </a:solidFill>
          <a:latin typeface="Franklin Gothic Book"/>
          <a:ea typeface="ＭＳ Ｐゴシック" charset="0"/>
          <a:cs typeface="ＭＳ Ｐゴシック" charset="0"/>
        </a:defRPr>
      </a:lvl1pPr>
      <a:lvl2pPr marL="213122" indent="-213122" algn="l" rtl="0" eaLnBrk="1" fontAlgn="base" hangingPunct="1">
        <a:spcBef>
          <a:spcPct val="20000"/>
        </a:spcBef>
        <a:spcAft>
          <a:spcPct val="0"/>
        </a:spcAft>
        <a:buClr>
          <a:srgbClr val="0068AC"/>
        </a:buClr>
        <a:buFont typeface="Wingdings" panose="05000000000000000000" pitchFamily="2" charset="2"/>
        <a:buChar char="§"/>
        <a:defRPr sz="1800">
          <a:solidFill>
            <a:schemeClr val="bg2">
              <a:lumMod val="10000"/>
            </a:schemeClr>
          </a:solidFill>
          <a:latin typeface="Franklin Gothic Book"/>
          <a:ea typeface="ＭＳ Ｐゴシック" charset="0"/>
        </a:defRPr>
      </a:lvl2pPr>
      <a:lvl3pPr marL="472679" indent="-213122" algn="l" rtl="0" eaLnBrk="1" fontAlgn="base" hangingPunct="1">
        <a:spcBef>
          <a:spcPct val="20000"/>
        </a:spcBef>
        <a:spcAft>
          <a:spcPct val="0"/>
        </a:spcAft>
        <a:buClr>
          <a:srgbClr val="0068AC"/>
        </a:buClr>
        <a:buFont typeface="Arial" pitchFamily="34" charset="0"/>
        <a:buChar char="–"/>
        <a:defRPr sz="1500">
          <a:solidFill>
            <a:schemeClr val="bg2">
              <a:lumMod val="10000"/>
            </a:schemeClr>
          </a:solidFill>
          <a:latin typeface="Franklin Gothic Book"/>
          <a:ea typeface="ＭＳ Ｐゴシック" charset="0"/>
        </a:defRPr>
      </a:lvl3pPr>
      <a:lvl4pPr marL="11596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4pPr>
      <a:lvl5pPr marL="15025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5pPr>
      <a:lvl6pPr marL="1885950" indent="-171450" algn="l" rtl="0" eaLnBrk="1" fontAlgn="base" hangingPunct="1">
        <a:spcBef>
          <a:spcPct val="20000"/>
        </a:spcBef>
        <a:spcAft>
          <a:spcPct val="0"/>
        </a:spcAft>
        <a:buChar char="»"/>
        <a:defRPr sz="1050">
          <a:solidFill>
            <a:schemeClr val="tx1"/>
          </a:solidFill>
          <a:latin typeface="+mn-lt"/>
        </a:defRPr>
      </a:lvl6pPr>
      <a:lvl7pPr marL="2228850" indent="-171450" algn="l" rtl="0" eaLnBrk="1" fontAlgn="base" hangingPunct="1">
        <a:spcBef>
          <a:spcPct val="20000"/>
        </a:spcBef>
        <a:spcAft>
          <a:spcPct val="0"/>
        </a:spcAft>
        <a:buChar char="»"/>
        <a:defRPr sz="1050">
          <a:solidFill>
            <a:schemeClr val="tx1"/>
          </a:solidFill>
          <a:latin typeface="+mn-lt"/>
        </a:defRPr>
      </a:lvl7pPr>
      <a:lvl8pPr marL="2571750" indent="-171450" algn="l" rtl="0" eaLnBrk="1" fontAlgn="base" hangingPunct="1">
        <a:spcBef>
          <a:spcPct val="20000"/>
        </a:spcBef>
        <a:spcAft>
          <a:spcPct val="0"/>
        </a:spcAft>
        <a:buChar char="»"/>
        <a:defRPr sz="1050">
          <a:solidFill>
            <a:schemeClr val="tx1"/>
          </a:solidFill>
          <a:latin typeface="+mn-lt"/>
        </a:defRPr>
      </a:lvl8pPr>
      <a:lvl9pPr marL="2914650" indent="-171450" algn="l" rtl="0" eaLnBrk="1" fontAlgn="base" hangingPunct="1">
        <a:spcBef>
          <a:spcPct val="20000"/>
        </a:spcBef>
        <a:spcAft>
          <a:spcPct val="0"/>
        </a:spcAft>
        <a:buChar char="»"/>
        <a:defRPr sz="10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57150"/>
            <a:ext cx="6172200" cy="45262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8" name="Rectangle 9"/>
          <p:cNvSpPr>
            <a:spLocks noChangeArrowheads="1"/>
          </p:cNvSpPr>
          <p:nvPr/>
        </p:nvSpPr>
        <p:spPr bwMode="auto">
          <a:xfrm>
            <a:off x="454025" y="4889243"/>
            <a:ext cx="6559550" cy="92333"/>
          </a:xfrm>
          <a:prstGeom prst="rect">
            <a:avLst/>
          </a:prstGeom>
          <a:noFill/>
          <a:ln>
            <a:noFill/>
          </a:ln>
        </p:spPr>
        <p:txBody>
          <a:bodyPr wrap="square" lIns="0" tIns="0" rIns="0" bIns="0" anchor="b" anchorCtr="0">
            <a:spAutoFit/>
          </a:bodyPr>
          <a:lstStyle/>
          <a:p>
            <a:pPr fontAlgn="base">
              <a:spcBef>
                <a:spcPct val="0"/>
              </a:spcBef>
              <a:spcAft>
                <a:spcPct val="0"/>
              </a:spcAft>
              <a:defRPr/>
            </a:pPr>
            <a:fld id="{8F623F7C-287C-423F-B782-22142BA79D72}" type="slidenum">
              <a:rPr lang="en-GB" sz="600" smtClean="0">
                <a:solidFill>
                  <a:srgbClr val="0C50A3"/>
                </a:solidFill>
                <a:latin typeface="Arial"/>
                <a:ea typeface="ＭＳ Ｐゴシック" charset="0"/>
                <a:cs typeface="ＭＳ Ｐゴシック" charset="0"/>
              </a:rPr>
              <a:pPr fontAlgn="base">
                <a:spcBef>
                  <a:spcPct val="0"/>
                </a:spcBef>
                <a:spcAft>
                  <a:spcPct val="0"/>
                </a:spcAft>
                <a:defRPr/>
              </a:pPr>
              <a:t>‹#›</a:t>
            </a:fld>
            <a:r>
              <a:rPr lang="en-GB" sz="600" dirty="0">
                <a:solidFill>
                  <a:srgbClr val="7F7F7F"/>
                </a:solidFill>
                <a:latin typeface="Arial"/>
                <a:ea typeface="ＭＳ Ｐゴシック" charset="0"/>
                <a:cs typeface="ＭＳ Ｐゴシック" charset="0"/>
              </a:rPr>
              <a:t>            </a:t>
            </a:r>
            <a:r>
              <a:rPr lang="en-US" sz="600" dirty="0">
                <a:solidFill>
                  <a:srgbClr val="353A3E"/>
                </a:solidFill>
                <a:latin typeface="Arial"/>
                <a:ea typeface="ＭＳ Ｐゴシック" pitchFamily="34" charset="-128"/>
              </a:rPr>
              <a:t>© APICS Confidential and Proprietary</a:t>
            </a:r>
            <a:endParaRPr lang="en-US" sz="600" dirty="0">
              <a:solidFill>
                <a:srgbClr val="7F7F7F"/>
              </a:solidFill>
              <a:latin typeface="Arial"/>
              <a:ea typeface="ＭＳ Ｐゴシック" charset="0"/>
              <a:cs typeface="ＭＳ Ｐゴシック" charset="0"/>
            </a:endParaRPr>
          </a:p>
        </p:txBody>
      </p:sp>
      <p:sp>
        <p:nvSpPr>
          <p:cNvPr id="7" name="Rectangle 23"/>
          <p:cNvSpPr>
            <a:spLocks noGrp="1" noChangeArrowheads="1"/>
          </p:cNvSpPr>
          <p:nvPr>
            <p:ph type="body" idx="1"/>
          </p:nvPr>
        </p:nvSpPr>
        <p:spPr bwMode="auto">
          <a:xfrm>
            <a:off x="254000" y="611754"/>
            <a:ext cx="8513758" cy="38459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First tier bullet: 24 </a:t>
            </a:r>
            <a:r>
              <a:rPr lang="en-US" altLang="en-US" dirty="0" err="1"/>
              <a:t>pt</a:t>
            </a:r>
            <a:endParaRPr lang="en-US" altLang="en-US" dirty="0"/>
          </a:p>
          <a:p>
            <a:pPr lvl="1"/>
            <a:r>
              <a:rPr lang="en-US" altLang="en-US" dirty="0"/>
              <a:t>Second tier bullet: 20 </a:t>
            </a:r>
            <a:r>
              <a:rPr lang="en-US" altLang="en-US" dirty="0" err="1"/>
              <a:t>pt</a:t>
            </a:r>
            <a:endParaRPr lang="en-US" altLang="en-US" dirty="0"/>
          </a:p>
          <a:p>
            <a:pPr lvl="2"/>
            <a:r>
              <a:rPr lang="en-US" altLang="en-US" dirty="0"/>
              <a:t>Third tier bullet (use sparingly): 18 </a:t>
            </a:r>
            <a:r>
              <a:rPr lang="en-US" altLang="en-US" dirty="0" err="1"/>
              <a:t>pt</a:t>
            </a:r>
            <a:endParaRPr lang="en-US" altLang="en-US" dirty="0"/>
          </a:p>
          <a:p>
            <a:pPr lvl="0"/>
            <a:endParaRPr lang="en-US" altLang="en-US" dirty="0"/>
          </a:p>
        </p:txBody>
      </p:sp>
    </p:spTree>
    <p:extLst>
      <p:ext uri="{BB962C8B-B14F-4D97-AF65-F5344CB8AC3E}">
        <p14:creationId xmlns:p14="http://schemas.microsoft.com/office/powerpoint/2010/main" val="224877924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Lst>
  <p:hf sldNum="0" hdr="0" dt="0"/>
  <p:txStyles>
    <p:titleStyle>
      <a:lvl1pPr algn="l" rtl="0" eaLnBrk="1" fontAlgn="base" hangingPunct="1">
        <a:lnSpc>
          <a:spcPct val="90000"/>
        </a:lnSpc>
        <a:spcBef>
          <a:spcPct val="0"/>
        </a:spcBef>
        <a:spcAft>
          <a:spcPct val="0"/>
        </a:spcAft>
        <a:defRPr sz="2400" b="0" i="0">
          <a:solidFill>
            <a:srgbClr val="004A84"/>
          </a:solidFill>
          <a:latin typeface="Arial"/>
          <a:ea typeface="ＭＳ Ｐゴシック" charset="0"/>
          <a:cs typeface="Arial"/>
        </a:defRPr>
      </a:lvl1pPr>
      <a:lvl2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2pPr>
      <a:lvl3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3pPr>
      <a:lvl4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4pPr>
      <a:lvl5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5pPr>
      <a:lvl6pPr marL="342900" algn="l" rtl="0" eaLnBrk="1" fontAlgn="base" hangingPunct="1">
        <a:lnSpc>
          <a:spcPct val="90000"/>
        </a:lnSpc>
        <a:spcBef>
          <a:spcPct val="0"/>
        </a:spcBef>
        <a:spcAft>
          <a:spcPct val="0"/>
        </a:spcAft>
        <a:defRPr sz="1800">
          <a:solidFill>
            <a:srgbClr val="0099CC"/>
          </a:solidFill>
          <a:latin typeface="Arial" charset="0"/>
        </a:defRPr>
      </a:lvl6pPr>
      <a:lvl7pPr marL="685800" algn="l" rtl="0" eaLnBrk="1" fontAlgn="base" hangingPunct="1">
        <a:lnSpc>
          <a:spcPct val="90000"/>
        </a:lnSpc>
        <a:spcBef>
          <a:spcPct val="0"/>
        </a:spcBef>
        <a:spcAft>
          <a:spcPct val="0"/>
        </a:spcAft>
        <a:defRPr sz="1800">
          <a:solidFill>
            <a:srgbClr val="0099CC"/>
          </a:solidFill>
          <a:latin typeface="Arial" charset="0"/>
        </a:defRPr>
      </a:lvl7pPr>
      <a:lvl8pPr marL="1028700" algn="l" rtl="0" eaLnBrk="1" fontAlgn="base" hangingPunct="1">
        <a:lnSpc>
          <a:spcPct val="90000"/>
        </a:lnSpc>
        <a:spcBef>
          <a:spcPct val="0"/>
        </a:spcBef>
        <a:spcAft>
          <a:spcPct val="0"/>
        </a:spcAft>
        <a:defRPr sz="1800">
          <a:solidFill>
            <a:srgbClr val="0099CC"/>
          </a:solidFill>
          <a:latin typeface="Arial" charset="0"/>
        </a:defRPr>
      </a:lvl8pPr>
      <a:lvl9pPr marL="1371600" algn="l" rtl="0" eaLnBrk="1" fontAlgn="base" hangingPunct="1">
        <a:lnSpc>
          <a:spcPct val="90000"/>
        </a:lnSpc>
        <a:spcBef>
          <a:spcPct val="0"/>
        </a:spcBef>
        <a:spcAft>
          <a:spcPct val="0"/>
        </a:spcAft>
        <a:defRPr sz="1800">
          <a:solidFill>
            <a:srgbClr val="0099CC"/>
          </a:solidFill>
          <a:latin typeface="Arial" charset="0"/>
        </a:defRPr>
      </a:lvl9pPr>
    </p:titleStyle>
    <p:bodyStyle>
      <a:lvl1pPr marL="257175" indent="-257175" algn="l" rtl="0" eaLnBrk="1" fontAlgn="base" hangingPunct="1">
        <a:spcBef>
          <a:spcPts val="1350"/>
        </a:spcBef>
        <a:spcAft>
          <a:spcPct val="0"/>
        </a:spcAft>
        <a:buClr>
          <a:srgbClr val="0068AC"/>
        </a:buClr>
        <a:buFont typeface="Wingdings" charset="2"/>
        <a:buChar char="§"/>
        <a:defRPr sz="1800" b="0" i="0">
          <a:solidFill>
            <a:schemeClr val="bg2">
              <a:lumMod val="10000"/>
            </a:schemeClr>
          </a:solidFill>
          <a:latin typeface="Arial"/>
          <a:ea typeface="ＭＳ Ｐゴシック" charset="0"/>
          <a:cs typeface="Arial"/>
        </a:defRPr>
      </a:lvl1pPr>
      <a:lvl2pPr marL="213122" indent="-213122" algn="l" rtl="0" eaLnBrk="1" fontAlgn="base" hangingPunct="1">
        <a:spcBef>
          <a:spcPct val="20000"/>
        </a:spcBef>
        <a:spcAft>
          <a:spcPct val="0"/>
        </a:spcAft>
        <a:buClr>
          <a:srgbClr val="0068AC"/>
        </a:buClr>
        <a:buFont typeface="Lucida Grande"/>
        <a:buChar char="–"/>
        <a:defRPr sz="1500" b="0" i="0">
          <a:solidFill>
            <a:schemeClr val="bg2">
              <a:lumMod val="10000"/>
            </a:schemeClr>
          </a:solidFill>
          <a:latin typeface="Arial"/>
          <a:ea typeface="ＭＳ Ｐゴシック" charset="0"/>
          <a:cs typeface="Arial"/>
        </a:defRPr>
      </a:lvl2pPr>
      <a:lvl3pPr marL="472679" indent="-213122" algn="l" rtl="0" eaLnBrk="1" fontAlgn="base" hangingPunct="1">
        <a:spcBef>
          <a:spcPct val="20000"/>
        </a:spcBef>
        <a:spcAft>
          <a:spcPct val="0"/>
        </a:spcAft>
        <a:buClr>
          <a:srgbClr val="0068AC"/>
        </a:buClr>
        <a:buFont typeface="Arial"/>
        <a:buChar char="•"/>
        <a:defRPr sz="1350" b="0" i="0">
          <a:solidFill>
            <a:schemeClr val="bg2">
              <a:lumMod val="10000"/>
            </a:schemeClr>
          </a:solidFill>
          <a:latin typeface="Arial"/>
          <a:ea typeface="ＭＳ Ｐゴシック" charset="0"/>
          <a:cs typeface="Arial"/>
        </a:defRPr>
      </a:lvl3pPr>
      <a:lvl4pPr marL="11596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4pPr>
      <a:lvl5pPr marL="15025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5pPr>
      <a:lvl6pPr marL="1885950" indent="-171450" algn="l" rtl="0" eaLnBrk="1" fontAlgn="base" hangingPunct="1">
        <a:spcBef>
          <a:spcPct val="20000"/>
        </a:spcBef>
        <a:spcAft>
          <a:spcPct val="0"/>
        </a:spcAft>
        <a:buChar char="»"/>
        <a:defRPr sz="1050">
          <a:solidFill>
            <a:schemeClr val="tx1"/>
          </a:solidFill>
          <a:latin typeface="+mn-lt"/>
        </a:defRPr>
      </a:lvl6pPr>
      <a:lvl7pPr marL="2228850" indent="-171450" algn="l" rtl="0" eaLnBrk="1" fontAlgn="base" hangingPunct="1">
        <a:spcBef>
          <a:spcPct val="20000"/>
        </a:spcBef>
        <a:spcAft>
          <a:spcPct val="0"/>
        </a:spcAft>
        <a:buChar char="»"/>
        <a:defRPr sz="1050">
          <a:solidFill>
            <a:schemeClr val="tx1"/>
          </a:solidFill>
          <a:latin typeface="+mn-lt"/>
        </a:defRPr>
      </a:lvl7pPr>
      <a:lvl8pPr marL="2571750" indent="-171450" algn="l" rtl="0" eaLnBrk="1" fontAlgn="base" hangingPunct="1">
        <a:spcBef>
          <a:spcPct val="20000"/>
        </a:spcBef>
        <a:spcAft>
          <a:spcPct val="0"/>
        </a:spcAft>
        <a:buChar char="»"/>
        <a:defRPr sz="1050">
          <a:solidFill>
            <a:schemeClr val="tx1"/>
          </a:solidFill>
          <a:latin typeface="+mn-lt"/>
        </a:defRPr>
      </a:lvl8pPr>
      <a:lvl9pPr marL="2914650" indent="-171450" algn="l" rtl="0" eaLnBrk="1" fontAlgn="base" hangingPunct="1">
        <a:spcBef>
          <a:spcPct val="20000"/>
        </a:spcBef>
        <a:spcAft>
          <a:spcPct val="0"/>
        </a:spcAft>
        <a:buChar char="»"/>
        <a:defRPr sz="10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69069"/>
            <a:ext cx="6172200" cy="45262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60375" y="937022"/>
            <a:ext cx="8229600" cy="3690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Rectangle 9"/>
          <p:cNvSpPr>
            <a:spLocks noChangeArrowheads="1"/>
          </p:cNvSpPr>
          <p:nvPr/>
        </p:nvSpPr>
        <p:spPr bwMode="auto">
          <a:xfrm>
            <a:off x="454025" y="4889243"/>
            <a:ext cx="6559550" cy="92333"/>
          </a:xfrm>
          <a:prstGeom prst="rect">
            <a:avLst/>
          </a:prstGeom>
          <a:noFill/>
          <a:ln>
            <a:noFill/>
          </a:ln>
        </p:spPr>
        <p:txBody>
          <a:bodyPr wrap="square" lIns="0" tIns="0" rIns="0" bIns="0" anchor="b" anchorCtr="0">
            <a:spAutoFit/>
          </a:bodyPr>
          <a:lstStyle/>
          <a:p>
            <a:pPr fontAlgn="base">
              <a:spcBef>
                <a:spcPct val="0"/>
              </a:spcBef>
              <a:spcAft>
                <a:spcPct val="0"/>
              </a:spcAft>
              <a:defRPr/>
            </a:pPr>
            <a:fld id="{8F623F7C-287C-423F-B782-22142BA79D72}" type="slidenum">
              <a:rPr lang="en-GB" sz="600" smtClean="0">
                <a:solidFill>
                  <a:srgbClr val="0C50A3"/>
                </a:solidFill>
                <a:ea typeface="ＭＳ Ｐゴシック" charset="0"/>
                <a:cs typeface="ＭＳ Ｐゴシック" charset="0"/>
              </a:rPr>
              <a:pPr fontAlgn="base">
                <a:spcBef>
                  <a:spcPct val="0"/>
                </a:spcBef>
                <a:spcAft>
                  <a:spcPct val="0"/>
                </a:spcAft>
                <a:defRPr/>
              </a:pPr>
              <a:t>‹#›</a:t>
            </a:fld>
            <a:r>
              <a:rPr lang="en-GB" sz="600" dirty="0">
                <a:solidFill>
                  <a:srgbClr val="7F7F7F"/>
                </a:solidFill>
                <a:ea typeface="ＭＳ Ｐゴシック" charset="0"/>
                <a:cs typeface="ＭＳ Ｐゴシック" charset="0"/>
              </a:rPr>
              <a:t>   </a:t>
            </a:r>
            <a:r>
              <a:rPr lang="en-US" sz="600" dirty="0">
                <a:solidFill>
                  <a:srgbClr val="7F7F7F"/>
                </a:solidFill>
                <a:ea typeface="ＭＳ Ｐゴシック" pitchFamily="34" charset="-128"/>
                <a:cs typeface="Franklin Gothic Book"/>
              </a:rPr>
              <a:t>Confidential © 2013 APICS</a:t>
            </a:r>
            <a:endParaRPr lang="en-US" sz="600" dirty="0">
              <a:solidFill>
                <a:srgbClr val="7F7F7F"/>
              </a:solidFill>
              <a:ea typeface="ＭＳ Ｐゴシック" charset="0"/>
              <a:cs typeface="ＭＳ Ｐゴシック" charset="0"/>
            </a:endParaRPr>
          </a:p>
        </p:txBody>
      </p:sp>
    </p:spTree>
    <p:extLst>
      <p:ext uri="{BB962C8B-B14F-4D97-AF65-F5344CB8AC3E}">
        <p14:creationId xmlns:p14="http://schemas.microsoft.com/office/powerpoint/2010/main" val="1553108075"/>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 id="2147483910" r:id="rId18"/>
    <p:sldLayoutId id="2147483911" r:id="rId19"/>
    <p:sldLayoutId id="2147483912" r:id="rId20"/>
    <p:sldLayoutId id="2147483913" r:id="rId21"/>
    <p:sldLayoutId id="2147483914" r:id="rId22"/>
    <p:sldLayoutId id="2147483915" r:id="rId23"/>
    <p:sldLayoutId id="2147483916" r:id="rId24"/>
  </p:sldLayoutIdLst>
  <p:txStyles>
    <p:titleStyle>
      <a:lvl1pPr algn="l" rtl="0" eaLnBrk="1" fontAlgn="base" hangingPunct="1">
        <a:lnSpc>
          <a:spcPct val="90000"/>
        </a:lnSpc>
        <a:spcBef>
          <a:spcPct val="0"/>
        </a:spcBef>
        <a:spcAft>
          <a:spcPct val="0"/>
        </a:spcAft>
        <a:defRPr sz="2400">
          <a:solidFill>
            <a:srgbClr val="0068AC"/>
          </a:solidFill>
          <a:latin typeface="+mj-lt"/>
          <a:ea typeface="ＭＳ Ｐゴシック" charset="0"/>
          <a:cs typeface="Franklin Gothic Medium"/>
        </a:defRPr>
      </a:lvl1pPr>
      <a:lvl2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2pPr>
      <a:lvl3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3pPr>
      <a:lvl4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4pPr>
      <a:lvl5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5pPr>
      <a:lvl6pPr marL="342900" algn="l" rtl="0" eaLnBrk="1" fontAlgn="base" hangingPunct="1">
        <a:lnSpc>
          <a:spcPct val="90000"/>
        </a:lnSpc>
        <a:spcBef>
          <a:spcPct val="0"/>
        </a:spcBef>
        <a:spcAft>
          <a:spcPct val="0"/>
        </a:spcAft>
        <a:defRPr sz="1800">
          <a:solidFill>
            <a:srgbClr val="0099CC"/>
          </a:solidFill>
          <a:latin typeface="Arial" charset="0"/>
        </a:defRPr>
      </a:lvl6pPr>
      <a:lvl7pPr marL="685800" algn="l" rtl="0" eaLnBrk="1" fontAlgn="base" hangingPunct="1">
        <a:lnSpc>
          <a:spcPct val="90000"/>
        </a:lnSpc>
        <a:spcBef>
          <a:spcPct val="0"/>
        </a:spcBef>
        <a:spcAft>
          <a:spcPct val="0"/>
        </a:spcAft>
        <a:defRPr sz="1800">
          <a:solidFill>
            <a:srgbClr val="0099CC"/>
          </a:solidFill>
          <a:latin typeface="Arial" charset="0"/>
        </a:defRPr>
      </a:lvl7pPr>
      <a:lvl8pPr marL="1028700" algn="l" rtl="0" eaLnBrk="1" fontAlgn="base" hangingPunct="1">
        <a:lnSpc>
          <a:spcPct val="90000"/>
        </a:lnSpc>
        <a:spcBef>
          <a:spcPct val="0"/>
        </a:spcBef>
        <a:spcAft>
          <a:spcPct val="0"/>
        </a:spcAft>
        <a:defRPr sz="1800">
          <a:solidFill>
            <a:srgbClr val="0099CC"/>
          </a:solidFill>
          <a:latin typeface="Arial" charset="0"/>
        </a:defRPr>
      </a:lvl8pPr>
      <a:lvl9pPr marL="1371600" algn="l" rtl="0" eaLnBrk="1" fontAlgn="base" hangingPunct="1">
        <a:lnSpc>
          <a:spcPct val="90000"/>
        </a:lnSpc>
        <a:spcBef>
          <a:spcPct val="0"/>
        </a:spcBef>
        <a:spcAft>
          <a:spcPct val="0"/>
        </a:spcAft>
        <a:defRPr sz="1800">
          <a:solidFill>
            <a:srgbClr val="0099CC"/>
          </a:solidFill>
          <a:latin typeface="Arial" charset="0"/>
        </a:defRPr>
      </a:lvl9pPr>
    </p:titleStyle>
    <p:bodyStyle>
      <a:lvl1pPr marL="0" indent="0" algn="l" rtl="0" eaLnBrk="1" fontAlgn="base" hangingPunct="1">
        <a:spcBef>
          <a:spcPts val="1350"/>
        </a:spcBef>
        <a:spcAft>
          <a:spcPct val="0"/>
        </a:spcAft>
        <a:buClr>
          <a:srgbClr val="0068AC"/>
        </a:buClr>
        <a:buNone/>
        <a:defRPr sz="2100">
          <a:solidFill>
            <a:schemeClr val="tx1"/>
          </a:solidFill>
          <a:latin typeface="Franklin Gothic Book"/>
          <a:ea typeface="ＭＳ Ｐゴシック" charset="0"/>
          <a:cs typeface="ＭＳ Ｐゴシック" charset="0"/>
        </a:defRPr>
      </a:lvl1pPr>
      <a:lvl2pPr marL="213122" indent="-213122" algn="l" rtl="0" eaLnBrk="1" fontAlgn="base" hangingPunct="1">
        <a:spcBef>
          <a:spcPct val="20000"/>
        </a:spcBef>
        <a:spcAft>
          <a:spcPct val="0"/>
        </a:spcAft>
        <a:buClr>
          <a:srgbClr val="0068AC"/>
        </a:buClr>
        <a:buFont typeface="Wingdings" panose="05000000000000000000" pitchFamily="2" charset="2"/>
        <a:buChar char="§"/>
        <a:defRPr sz="1800">
          <a:solidFill>
            <a:schemeClr val="tx1"/>
          </a:solidFill>
          <a:latin typeface="Franklin Gothic Book"/>
          <a:ea typeface="ＭＳ Ｐゴシック" charset="0"/>
        </a:defRPr>
      </a:lvl2pPr>
      <a:lvl3pPr marL="472679" indent="-213122" algn="l" rtl="0" eaLnBrk="1" fontAlgn="base" hangingPunct="1">
        <a:spcBef>
          <a:spcPct val="20000"/>
        </a:spcBef>
        <a:spcAft>
          <a:spcPct val="0"/>
        </a:spcAft>
        <a:buClr>
          <a:srgbClr val="0068AC"/>
        </a:buClr>
        <a:buFont typeface="Arial" pitchFamily="34" charset="0"/>
        <a:buChar char="–"/>
        <a:defRPr sz="1500">
          <a:solidFill>
            <a:schemeClr val="tx1"/>
          </a:solidFill>
          <a:latin typeface="Franklin Gothic Book"/>
          <a:ea typeface="ＭＳ Ｐゴシック" charset="0"/>
        </a:defRPr>
      </a:lvl3pPr>
      <a:lvl4pPr marL="11596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4pPr>
      <a:lvl5pPr marL="15025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5pPr>
      <a:lvl6pPr marL="1885950" indent="-171450" algn="l" rtl="0" eaLnBrk="1" fontAlgn="base" hangingPunct="1">
        <a:spcBef>
          <a:spcPct val="20000"/>
        </a:spcBef>
        <a:spcAft>
          <a:spcPct val="0"/>
        </a:spcAft>
        <a:buChar char="»"/>
        <a:defRPr sz="1050">
          <a:solidFill>
            <a:schemeClr val="tx1"/>
          </a:solidFill>
          <a:latin typeface="+mn-lt"/>
        </a:defRPr>
      </a:lvl6pPr>
      <a:lvl7pPr marL="2228850" indent="-171450" algn="l" rtl="0" eaLnBrk="1" fontAlgn="base" hangingPunct="1">
        <a:spcBef>
          <a:spcPct val="20000"/>
        </a:spcBef>
        <a:spcAft>
          <a:spcPct val="0"/>
        </a:spcAft>
        <a:buChar char="»"/>
        <a:defRPr sz="1050">
          <a:solidFill>
            <a:schemeClr val="tx1"/>
          </a:solidFill>
          <a:latin typeface="+mn-lt"/>
        </a:defRPr>
      </a:lvl7pPr>
      <a:lvl8pPr marL="2571750" indent="-171450" algn="l" rtl="0" eaLnBrk="1" fontAlgn="base" hangingPunct="1">
        <a:spcBef>
          <a:spcPct val="20000"/>
        </a:spcBef>
        <a:spcAft>
          <a:spcPct val="0"/>
        </a:spcAft>
        <a:buChar char="»"/>
        <a:defRPr sz="1050">
          <a:solidFill>
            <a:schemeClr val="tx1"/>
          </a:solidFill>
          <a:latin typeface="+mn-lt"/>
        </a:defRPr>
      </a:lvl8pPr>
      <a:lvl9pPr marL="2914650" indent="-171450" algn="l" rtl="0" eaLnBrk="1" fontAlgn="base" hangingPunct="1">
        <a:spcBef>
          <a:spcPct val="20000"/>
        </a:spcBef>
        <a:spcAft>
          <a:spcPct val="0"/>
        </a:spcAft>
        <a:buChar char="»"/>
        <a:defRPr sz="10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69069"/>
            <a:ext cx="6172200" cy="45262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60375" y="937022"/>
            <a:ext cx="8229600" cy="3690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Rectangle 9"/>
          <p:cNvSpPr>
            <a:spLocks noChangeArrowheads="1"/>
          </p:cNvSpPr>
          <p:nvPr/>
        </p:nvSpPr>
        <p:spPr bwMode="auto">
          <a:xfrm>
            <a:off x="454025" y="4889243"/>
            <a:ext cx="6559550" cy="92333"/>
          </a:xfrm>
          <a:prstGeom prst="rect">
            <a:avLst/>
          </a:prstGeom>
          <a:noFill/>
          <a:ln>
            <a:noFill/>
          </a:ln>
        </p:spPr>
        <p:txBody>
          <a:bodyPr wrap="square" lIns="0" tIns="0" rIns="0" bIns="0" anchor="b" anchorCtr="0">
            <a:spAutoFit/>
          </a:bodyPr>
          <a:lstStyle/>
          <a:p>
            <a:pPr fontAlgn="base">
              <a:spcBef>
                <a:spcPct val="0"/>
              </a:spcBef>
              <a:spcAft>
                <a:spcPct val="0"/>
              </a:spcAft>
              <a:defRPr/>
            </a:pPr>
            <a:fld id="{8F623F7C-287C-423F-B782-22142BA79D72}" type="slidenum">
              <a:rPr lang="en-GB" sz="600" smtClean="0">
                <a:solidFill>
                  <a:srgbClr val="0C50A3"/>
                </a:solidFill>
                <a:ea typeface="ＭＳ Ｐゴシック" charset="0"/>
                <a:cs typeface="ＭＳ Ｐゴシック" charset="0"/>
              </a:rPr>
              <a:pPr fontAlgn="base">
                <a:spcBef>
                  <a:spcPct val="0"/>
                </a:spcBef>
                <a:spcAft>
                  <a:spcPct val="0"/>
                </a:spcAft>
                <a:defRPr/>
              </a:pPr>
              <a:t>‹#›</a:t>
            </a:fld>
            <a:r>
              <a:rPr lang="en-GB" sz="600" dirty="0">
                <a:solidFill>
                  <a:srgbClr val="7F7F7F"/>
                </a:solidFill>
                <a:ea typeface="ＭＳ Ｐゴシック" charset="0"/>
                <a:cs typeface="ＭＳ Ｐゴシック" charset="0"/>
              </a:rPr>
              <a:t>            </a:t>
            </a:r>
            <a:r>
              <a:rPr lang="en-US" sz="600" dirty="0">
                <a:solidFill>
                  <a:srgbClr val="353A3E"/>
                </a:solidFill>
                <a:ea typeface="ＭＳ Ｐゴシック" pitchFamily="34" charset="-128"/>
              </a:rPr>
              <a:t>© APICS Confidential and Proprietary</a:t>
            </a:r>
            <a:endParaRPr lang="en-US" sz="600" dirty="0">
              <a:solidFill>
                <a:srgbClr val="7F7F7F"/>
              </a:solidFill>
              <a:ea typeface="ＭＳ Ｐゴシック" charset="0"/>
              <a:cs typeface="ＭＳ Ｐゴシック" charset="0"/>
            </a:endParaRPr>
          </a:p>
        </p:txBody>
      </p:sp>
    </p:spTree>
    <p:extLst>
      <p:ext uri="{BB962C8B-B14F-4D97-AF65-F5344CB8AC3E}">
        <p14:creationId xmlns:p14="http://schemas.microsoft.com/office/powerpoint/2010/main" val="985535258"/>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 id="2147483940" r:id="rId23"/>
    <p:sldLayoutId id="2147483941" r:id="rId24"/>
    <p:sldLayoutId id="2147483942" r:id="rId25"/>
    <p:sldLayoutId id="2147483943" r:id="rId26"/>
    <p:sldLayoutId id="2147483944" r:id="rId27"/>
    <p:sldLayoutId id="2147483946" r:id="rId28"/>
  </p:sldLayoutIdLst>
  <p:txStyles>
    <p:titleStyle>
      <a:lvl1pPr algn="l" rtl="0" eaLnBrk="1" fontAlgn="base" hangingPunct="1">
        <a:lnSpc>
          <a:spcPct val="90000"/>
        </a:lnSpc>
        <a:spcBef>
          <a:spcPct val="0"/>
        </a:spcBef>
        <a:spcAft>
          <a:spcPct val="0"/>
        </a:spcAft>
        <a:defRPr sz="2400">
          <a:solidFill>
            <a:srgbClr val="0068AC"/>
          </a:solidFill>
          <a:latin typeface="+mj-lt"/>
          <a:ea typeface="ＭＳ Ｐゴシック" charset="0"/>
          <a:cs typeface="Franklin Gothic Medium"/>
        </a:defRPr>
      </a:lvl1pPr>
      <a:lvl2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2pPr>
      <a:lvl3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3pPr>
      <a:lvl4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4pPr>
      <a:lvl5pPr algn="l" rtl="0" eaLnBrk="1" fontAlgn="base" hangingPunct="1">
        <a:lnSpc>
          <a:spcPct val="90000"/>
        </a:lnSpc>
        <a:spcBef>
          <a:spcPct val="0"/>
        </a:spcBef>
        <a:spcAft>
          <a:spcPct val="0"/>
        </a:spcAft>
        <a:defRPr sz="1800">
          <a:solidFill>
            <a:srgbClr val="0099CC"/>
          </a:solidFill>
          <a:latin typeface="Arial" charset="0"/>
          <a:ea typeface="ＭＳ Ｐゴシック" charset="0"/>
          <a:cs typeface="ＭＳ Ｐゴシック" charset="0"/>
        </a:defRPr>
      </a:lvl5pPr>
      <a:lvl6pPr marL="342900" algn="l" rtl="0" eaLnBrk="1" fontAlgn="base" hangingPunct="1">
        <a:lnSpc>
          <a:spcPct val="90000"/>
        </a:lnSpc>
        <a:spcBef>
          <a:spcPct val="0"/>
        </a:spcBef>
        <a:spcAft>
          <a:spcPct val="0"/>
        </a:spcAft>
        <a:defRPr sz="1800">
          <a:solidFill>
            <a:srgbClr val="0099CC"/>
          </a:solidFill>
          <a:latin typeface="Arial" charset="0"/>
        </a:defRPr>
      </a:lvl6pPr>
      <a:lvl7pPr marL="685800" algn="l" rtl="0" eaLnBrk="1" fontAlgn="base" hangingPunct="1">
        <a:lnSpc>
          <a:spcPct val="90000"/>
        </a:lnSpc>
        <a:spcBef>
          <a:spcPct val="0"/>
        </a:spcBef>
        <a:spcAft>
          <a:spcPct val="0"/>
        </a:spcAft>
        <a:defRPr sz="1800">
          <a:solidFill>
            <a:srgbClr val="0099CC"/>
          </a:solidFill>
          <a:latin typeface="Arial" charset="0"/>
        </a:defRPr>
      </a:lvl7pPr>
      <a:lvl8pPr marL="1028700" algn="l" rtl="0" eaLnBrk="1" fontAlgn="base" hangingPunct="1">
        <a:lnSpc>
          <a:spcPct val="90000"/>
        </a:lnSpc>
        <a:spcBef>
          <a:spcPct val="0"/>
        </a:spcBef>
        <a:spcAft>
          <a:spcPct val="0"/>
        </a:spcAft>
        <a:defRPr sz="1800">
          <a:solidFill>
            <a:srgbClr val="0099CC"/>
          </a:solidFill>
          <a:latin typeface="Arial" charset="0"/>
        </a:defRPr>
      </a:lvl8pPr>
      <a:lvl9pPr marL="1371600" algn="l" rtl="0" eaLnBrk="1" fontAlgn="base" hangingPunct="1">
        <a:lnSpc>
          <a:spcPct val="90000"/>
        </a:lnSpc>
        <a:spcBef>
          <a:spcPct val="0"/>
        </a:spcBef>
        <a:spcAft>
          <a:spcPct val="0"/>
        </a:spcAft>
        <a:defRPr sz="1800">
          <a:solidFill>
            <a:srgbClr val="0099CC"/>
          </a:solidFill>
          <a:latin typeface="Arial" charset="0"/>
        </a:defRPr>
      </a:lvl9pPr>
    </p:titleStyle>
    <p:bodyStyle>
      <a:lvl1pPr marL="0" indent="0" algn="l" rtl="0" eaLnBrk="1" fontAlgn="base" hangingPunct="1">
        <a:spcBef>
          <a:spcPts val="1350"/>
        </a:spcBef>
        <a:spcAft>
          <a:spcPct val="0"/>
        </a:spcAft>
        <a:buClr>
          <a:srgbClr val="0068AC"/>
        </a:buClr>
        <a:buNone/>
        <a:defRPr sz="2100">
          <a:solidFill>
            <a:schemeClr val="bg2">
              <a:lumMod val="10000"/>
            </a:schemeClr>
          </a:solidFill>
          <a:latin typeface="Franklin Gothic Book"/>
          <a:ea typeface="ＭＳ Ｐゴシック" charset="0"/>
          <a:cs typeface="ＭＳ Ｐゴシック" charset="0"/>
        </a:defRPr>
      </a:lvl1pPr>
      <a:lvl2pPr marL="213122" indent="-213122" algn="l" rtl="0" eaLnBrk="1" fontAlgn="base" hangingPunct="1">
        <a:spcBef>
          <a:spcPct val="20000"/>
        </a:spcBef>
        <a:spcAft>
          <a:spcPct val="0"/>
        </a:spcAft>
        <a:buClr>
          <a:srgbClr val="0068AC"/>
        </a:buClr>
        <a:buFont typeface="Wingdings" panose="05000000000000000000" pitchFamily="2" charset="2"/>
        <a:buChar char="§"/>
        <a:defRPr sz="1800">
          <a:solidFill>
            <a:schemeClr val="bg2">
              <a:lumMod val="10000"/>
            </a:schemeClr>
          </a:solidFill>
          <a:latin typeface="Franklin Gothic Book"/>
          <a:ea typeface="ＭＳ Ｐゴシック" charset="0"/>
        </a:defRPr>
      </a:lvl2pPr>
      <a:lvl3pPr marL="472679" indent="-213122" algn="l" rtl="0" eaLnBrk="1" fontAlgn="base" hangingPunct="1">
        <a:spcBef>
          <a:spcPct val="20000"/>
        </a:spcBef>
        <a:spcAft>
          <a:spcPct val="0"/>
        </a:spcAft>
        <a:buClr>
          <a:srgbClr val="0068AC"/>
        </a:buClr>
        <a:buFont typeface="Arial" pitchFamily="34" charset="0"/>
        <a:buChar char="–"/>
        <a:defRPr sz="1500">
          <a:solidFill>
            <a:schemeClr val="bg2">
              <a:lumMod val="10000"/>
            </a:schemeClr>
          </a:solidFill>
          <a:latin typeface="Franklin Gothic Book"/>
          <a:ea typeface="ＭＳ Ｐゴシック" charset="0"/>
        </a:defRPr>
      </a:lvl3pPr>
      <a:lvl4pPr marL="11596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4pPr>
      <a:lvl5pPr marL="1502569" indent="-130969" algn="l" rtl="0" eaLnBrk="1" fontAlgn="base" hangingPunct="1">
        <a:spcBef>
          <a:spcPct val="20000"/>
        </a:spcBef>
        <a:spcAft>
          <a:spcPct val="0"/>
        </a:spcAft>
        <a:buClr>
          <a:srgbClr val="0068AC"/>
        </a:buClr>
        <a:buChar char="»"/>
        <a:defRPr sz="1050">
          <a:solidFill>
            <a:schemeClr val="tx1"/>
          </a:solidFill>
          <a:latin typeface="Franklin Gothic Book"/>
          <a:ea typeface="ＭＳ Ｐゴシック" charset="0"/>
        </a:defRPr>
      </a:lvl5pPr>
      <a:lvl6pPr marL="1885950" indent="-171450" algn="l" rtl="0" eaLnBrk="1" fontAlgn="base" hangingPunct="1">
        <a:spcBef>
          <a:spcPct val="20000"/>
        </a:spcBef>
        <a:spcAft>
          <a:spcPct val="0"/>
        </a:spcAft>
        <a:buChar char="»"/>
        <a:defRPr sz="1050">
          <a:solidFill>
            <a:schemeClr val="tx1"/>
          </a:solidFill>
          <a:latin typeface="+mn-lt"/>
        </a:defRPr>
      </a:lvl6pPr>
      <a:lvl7pPr marL="2228850" indent="-171450" algn="l" rtl="0" eaLnBrk="1" fontAlgn="base" hangingPunct="1">
        <a:spcBef>
          <a:spcPct val="20000"/>
        </a:spcBef>
        <a:spcAft>
          <a:spcPct val="0"/>
        </a:spcAft>
        <a:buChar char="»"/>
        <a:defRPr sz="1050">
          <a:solidFill>
            <a:schemeClr val="tx1"/>
          </a:solidFill>
          <a:latin typeface="+mn-lt"/>
        </a:defRPr>
      </a:lvl7pPr>
      <a:lvl8pPr marL="2571750" indent="-171450" algn="l" rtl="0" eaLnBrk="1" fontAlgn="base" hangingPunct="1">
        <a:spcBef>
          <a:spcPct val="20000"/>
        </a:spcBef>
        <a:spcAft>
          <a:spcPct val="0"/>
        </a:spcAft>
        <a:buChar char="»"/>
        <a:defRPr sz="1050">
          <a:solidFill>
            <a:schemeClr val="tx1"/>
          </a:solidFill>
          <a:latin typeface="+mn-lt"/>
        </a:defRPr>
      </a:lvl8pPr>
      <a:lvl9pPr marL="2914650" indent="-171450" algn="l" rtl="0" eaLnBrk="1" fontAlgn="base" hangingPunct="1">
        <a:spcBef>
          <a:spcPct val="20000"/>
        </a:spcBef>
        <a:spcAft>
          <a:spcPct val="0"/>
        </a:spcAft>
        <a:buChar char="»"/>
        <a:defRPr sz="10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228600"/>
            <a:ext cx="304800" cy="1143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7" name="Picture 3"/>
          <p:cNvPicPr>
            <a:picLocks noChangeAspect="1" noChangeArrowheads="1"/>
          </p:cNvPicPr>
          <p:nvPr/>
        </p:nvPicPr>
        <p:blipFill rotWithShape="1">
          <a:blip r:embed="rId14" cstate="print"/>
          <a:srcRect b="8762"/>
          <a:stretch/>
        </p:blipFill>
        <p:spPr bwMode="auto">
          <a:xfrm>
            <a:off x="-28576" y="1"/>
            <a:ext cx="9172575" cy="4686300"/>
          </a:xfrm>
          <a:prstGeom prst="rect">
            <a:avLst/>
          </a:prstGeom>
          <a:noFill/>
          <a:ln w="9525">
            <a:noFill/>
            <a:miter lim="800000"/>
            <a:headEnd/>
            <a:tailEnd/>
          </a:ln>
          <a:effectLst/>
        </p:spPr>
      </p:pic>
      <p:sp>
        <p:nvSpPr>
          <p:cNvPr id="2" name="Title Placeholder 1"/>
          <p:cNvSpPr>
            <a:spLocks noGrp="1"/>
          </p:cNvSpPr>
          <p:nvPr>
            <p:ph type="title"/>
          </p:nvPr>
        </p:nvSpPr>
        <p:spPr>
          <a:xfrm>
            <a:off x="1295400" y="77866"/>
            <a:ext cx="7543800" cy="36552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11144" y="685801"/>
            <a:ext cx="8428056"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endParaRPr lang="en-US" dirty="0"/>
          </a:p>
        </p:txBody>
      </p:sp>
    </p:spTree>
    <p:extLst>
      <p:ext uri="{BB962C8B-B14F-4D97-AF65-F5344CB8AC3E}">
        <p14:creationId xmlns:p14="http://schemas.microsoft.com/office/powerpoint/2010/main" val="927146986"/>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transition spd="med">
    <p:pull/>
  </p:transition>
  <p:txStyles>
    <p:titleStyle>
      <a:lvl1pPr algn="l" defTabSz="685800" rtl="0" eaLnBrk="1" latinLnBrk="0" hangingPunct="1">
        <a:spcBef>
          <a:spcPct val="0"/>
        </a:spcBef>
        <a:buNone/>
        <a:defRPr sz="21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Clr>
          <a:srgbClr val="4E84C4"/>
        </a:buClr>
        <a:buFont typeface="Wingdings" pitchFamily="2" charset="2"/>
        <a:buChar char="§"/>
        <a:defRPr sz="1650" kern="1200">
          <a:solidFill>
            <a:schemeClr val="tx1"/>
          </a:solidFill>
          <a:latin typeface="Myriad Pro" pitchFamily="34" charset="0"/>
          <a:ea typeface="+mn-ea"/>
          <a:cs typeface="+mn-cs"/>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yriad Pro" pitchFamily="34" charset="0"/>
          <a:ea typeface="+mn-ea"/>
          <a:cs typeface="+mn-cs"/>
        </a:defRPr>
      </a:lvl2pPr>
      <a:lvl3pPr marL="857250" indent="-171450" algn="l" defTabSz="685800" rtl="0" eaLnBrk="1" latinLnBrk="0" hangingPunct="1">
        <a:spcBef>
          <a:spcPct val="20000"/>
        </a:spcBef>
        <a:buClr>
          <a:srgbClr val="4E84C4"/>
        </a:buClr>
        <a:buFont typeface="Courier New" pitchFamily="49" charset="0"/>
        <a:buChar char="o"/>
        <a:defRPr sz="1350" kern="1200">
          <a:solidFill>
            <a:schemeClr val="tx1"/>
          </a:solidFill>
          <a:latin typeface="Myriad Pro" pitchFamily="34" charset="0"/>
          <a:ea typeface="+mn-ea"/>
          <a:cs typeface="+mn-cs"/>
        </a:defRPr>
      </a:lvl3pPr>
      <a:lvl4pPr marL="1200150" indent="-171450" algn="l" defTabSz="685800" rtl="0" eaLnBrk="1" latinLnBrk="0" hangingPunct="1">
        <a:spcBef>
          <a:spcPct val="20000"/>
        </a:spcBef>
        <a:buClr>
          <a:srgbClr val="4E84C4"/>
        </a:buClr>
        <a:buFont typeface="Arial" pitchFamily="34" charset="0"/>
        <a:buChar char="•"/>
        <a:defRPr sz="1500" kern="1200">
          <a:solidFill>
            <a:schemeClr val="tx1"/>
          </a:solidFill>
          <a:latin typeface="Myriad Pro"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04800" y="114300"/>
            <a:ext cx="8534400" cy="36790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a:t>Mastertitelformat bearbeiten</a:t>
            </a:r>
          </a:p>
        </p:txBody>
      </p:sp>
      <p:sp>
        <p:nvSpPr>
          <p:cNvPr id="6147" name="Rectangle 3"/>
          <p:cNvSpPr>
            <a:spLocks noGrp="1" noChangeArrowheads="1"/>
          </p:cNvSpPr>
          <p:nvPr>
            <p:ph type="body" idx="1"/>
          </p:nvPr>
        </p:nvSpPr>
        <p:spPr bwMode="auto">
          <a:xfrm>
            <a:off x="304800" y="857250"/>
            <a:ext cx="8534400" cy="337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6149" name="Picture 15" descr=" linie.jpg                                                      001DD8D5 mauseloch                      BCFBA33A:"/>
          <p:cNvPicPr>
            <a:picLocks noChangeAspect="1" noChangeArrowheads="1"/>
          </p:cNvPicPr>
          <p:nvPr/>
        </p:nvPicPr>
        <p:blipFill>
          <a:blip r:embed="rId4" cstate="print"/>
          <a:srcRect/>
          <a:stretch>
            <a:fillRect/>
          </a:stretch>
        </p:blipFill>
        <p:spPr bwMode="auto">
          <a:xfrm>
            <a:off x="-6350" y="650082"/>
            <a:ext cx="9155113" cy="92869"/>
          </a:xfrm>
          <a:prstGeom prst="rect">
            <a:avLst/>
          </a:prstGeom>
          <a:noFill/>
          <a:ln w="9525">
            <a:noFill/>
            <a:miter lim="800000"/>
            <a:headEnd/>
            <a:tailEnd/>
          </a:ln>
        </p:spPr>
      </p:pic>
      <p:pic>
        <p:nvPicPr>
          <p:cNvPr id="6150" name="Picture 17" descr=" linie.jpg                                                      001DD8D5 mauseloch                      BCFBA33A:"/>
          <p:cNvPicPr>
            <a:picLocks noChangeAspect="1" noChangeArrowheads="1"/>
          </p:cNvPicPr>
          <p:nvPr/>
        </p:nvPicPr>
        <p:blipFill>
          <a:blip r:embed="rId5" cstate="print"/>
          <a:srcRect/>
          <a:stretch>
            <a:fillRect/>
          </a:stretch>
        </p:blipFill>
        <p:spPr bwMode="auto">
          <a:xfrm>
            <a:off x="0" y="4364832"/>
            <a:ext cx="9120188" cy="92869"/>
          </a:xfrm>
          <a:prstGeom prst="rect">
            <a:avLst/>
          </a:prstGeom>
          <a:noFill/>
          <a:ln w="9525">
            <a:noFill/>
            <a:miter lim="800000"/>
            <a:headEnd/>
            <a:tailEnd/>
          </a:ln>
        </p:spPr>
      </p:pic>
      <p:pic>
        <p:nvPicPr>
          <p:cNvPr id="6151" name="Picture 18" descr="big.jpg                                                        001DD8D5 mauseloch                      BCFBA33A:"/>
          <p:cNvPicPr>
            <a:picLocks noChangeAspect="1" noChangeArrowheads="1"/>
          </p:cNvPicPr>
          <p:nvPr/>
        </p:nvPicPr>
        <p:blipFill>
          <a:blip r:embed="rId6" cstate="print"/>
          <a:srcRect/>
          <a:stretch>
            <a:fillRect/>
          </a:stretch>
        </p:blipFill>
        <p:spPr bwMode="auto">
          <a:xfrm>
            <a:off x="38101" y="4576762"/>
            <a:ext cx="841375" cy="557213"/>
          </a:xfrm>
          <a:prstGeom prst="rect">
            <a:avLst/>
          </a:prstGeom>
          <a:noFill/>
          <a:ln w="9525">
            <a:noFill/>
            <a:miter lim="800000"/>
            <a:headEnd/>
            <a:tailEnd/>
          </a:ln>
        </p:spPr>
      </p:pic>
      <p:pic>
        <p:nvPicPr>
          <p:cNvPr id="6152" name="Picture 19" descr="figur_einzeln.jpg                                              001DD8D5 mauseloch                      BCFBA33A:"/>
          <p:cNvPicPr>
            <a:picLocks noChangeAspect="1" noChangeArrowheads="1"/>
          </p:cNvPicPr>
          <p:nvPr/>
        </p:nvPicPr>
        <p:blipFill>
          <a:blip r:embed="rId7" cstate="print"/>
          <a:srcRect/>
          <a:stretch>
            <a:fillRect/>
          </a:stretch>
        </p:blipFill>
        <p:spPr bwMode="auto">
          <a:xfrm>
            <a:off x="8534400" y="4531519"/>
            <a:ext cx="573088" cy="611981"/>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7572375" y="4661297"/>
            <a:ext cx="10668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i="0">
                <a:latin typeface="+mn-lt"/>
              </a:defRPr>
            </a:lvl1pPr>
          </a:lstStyle>
          <a:p>
            <a:pPr>
              <a:defRPr/>
            </a:pPr>
            <a:fld id="{8891EF70-49B5-4692-9A41-C18E4B0E01B5}" type="slidenum">
              <a:rPr lang="de-DE" smtClean="0"/>
              <a:pPr>
                <a:defRPr/>
              </a:pPr>
              <a:t>‹#›</a:t>
            </a:fld>
            <a:endParaRPr lang="de-DE" dirty="0"/>
          </a:p>
        </p:txBody>
      </p:sp>
      <p:sp>
        <p:nvSpPr>
          <p:cNvPr id="10" name="Rectangle 6"/>
          <p:cNvSpPr txBox="1">
            <a:spLocks noChangeArrowheads="1"/>
          </p:cNvSpPr>
          <p:nvPr userDrawn="1"/>
        </p:nvSpPr>
        <p:spPr bwMode="auto">
          <a:xfrm>
            <a:off x="888964" y="4661297"/>
            <a:ext cx="1738822" cy="34290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defPPr>
              <a:defRPr lang="de-DE"/>
            </a:defPPr>
            <a:lvl1pPr algn="r" rtl="0" fontAlgn="base">
              <a:spcBef>
                <a:spcPct val="0"/>
              </a:spcBef>
              <a:spcAft>
                <a:spcPct val="0"/>
              </a:spcAft>
              <a:defRPr sz="1400" i="1" kern="1200">
                <a:solidFill>
                  <a:schemeClr val="tx1"/>
                </a:solidFill>
                <a:latin typeface="+mn-lt"/>
                <a:ea typeface="+mn-ea"/>
                <a:cs typeface="+mn-cs"/>
              </a:defRPr>
            </a:lvl1pPr>
            <a:lvl2pPr marL="457200" algn="l" rtl="0" fontAlgn="base">
              <a:spcBef>
                <a:spcPct val="0"/>
              </a:spcBef>
              <a:spcAft>
                <a:spcPct val="0"/>
              </a:spcAft>
              <a:defRPr sz="1600" i="1" kern="1200">
                <a:solidFill>
                  <a:schemeClr val="tx1"/>
                </a:solidFill>
                <a:latin typeface="Verdana" pitchFamily="34" charset="0"/>
                <a:ea typeface="+mn-ea"/>
                <a:cs typeface="+mn-cs"/>
              </a:defRPr>
            </a:lvl2pPr>
            <a:lvl3pPr marL="914400" algn="l" rtl="0" fontAlgn="base">
              <a:spcBef>
                <a:spcPct val="0"/>
              </a:spcBef>
              <a:spcAft>
                <a:spcPct val="0"/>
              </a:spcAft>
              <a:defRPr sz="1600" i="1" kern="1200">
                <a:solidFill>
                  <a:schemeClr val="tx1"/>
                </a:solidFill>
                <a:latin typeface="Verdana" pitchFamily="34" charset="0"/>
                <a:ea typeface="+mn-ea"/>
                <a:cs typeface="+mn-cs"/>
              </a:defRPr>
            </a:lvl3pPr>
            <a:lvl4pPr marL="1371600" algn="l" rtl="0" fontAlgn="base">
              <a:spcBef>
                <a:spcPct val="0"/>
              </a:spcBef>
              <a:spcAft>
                <a:spcPct val="0"/>
              </a:spcAft>
              <a:defRPr sz="1600" i="1" kern="1200">
                <a:solidFill>
                  <a:schemeClr val="tx1"/>
                </a:solidFill>
                <a:latin typeface="Verdana" pitchFamily="34" charset="0"/>
                <a:ea typeface="+mn-ea"/>
                <a:cs typeface="+mn-cs"/>
              </a:defRPr>
            </a:lvl4pPr>
            <a:lvl5pPr marL="1828800" algn="l" rtl="0" fontAlgn="base">
              <a:spcBef>
                <a:spcPct val="0"/>
              </a:spcBef>
              <a:spcAft>
                <a:spcPct val="0"/>
              </a:spcAft>
              <a:defRPr sz="1600" i="1" kern="1200">
                <a:solidFill>
                  <a:schemeClr val="tx1"/>
                </a:solidFill>
                <a:latin typeface="Verdana" pitchFamily="34" charset="0"/>
                <a:ea typeface="+mn-ea"/>
                <a:cs typeface="+mn-cs"/>
              </a:defRPr>
            </a:lvl5pPr>
            <a:lvl6pPr marL="2286000" algn="l" defTabSz="914400" rtl="0" eaLnBrk="1" latinLnBrk="0" hangingPunct="1">
              <a:defRPr sz="1600" i="1" kern="1200">
                <a:solidFill>
                  <a:schemeClr val="tx1"/>
                </a:solidFill>
                <a:latin typeface="Verdana" pitchFamily="34" charset="0"/>
                <a:ea typeface="+mn-ea"/>
                <a:cs typeface="+mn-cs"/>
              </a:defRPr>
            </a:lvl6pPr>
            <a:lvl7pPr marL="2743200" algn="l" defTabSz="914400" rtl="0" eaLnBrk="1" latinLnBrk="0" hangingPunct="1">
              <a:defRPr sz="1600" i="1" kern="1200">
                <a:solidFill>
                  <a:schemeClr val="tx1"/>
                </a:solidFill>
                <a:latin typeface="Verdana" pitchFamily="34" charset="0"/>
                <a:ea typeface="+mn-ea"/>
                <a:cs typeface="+mn-cs"/>
              </a:defRPr>
            </a:lvl7pPr>
            <a:lvl8pPr marL="3200400" algn="l" defTabSz="914400" rtl="0" eaLnBrk="1" latinLnBrk="0" hangingPunct="1">
              <a:defRPr sz="1600" i="1" kern="1200">
                <a:solidFill>
                  <a:schemeClr val="tx1"/>
                </a:solidFill>
                <a:latin typeface="Verdana" pitchFamily="34" charset="0"/>
                <a:ea typeface="+mn-ea"/>
                <a:cs typeface="+mn-cs"/>
              </a:defRPr>
            </a:lvl8pPr>
            <a:lvl9pPr marL="3657600" algn="l" defTabSz="914400" rtl="0" eaLnBrk="1" latinLnBrk="0" hangingPunct="1">
              <a:defRPr sz="1600" i="1" kern="1200">
                <a:solidFill>
                  <a:schemeClr val="tx1"/>
                </a:solidFill>
                <a:latin typeface="Verdana" pitchFamily="34" charset="0"/>
                <a:ea typeface="+mn-ea"/>
                <a:cs typeface="+mn-cs"/>
              </a:defRPr>
            </a:lvl9pPr>
          </a:lstStyle>
          <a:p>
            <a:pPr marL="0" marR="0" indent="0" algn="l" defTabSz="685800" rtl="0" eaLnBrk="1" fontAlgn="base" latinLnBrk="0" hangingPunct="1">
              <a:lnSpc>
                <a:spcPct val="100000"/>
              </a:lnSpc>
              <a:spcBef>
                <a:spcPct val="0"/>
              </a:spcBef>
              <a:spcAft>
                <a:spcPct val="0"/>
              </a:spcAft>
              <a:buClrTx/>
              <a:buSzTx/>
              <a:buFontTx/>
              <a:buNone/>
              <a:tabLst/>
              <a:defRPr/>
            </a:pPr>
            <a:r>
              <a:rPr lang="de-AT" sz="1050" i="0" kern="1200" dirty="0">
                <a:solidFill>
                  <a:schemeClr val="tx1"/>
                </a:solidFill>
                <a:effectLst/>
                <a:latin typeface="+mn-lt"/>
                <a:ea typeface="+mn-ea"/>
                <a:cs typeface="+mn-cs"/>
              </a:rPr>
              <a:t>© BIG / TU Wien</a:t>
            </a:r>
          </a:p>
          <a:p>
            <a:pPr algn="l">
              <a:defRPr/>
            </a:pPr>
            <a:endParaRPr lang="de-DE" sz="1050" i="0" dirty="0"/>
          </a:p>
        </p:txBody>
      </p:sp>
      <p:sp>
        <p:nvSpPr>
          <p:cNvPr id="11"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3300814281"/>
      </p:ext>
    </p:extLst>
  </p:cSld>
  <p:clrMap bg1="lt1" tx1="dk1" bg2="lt2" tx2="dk2" accent1="accent1" accent2="accent2" accent3="accent3" accent4="accent4" accent5="accent5" accent6="accent6" hlink="hlink" folHlink="folHlink"/>
  <p:sldLayoutIdLst>
    <p:sldLayoutId id="2147484081" r:id="rId1"/>
    <p:sldLayoutId id="2147484082" r:id="rId2"/>
  </p:sldLayoutIdLst>
  <p:hf hdr="0" ftr="0" dt="0"/>
  <p:txStyles>
    <p:titleStyle>
      <a:lvl1pPr algn="l" rtl="0" eaLnBrk="0" fontAlgn="base" hangingPunct="0">
        <a:spcBef>
          <a:spcPct val="0"/>
        </a:spcBef>
        <a:spcAft>
          <a:spcPct val="0"/>
        </a:spcAft>
        <a:defRPr sz="1650" b="1">
          <a:solidFill>
            <a:schemeClr val="tx2"/>
          </a:solidFill>
          <a:latin typeface="+mj-lt"/>
          <a:ea typeface="+mj-ea"/>
          <a:cs typeface="+mj-cs"/>
        </a:defRPr>
      </a:lvl1pPr>
      <a:lvl2pPr algn="l" rtl="0" eaLnBrk="0" fontAlgn="base" hangingPunct="0">
        <a:spcBef>
          <a:spcPct val="0"/>
        </a:spcBef>
        <a:spcAft>
          <a:spcPct val="0"/>
        </a:spcAft>
        <a:defRPr sz="1650" b="1">
          <a:solidFill>
            <a:schemeClr val="tx2"/>
          </a:solidFill>
          <a:latin typeface="Arial" charset="0"/>
        </a:defRPr>
      </a:lvl2pPr>
      <a:lvl3pPr algn="l" rtl="0" eaLnBrk="0" fontAlgn="base" hangingPunct="0">
        <a:spcBef>
          <a:spcPct val="0"/>
        </a:spcBef>
        <a:spcAft>
          <a:spcPct val="0"/>
        </a:spcAft>
        <a:defRPr sz="1650" b="1">
          <a:solidFill>
            <a:schemeClr val="tx2"/>
          </a:solidFill>
          <a:latin typeface="Arial" charset="0"/>
        </a:defRPr>
      </a:lvl3pPr>
      <a:lvl4pPr algn="l" rtl="0" eaLnBrk="0" fontAlgn="base" hangingPunct="0">
        <a:spcBef>
          <a:spcPct val="0"/>
        </a:spcBef>
        <a:spcAft>
          <a:spcPct val="0"/>
        </a:spcAft>
        <a:defRPr sz="1650" b="1">
          <a:solidFill>
            <a:schemeClr val="tx2"/>
          </a:solidFill>
          <a:latin typeface="Arial" charset="0"/>
        </a:defRPr>
      </a:lvl4pPr>
      <a:lvl5pPr algn="l" rtl="0" eaLnBrk="0" fontAlgn="base" hangingPunct="0">
        <a:spcBef>
          <a:spcPct val="0"/>
        </a:spcBef>
        <a:spcAft>
          <a:spcPct val="0"/>
        </a:spcAft>
        <a:defRPr sz="1650" b="1">
          <a:solidFill>
            <a:schemeClr val="tx2"/>
          </a:solidFill>
          <a:latin typeface="Arial" charset="0"/>
        </a:defRPr>
      </a:lvl5pPr>
      <a:lvl6pPr marL="342900" algn="l" rtl="0" eaLnBrk="1" fontAlgn="base" hangingPunct="1">
        <a:spcBef>
          <a:spcPct val="0"/>
        </a:spcBef>
        <a:spcAft>
          <a:spcPct val="0"/>
        </a:spcAft>
        <a:defRPr sz="1650" b="1">
          <a:solidFill>
            <a:schemeClr val="tx2"/>
          </a:solidFill>
          <a:latin typeface="Arial" charset="0"/>
        </a:defRPr>
      </a:lvl6pPr>
      <a:lvl7pPr marL="685800" algn="l" rtl="0" eaLnBrk="1" fontAlgn="base" hangingPunct="1">
        <a:spcBef>
          <a:spcPct val="0"/>
        </a:spcBef>
        <a:spcAft>
          <a:spcPct val="0"/>
        </a:spcAft>
        <a:defRPr sz="1650" b="1">
          <a:solidFill>
            <a:schemeClr val="tx2"/>
          </a:solidFill>
          <a:latin typeface="Arial" charset="0"/>
        </a:defRPr>
      </a:lvl7pPr>
      <a:lvl8pPr marL="1028700" algn="l" rtl="0" eaLnBrk="1" fontAlgn="base" hangingPunct="1">
        <a:spcBef>
          <a:spcPct val="0"/>
        </a:spcBef>
        <a:spcAft>
          <a:spcPct val="0"/>
        </a:spcAft>
        <a:defRPr sz="1650" b="1">
          <a:solidFill>
            <a:schemeClr val="tx2"/>
          </a:solidFill>
          <a:latin typeface="Arial" charset="0"/>
        </a:defRPr>
      </a:lvl8pPr>
      <a:lvl9pPr marL="1371600" algn="l" rtl="0" eaLnBrk="1" fontAlgn="base" hangingPunct="1">
        <a:spcBef>
          <a:spcPct val="0"/>
        </a:spcBef>
        <a:spcAft>
          <a:spcPct val="0"/>
        </a:spcAft>
        <a:defRPr sz="1650" b="1">
          <a:solidFill>
            <a:schemeClr val="tx2"/>
          </a:solidFill>
          <a:latin typeface="Arial" charset="0"/>
        </a:defRPr>
      </a:lvl9pPr>
    </p:titleStyle>
    <p:bodyStyle>
      <a:lvl1pPr marL="215504" indent="-215504" algn="l" rtl="0" eaLnBrk="0" fontAlgn="base" hangingPunct="0">
        <a:spcBef>
          <a:spcPct val="15000"/>
        </a:spcBef>
        <a:spcAft>
          <a:spcPct val="0"/>
        </a:spcAft>
        <a:buClr>
          <a:srgbClr val="FE8400"/>
        </a:buClr>
        <a:buFont typeface="Times"/>
        <a:buAutoNum type="arabicPeriod"/>
        <a:defRPr sz="1500">
          <a:solidFill>
            <a:schemeClr val="tx2"/>
          </a:solidFill>
          <a:latin typeface="+mn-lt"/>
          <a:ea typeface="+mn-ea"/>
          <a:cs typeface="+mn-cs"/>
        </a:defRPr>
      </a:lvl1pPr>
      <a:lvl2pPr marL="607219" indent="-200025" algn="l" defTabSz="535781" rtl="0" eaLnBrk="0" fontAlgn="base" hangingPunct="0">
        <a:spcBef>
          <a:spcPct val="15000"/>
        </a:spcBef>
        <a:spcAft>
          <a:spcPct val="0"/>
        </a:spcAft>
        <a:buClr>
          <a:schemeClr val="tx2"/>
        </a:buClr>
        <a:buSzPct val="125000"/>
        <a:buFont typeface="Wingdings" pitchFamily="2" charset="2"/>
        <a:buChar char="§"/>
        <a:defRPr>
          <a:solidFill>
            <a:schemeClr val="tx1"/>
          </a:solidFill>
          <a:latin typeface="+mn-lt"/>
        </a:defRPr>
      </a:lvl2pPr>
      <a:lvl3pPr marL="807244" indent="-142875" algn="l" rtl="0" eaLnBrk="0" fontAlgn="base" hangingPunct="0">
        <a:spcBef>
          <a:spcPct val="15000"/>
        </a:spcBef>
        <a:spcAft>
          <a:spcPct val="0"/>
        </a:spcAft>
        <a:buClr>
          <a:schemeClr val="bg2"/>
        </a:buClr>
        <a:buSzPct val="145000"/>
        <a:buChar char="•"/>
        <a:defRPr sz="1200">
          <a:solidFill>
            <a:schemeClr val="tx1"/>
          </a:solidFill>
          <a:latin typeface="+mn-lt"/>
        </a:defRPr>
      </a:lvl3pPr>
      <a:lvl4pPr marL="1072754" indent="-123825" algn="l" rtl="0" eaLnBrk="0" fontAlgn="base" hangingPunct="0">
        <a:spcBef>
          <a:spcPct val="15000"/>
        </a:spcBef>
        <a:spcAft>
          <a:spcPct val="0"/>
        </a:spcAft>
        <a:buClr>
          <a:schemeClr val="folHlink"/>
        </a:buClr>
        <a:buFont typeface="Wingdings" pitchFamily="2" charset="2"/>
        <a:buChar char="§"/>
        <a:defRPr sz="1050">
          <a:solidFill>
            <a:schemeClr val="tx1"/>
          </a:solidFill>
          <a:latin typeface="+mn-lt"/>
        </a:defRPr>
      </a:lvl4pPr>
      <a:lvl5pPr marL="1364456" indent="-122635" algn="l" rtl="0" eaLnBrk="0" fontAlgn="base" hangingPunct="0">
        <a:spcBef>
          <a:spcPct val="15000"/>
        </a:spcBef>
        <a:spcAft>
          <a:spcPct val="0"/>
        </a:spcAft>
        <a:buClr>
          <a:schemeClr val="folHlink"/>
        </a:buClr>
        <a:buFont typeface="Times"/>
        <a:buChar char="•"/>
        <a:defRPr sz="975">
          <a:solidFill>
            <a:schemeClr val="tx1"/>
          </a:solidFill>
          <a:latin typeface="+mn-lt"/>
        </a:defRPr>
      </a:lvl5pPr>
      <a:lvl6pPr marL="17073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6pPr>
      <a:lvl7pPr marL="20502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7pPr>
      <a:lvl8pPr marL="23931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8pPr>
      <a:lvl9pPr marL="27360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04800" y="114300"/>
            <a:ext cx="8534400" cy="36790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a:t>Mastertitelformat bearbeiten</a:t>
            </a:r>
          </a:p>
        </p:txBody>
      </p:sp>
      <p:sp>
        <p:nvSpPr>
          <p:cNvPr id="7171" name="Rectangle 3"/>
          <p:cNvSpPr>
            <a:spLocks noGrp="1" noChangeArrowheads="1"/>
          </p:cNvSpPr>
          <p:nvPr>
            <p:ph type="body" idx="1"/>
          </p:nvPr>
        </p:nvSpPr>
        <p:spPr bwMode="auto">
          <a:xfrm>
            <a:off x="304800" y="857250"/>
            <a:ext cx="8534400" cy="337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173" name="Picture 15" descr=" linie.jpg                                                      001DD8D5 mauseloch                      BCFBA33A:"/>
          <p:cNvPicPr>
            <a:picLocks noChangeAspect="1" noChangeArrowheads="1"/>
          </p:cNvPicPr>
          <p:nvPr/>
        </p:nvPicPr>
        <p:blipFill>
          <a:blip r:embed="rId8" cstate="print"/>
          <a:srcRect/>
          <a:stretch>
            <a:fillRect/>
          </a:stretch>
        </p:blipFill>
        <p:spPr bwMode="auto">
          <a:xfrm>
            <a:off x="-6350" y="650082"/>
            <a:ext cx="9155113" cy="92869"/>
          </a:xfrm>
          <a:prstGeom prst="rect">
            <a:avLst/>
          </a:prstGeom>
          <a:noFill/>
          <a:ln w="9525">
            <a:noFill/>
            <a:miter lim="800000"/>
            <a:headEnd/>
            <a:tailEnd/>
          </a:ln>
        </p:spPr>
      </p:pic>
      <p:pic>
        <p:nvPicPr>
          <p:cNvPr id="7174" name="Picture 17" descr=" linie.jpg                                                      001DD8D5 mauseloch                      BCFBA33A:"/>
          <p:cNvPicPr>
            <a:picLocks noChangeAspect="1" noChangeArrowheads="1"/>
          </p:cNvPicPr>
          <p:nvPr/>
        </p:nvPicPr>
        <p:blipFill>
          <a:blip r:embed="rId9" cstate="print"/>
          <a:srcRect/>
          <a:stretch>
            <a:fillRect/>
          </a:stretch>
        </p:blipFill>
        <p:spPr bwMode="auto">
          <a:xfrm>
            <a:off x="0" y="4364832"/>
            <a:ext cx="9120188" cy="92869"/>
          </a:xfrm>
          <a:prstGeom prst="rect">
            <a:avLst/>
          </a:prstGeom>
          <a:noFill/>
          <a:ln w="9525">
            <a:noFill/>
            <a:miter lim="800000"/>
            <a:headEnd/>
            <a:tailEnd/>
          </a:ln>
        </p:spPr>
      </p:pic>
      <p:pic>
        <p:nvPicPr>
          <p:cNvPr id="7175" name="Picture 18" descr="big.jpg                                                        001DD8D5 mauseloch                      BCFBA33A:"/>
          <p:cNvPicPr>
            <a:picLocks noChangeAspect="1" noChangeArrowheads="1"/>
          </p:cNvPicPr>
          <p:nvPr/>
        </p:nvPicPr>
        <p:blipFill>
          <a:blip r:embed="rId10" cstate="print"/>
          <a:srcRect/>
          <a:stretch>
            <a:fillRect/>
          </a:stretch>
        </p:blipFill>
        <p:spPr bwMode="auto">
          <a:xfrm>
            <a:off x="38101" y="4576762"/>
            <a:ext cx="841375" cy="557213"/>
          </a:xfrm>
          <a:prstGeom prst="rect">
            <a:avLst/>
          </a:prstGeom>
          <a:noFill/>
          <a:ln w="9525">
            <a:noFill/>
            <a:miter lim="800000"/>
            <a:headEnd/>
            <a:tailEnd/>
          </a:ln>
        </p:spPr>
      </p:pic>
      <p:pic>
        <p:nvPicPr>
          <p:cNvPr id="7176" name="Picture 19" descr="figur_einzeln.jpg                                              001DD8D5 mauseloch                      BCFBA33A:"/>
          <p:cNvPicPr>
            <a:picLocks noChangeAspect="1" noChangeArrowheads="1"/>
          </p:cNvPicPr>
          <p:nvPr/>
        </p:nvPicPr>
        <p:blipFill>
          <a:blip r:embed="rId11" cstate="print"/>
          <a:srcRect/>
          <a:stretch>
            <a:fillRect/>
          </a:stretch>
        </p:blipFill>
        <p:spPr bwMode="auto">
          <a:xfrm>
            <a:off x="8534400" y="4531519"/>
            <a:ext cx="573088" cy="611981"/>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7572375" y="4661297"/>
            <a:ext cx="10668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i="0">
                <a:latin typeface="+mn-lt"/>
              </a:defRPr>
            </a:lvl1pPr>
          </a:lstStyle>
          <a:p>
            <a:pPr>
              <a:defRPr/>
            </a:pPr>
            <a:fld id="{2ED14E15-06E6-46EF-93B0-463EC83E9D09}" type="slidenum">
              <a:rPr lang="de-DE" smtClean="0"/>
              <a:pPr>
                <a:defRPr/>
              </a:pPr>
              <a:t>‹#›</a:t>
            </a:fld>
            <a:endParaRPr lang="de-DE" dirty="0"/>
          </a:p>
        </p:txBody>
      </p:sp>
      <p:sp>
        <p:nvSpPr>
          <p:cNvPr id="10" name="Rectangle 6"/>
          <p:cNvSpPr txBox="1">
            <a:spLocks noChangeArrowheads="1"/>
          </p:cNvSpPr>
          <p:nvPr userDrawn="1"/>
        </p:nvSpPr>
        <p:spPr bwMode="auto">
          <a:xfrm>
            <a:off x="888964" y="4661297"/>
            <a:ext cx="1738822" cy="34290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defPPr>
              <a:defRPr lang="de-DE"/>
            </a:defPPr>
            <a:lvl1pPr algn="r" rtl="0" fontAlgn="base">
              <a:spcBef>
                <a:spcPct val="0"/>
              </a:spcBef>
              <a:spcAft>
                <a:spcPct val="0"/>
              </a:spcAft>
              <a:defRPr sz="1400" i="1" kern="1200">
                <a:solidFill>
                  <a:schemeClr val="tx1"/>
                </a:solidFill>
                <a:latin typeface="+mn-lt"/>
                <a:ea typeface="+mn-ea"/>
                <a:cs typeface="+mn-cs"/>
              </a:defRPr>
            </a:lvl1pPr>
            <a:lvl2pPr marL="457200" algn="l" rtl="0" fontAlgn="base">
              <a:spcBef>
                <a:spcPct val="0"/>
              </a:spcBef>
              <a:spcAft>
                <a:spcPct val="0"/>
              </a:spcAft>
              <a:defRPr sz="1600" i="1" kern="1200">
                <a:solidFill>
                  <a:schemeClr val="tx1"/>
                </a:solidFill>
                <a:latin typeface="Verdana" pitchFamily="34" charset="0"/>
                <a:ea typeface="+mn-ea"/>
                <a:cs typeface="+mn-cs"/>
              </a:defRPr>
            </a:lvl2pPr>
            <a:lvl3pPr marL="914400" algn="l" rtl="0" fontAlgn="base">
              <a:spcBef>
                <a:spcPct val="0"/>
              </a:spcBef>
              <a:spcAft>
                <a:spcPct val="0"/>
              </a:spcAft>
              <a:defRPr sz="1600" i="1" kern="1200">
                <a:solidFill>
                  <a:schemeClr val="tx1"/>
                </a:solidFill>
                <a:latin typeface="Verdana" pitchFamily="34" charset="0"/>
                <a:ea typeface="+mn-ea"/>
                <a:cs typeface="+mn-cs"/>
              </a:defRPr>
            </a:lvl3pPr>
            <a:lvl4pPr marL="1371600" algn="l" rtl="0" fontAlgn="base">
              <a:spcBef>
                <a:spcPct val="0"/>
              </a:spcBef>
              <a:spcAft>
                <a:spcPct val="0"/>
              </a:spcAft>
              <a:defRPr sz="1600" i="1" kern="1200">
                <a:solidFill>
                  <a:schemeClr val="tx1"/>
                </a:solidFill>
                <a:latin typeface="Verdana" pitchFamily="34" charset="0"/>
                <a:ea typeface="+mn-ea"/>
                <a:cs typeface="+mn-cs"/>
              </a:defRPr>
            </a:lvl4pPr>
            <a:lvl5pPr marL="1828800" algn="l" rtl="0" fontAlgn="base">
              <a:spcBef>
                <a:spcPct val="0"/>
              </a:spcBef>
              <a:spcAft>
                <a:spcPct val="0"/>
              </a:spcAft>
              <a:defRPr sz="1600" i="1" kern="1200">
                <a:solidFill>
                  <a:schemeClr val="tx1"/>
                </a:solidFill>
                <a:latin typeface="Verdana" pitchFamily="34" charset="0"/>
                <a:ea typeface="+mn-ea"/>
                <a:cs typeface="+mn-cs"/>
              </a:defRPr>
            </a:lvl5pPr>
            <a:lvl6pPr marL="2286000" algn="l" defTabSz="914400" rtl="0" eaLnBrk="1" latinLnBrk="0" hangingPunct="1">
              <a:defRPr sz="1600" i="1" kern="1200">
                <a:solidFill>
                  <a:schemeClr val="tx1"/>
                </a:solidFill>
                <a:latin typeface="Verdana" pitchFamily="34" charset="0"/>
                <a:ea typeface="+mn-ea"/>
                <a:cs typeface="+mn-cs"/>
              </a:defRPr>
            </a:lvl6pPr>
            <a:lvl7pPr marL="2743200" algn="l" defTabSz="914400" rtl="0" eaLnBrk="1" latinLnBrk="0" hangingPunct="1">
              <a:defRPr sz="1600" i="1" kern="1200">
                <a:solidFill>
                  <a:schemeClr val="tx1"/>
                </a:solidFill>
                <a:latin typeface="Verdana" pitchFamily="34" charset="0"/>
                <a:ea typeface="+mn-ea"/>
                <a:cs typeface="+mn-cs"/>
              </a:defRPr>
            </a:lvl7pPr>
            <a:lvl8pPr marL="3200400" algn="l" defTabSz="914400" rtl="0" eaLnBrk="1" latinLnBrk="0" hangingPunct="1">
              <a:defRPr sz="1600" i="1" kern="1200">
                <a:solidFill>
                  <a:schemeClr val="tx1"/>
                </a:solidFill>
                <a:latin typeface="Verdana" pitchFamily="34" charset="0"/>
                <a:ea typeface="+mn-ea"/>
                <a:cs typeface="+mn-cs"/>
              </a:defRPr>
            </a:lvl8pPr>
            <a:lvl9pPr marL="3657600" algn="l" defTabSz="914400" rtl="0" eaLnBrk="1" latinLnBrk="0" hangingPunct="1">
              <a:defRPr sz="1600" i="1" kern="1200">
                <a:solidFill>
                  <a:schemeClr val="tx1"/>
                </a:solidFill>
                <a:latin typeface="Verdana" pitchFamily="34" charset="0"/>
                <a:ea typeface="+mn-ea"/>
                <a:cs typeface="+mn-cs"/>
              </a:defRPr>
            </a:lvl9pPr>
          </a:lstStyle>
          <a:p>
            <a:pPr marL="0" marR="0" indent="0" algn="l" defTabSz="685800" rtl="0" eaLnBrk="1" fontAlgn="base" latinLnBrk="0" hangingPunct="1">
              <a:lnSpc>
                <a:spcPct val="100000"/>
              </a:lnSpc>
              <a:spcBef>
                <a:spcPct val="0"/>
              </a:spcBef>
              <a:spcAft>
                <a:spcPct val="0"/>
              </a:spcAft>
              <a:buClrTx/>
              <a:buSzTx/>
              <a:buFontTx/>
              <a:buNone/>
              <a:tabLst/>
              <a:defRPr/>
            </a:pPr>
            <a:r>
              <a:rPr lang="de-AT" sz="1050" i="0" kern="1200" dirty="0">
                <a:solidFill>
                  <a:schemeClr val="tx1"/>
                </a:solidFill>
                <a:effectLst/>
                <a:latin typeface="+mn-lt"/>
                <a:ea typeface="+mn-ea"/>
                <a:cs typeface="+mn-cs"/>
              </a:rPr>
              <a:t>© BIG / TU Wien</a:t>
            </a:r>
          </a:p>
          <a:p>
            <a:pPr algn="l">
              <a:defRPr/>
            </a:pPr>
            <a:endParaRPr lang="de-DE" sz="1050" i="0" dirty="0"/>
          </a:p>
        </p:txBody>
      </p:sp>
      <p:sp>
        <p:nvSpPr>
          <p:cNvPr id="11" name="Rectangle 12"/>
          <p:cNvSpPr>
            <a:spLocks noGrp="1" noChangeArrowheads="1"/>
          </p:cNvSpPr>
          <p:nvPr>
            <p:ph type="ftr" sz="quarter" idx="3"/>
          </p:nvPr>
        </p:nvSpPr>
        <p:spPr bwMode="auto">
          <a:xfrm>
            <a:off x="2425700" y="4572000"/>
            <a:ext cx="4737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25">
                <a:latin typeface="+mn-lt"/>
              </a:defRPr>
            </a:lvl1pPr>
          </a:lstStyle>
          <a:p>
            <a:pPr>
              <a:defRPr/>
            </a:pPr>
            <a:endParaRPr lang="de-DE" dirty="0"/>
          </a:p>
        </p:txBody>
      </p:sp>
    </p:spTree>
    <p:extLst>
      <p:ext uri="{BB962C8B-B14F-4D97-AF65-F5344CB8AC3E}">
        <p14:creationId xmlns:p14="http://schemas.microsoft.com/office/powerpoint/2010/main" val="2350566990"/>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Lst>
  <p:hf hdr="0" ftr="0" dt="0"/>
  <p:txStyles>
    <p:titleStyle>
      <a:lvl1pPr algn="l" rtl="0" eaLnBrk="0" fontAlgn="base" hangingPunct="0">
        <a:spcBef>
          <a:spcPct val="0"/>
        </a:spcBef>
        <a:spcAft>
          <a:spcPct val="0"/>
        </a:spcAft>
        <a:defRPr sz="1650" b="1">
          <a:solidFill>
            <a:schemeClr val="tx2"/>
          </a:solidFill>
          <a:latin typeface="+mj-lt"/>
          <a:ea typeface="+mj-ea"/>
          <a:cs typeface="+mj-cs"/>
        </a:defRPr>
      </a:lvl1pPr>
      <a:lvl2pPr algn="l" rtl="0" eaLnBrk="0" fontAlgn="base" hangingPunct="0">
        <a:spcBef>
          <a:spcPct val="0"/>
        </a:spcBef>
        <a:spcAft>
          <a:spcPct val="0"/>
        </a:spcAft>
        <a:defRPr sz="1650" b="1">
          <a:solidFill>
            <a:schemeClr val="tx2"/>
          </a:solidFill>
          <a:latin typeface="Arial" charset="0"/>
        </a:defRPr>
      </a:lvl2pPr>
      <a:lvl3pPr algn="l" rtl="0" eaLnBrk="0" fontAlgn="base" hangingPunct="0">
        <a:spcBef>
          <a:spcPct val="0"/>
        </a:spcBef>
        <a:spcAft>
          <a:spcPct val="0"/>
        </a:spcAft>
        <a:defRPr sz="1650" b="1">
          <a:solidFill>
            <a:schemeClr val="tx2"/>
          </a:solidFill>
          <a:latin typeface="Arial" charset="0"/>
        </a:defRPr>
      </a:lvl3pPr>
      <a:lvl4pPr algn="l" rtl="0" eaLnBrk="0" fontAlgn="base" hangingPunct="0">
        <a:spcBef>
          <a:spcPct val="0"/>
        </a:spcBef>
        <a:spcAft>
          <a:spcPct val="0"/>
        </a:spcAft>
        <a:defRPr sz="1650" b="1">
          <a:solidFill>
            <a:schemeClr val="tx2"/>
          </a:solidFill>
          <a:latin typeface="Arial" charset="0"/>
        </a:defRPr>
      </a:lvl4pPr>
      <a:lvl5pPr algn="l" rtl="0" eaLnBrk="0" fontAlgn="base" hangingPunct="0">
        <a:spcBef>
          <a:spcPct val="0"/>
        </a:spcBef>
        <a:spcAft>
          <a:spcPct val="0"/>
        </a:spcAft>
        <a:defRPr sz="1650" b="1">
          <a:solidFill>
            <a:schemeClr val="tx2"/>
          </a:solidFill>
          <a:latin typeface="Arial" charset="0"/>
        </a:defRPr>
      </a:lvl5pPr>
      <a:lvl6pPr marL="342900" algn="l" rtl="0" eaLnBrk="1" fontAlgn="base" hangingPunct="1">
        <a:spcBef>
          <a:spcPct val="0"/>
        </a:spcBef>
        <a:spcAft>
          <a:spcPct val="0"/>
        </a:spcAft>
        <a:defRPr sz="1650" b="1">
          <a:solidFill>
            <a:schemeClr val="tx2"/>
          </a:solidFill>
          <a:latin typeface="Arial" charset="0"/>
        </a:defRPr>
      </a:lvl6pPr>
      <a:lvl7pPr marL="685800" algn="l" rtl="0" eaLnBrk="1" fontAlgn="base" hangingPunct="1">
        <a:spcBef>
          <a:spcPct val="0"/>
        </a:spcBef>
        <a:spcAft>
          <a:spcPct val="0"/>
        </a:spcAft>
        <a:defRPr sz="1650" b="1">
          <a:solidFill>
            <a:schemeClr val="tx2"/>
          </a:solidFill>
          <a:latin typeface="Arial" charset="0"/>
        </a:defRPr>
      </a:lvl7pPr>
      <a:lvl8pPr marL="1028700" algn="l" rtl="0" eaLnBrk="1" fontAlgn="base" hangingPunct="1">
        <a:spcBef>
          <a:spcPct val="0"/>
        </a:spcBef>
        <a:spcAft>
          <a:spcPct val="0"/>
        </a:spcAft>
        <a:defRPr sz="1650" b="1">
          <a:solidFill>
            <a:schemeClr val="tx2"/>
          </a:solidFill>
          <a:latin typeface="Arial" charset="0"/>
        </a:defRPr>
      </a:lvl8pPr>
      <a:lvl9pPr marL="1371600" algn="l" rtl="0" eaLnBrk="1" fontAlgn="base" hangingPunct="1">
        <a:spcBef>
          <a:spcPct val="0"/>
        </a:spcBef>
        <a:spcAft>
          <a:spcPct val="0"/>
        </a:spcAft>
        <a:defRPr sz="1650" b="1">
          <a:solidFill>
            <a:schemeClr val="tx2"/>
          </a:solidFill>
          <a:latin typeface="Arial" charset="0"/>
        </a:defRPr>
      </a:lvl9pPr>
    </p:titleStyle>
    <p:bodyStyle>
      <a:lvl1pPr marL="215504" indent="-215504" algn="l" rtl="0" eaLnBrk="0" fontAlgn="base" hangingPunct="0">
        <a:spcBef>
          <a:spcPct val="15000"/>
        </a:spcBef>
        <a:spcAft>
          <a:spcPct val="0"/>
        </a:spcAft>
        <a:buClr>
          <a:srgbClr val="FE8400"/>
        </a:buClr>
        <a:buFont typeface="Times"/>
        <a:buAutoNum type="arabicPeriod"/>
        <a:defRPr sz="1500">
          <a:solidFill>
            <a:schemeClr val="tx2"/>
          </a:solidFill>
          <a:latin typeface="+mn-lt"/>
          <a:ea typeface="+mn-ea"/>
          <a:cs typeface="+mn-cs"/>
        </a:defRPr>
      </a:lvl1pPr>
      <a:lvl2pPr marL="607219" indent="-200025" algn="l" rtl="0" eaLnBrk="0" fontAlgn="base" hangingPunct="0">
        <a:spcBef>
          <a:spcPct val="15000"/>
        </a:spcBef>
        <a:spcAft>
          <a:spcPct val="0"/>
        </a:spcAft>
        <a:buClr>
          <a:schemeClr val="tx2"/>
        </a:buClr>
        <a:buSzPct val="125000"/>
        <a:buFont typeface="Wingdings" pitchFamily="2" charset="2"/>
        <a:buChar char="§"/>
        <a:defRPr>
          <a:solidFill>
            <a:schemeClr val="tx1"/>
          </a:solidFill>
          <a:latin typeface="+mn-lt"/>
        </a:defRPr>
      </a:lvl2pPr>
      <a:lvl3pPr marL="806054" indent="-141685" algn="l" rtl="0" eaLnBrk="0" fontAlgn="base" hangingPunct="0">
        <a:spcBef>
          <a:spcPct val="15000"/>
        </a:spcBef>
        <a:spcAft>
          <a:spcPct val="0"/>
        </a:spcAft>
        <a:buClr>
          <a:schemeClr val="bg2"/>
        </a:buClr>
        <a:buSzPct val="145000"/>
        <a:buChar char="•"/>
        <a:defRPr sz="1200">
          <a:solidFill>
            <a:schemeClr val="tx1"/>
          </a:solidFill>
          <a:latin typeface="+mn-lt"/>
        </a:defRPr>
      </a:lvl3pPr>
      <a:lvl4pPr marL="1072754" indent="-123825" algn="l" rtl="0" eaLnBrk="0" fontAlgn="base" hangingPunct="0">
        <a:spcBef>
          <a:spcPct val="15000"/>
        </a:spcBef>
        <a:spcAft>
          <a:spcPct val="0"/>
        </a:spcAft>
        <a:buClr>
          <a:schemeClr val="folHlink"/>
        </a:buClr>
        <a:buFont typeface="Wingdings" pitchFamily="2" charset="2"/>
        <a:buChar char="§"/>
        <a:defRPr sz="1050">
          <a:solidFill>
            <a:schemeClr val="tx1"/>
          </a:solidFill>
          <a:latin typeface="+mn-lt"/>
        </a:defRPr>
      </a:lvl4pPr>
      <a:lvl5pPr marL="1364456" indent="-122635" algn="l" rtl="0" eaLnBrk="0" fontAlgn="base" hangingPunct="0">
        <a:spcBef>
          <a:spcPct val="15000"/>
        </a:spcBef>
        <a:spcAft>
          <a:spcPct val="0"/>
        </a:spcAft>
        <a:buClr>
          <a:schemeClr val="folHlink"/>
        </a:buClr>
        <a:buFont typeface="Times"/>
        <a:buChar char="•"/>
        <a:defRPr sz="975">
          <a:solidFill>
            <a:schemeClr val="tx1"/>
          </a:solidFill>
          <a:latin typeface="+mn-lt"/>
        </a:defRPr>
      </a:lvl5pPr>
      <a:lvl6pPr marL="17073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6pPr>
      <a:lvl7pPr marL="20502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7pPr>
      <a:lvl8pPr marL="23931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8pPr>
      <a:lvl9pPr marL="2736056" indent="-122635" algn="l" rtl="0" eaLnBrk="1" fontAlgn="base" hangingPunct="1">
        <a:lnSpc>
          <a:spcPct val="120000"/>
        </a:lnSpc>
        <a:spcBef>
          <a:spcPct val="15000"/>
        </a:spcBef>
        <a:spcAft>
          <a:spcPct val="0"/>
        </a:spcAft>
        <a:buClr>
          <a:schemeClr val="folHlink"/>
        </a:buClr>
        <a:buFont typeface="Times" charset="0"/>
        <a:buChar char="•"/>
        <a:defRPr sz="975">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bin"/><Relationship Id="rId1" Type="http://schemas.openxmlformats.org/officeDocument/2006/relationships/slideLayout" Target="../slideLayouts/slideLayout17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bin"/><Relationship Id="rId1" Type="http://schemas.openxmlformats.org/officeDocument/2006/relationships/slideLayout" Target="../slideLayouts/slideLayout17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77.xml"/><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4.bin"/><Relationship Id="rId1" Type="http://schemas.openxmlformats.org/officeDocument/2006/relationships/slideLayout" Target="../slideLayouts/slideLayout177.xml"/></Relationships>
</file>

<file path=ppt/slides/_rels/slide3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5.bin"/><Relationship Id="rId1" Type="http://schemas.openxmlformats.org/officeDocument/2006/relationships/slideLayout" Target="../slideLayouts/slideLayout17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18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6.bin"/><Relationship Id="rId1" Type="http://schemas.openxmlformats.org/officeDocument/2006/relationships/slideLayout" Target="../slideLayouts/slideLayout17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3.xml"/></Relationships>
</file>

<file path=ppt/slides/_rels/slide5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7.bin"/><Relationship Id="rId1" Type="http://schemas.openxmlformats.org/officeDocument/2006/relationships/slideLayout" Target="../slideLayouts/slideLayout177.xml"/></Relationships>
</file>

<file path=ppt/slides/_rels/slide5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8.bin"/><Relationship Id="rId1" Type="http://schemas.openxmlformats.org/officeDocument/2006/relationships/slideLayout" Target="../slideLayouts/slideLayout177.xml"/></Relationships>
</file>

<file path=ppt/slides/_rels/slide5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9.bin"/><Relationship Id="rId1" Type="http://schemas.openxmlformats.org/officeDocument/2006/relationships/slideLayout" Target="../slideLayouts/slideLayout177.xml"/></Relationships>
</file>

<file path=ppt/slides/_rels/slide5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10.bin"/><Relationship Id="rId1" Type="http://schemas.openxmlformats.org/officeDocument/2006/relationships/slideLayout" Target="../slideLayouts/slideLayout17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56.xml.rels><?xml version="1.0" encoding="UTF-8" standalone="yes"?>
<Relationships xmlns="http://schemas.openxmlformats.org/package/2006/relationships"><Relationship Id="rId3" Type="http://schemas.openxmlformats.org/officeDocument/2006/relationships/hyperlink" Target="http://homepage.divms.uiowa.edu/~tinelli/classes/022/Spring15/Notes/chap11.pdf" TargetMode="External"/><Relationship Id="rId2" Type="http://schemas.openxmlformats.org/officeDocument/2006/relationships/hyperlink" Target="http://csis.pace.edu/~marchese/CS616/Lec6/se_l6.htm" TargetMode="External"/><Relationship Id="rId1" Type="http://schemas.openxmlformats.org/officeDocument/2006/relationships/slideLayout" Target="../slideLayouts/slideLayout17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freepik.com/free-photo/abstract-techno-background-with-connecting-lines_1048-5570.jpg">
            <a:extLst>
              <a:ext uri="{FF2B5EF4-FFF2-40B4-BE49-F238E27FC236}">
                <a16:creationId xmlns:a16="http://schemas.microsoft.com/office/drawing/2014/main" id="{8494A92D-5FEE-6449-B324-1915FBA1C7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8000"/>
                    </a14:imgEffect>
                    <a14:imgEffect>
                      <a14:colorTemperature colorTemp="4700"/>
                    </a14:imgEffect>
                    <a14:imgEffect>
                      <a14:brightnessContrast bright="30000"/>
                    </a14:imgEffect>
                  </a14:imgLayer>
                </a14:imgProps>
              </a:ext>
              <a:ext uri="{28A0092B-C50C-407E-A947-70E740481C1C}">
                <a14:useLocalDpi xmlns:a14="http://schemas.microsoft.com/office/drawing/2010/main" val="0"/>
              </a:ext>
            </a:extLst>
          </a:blip>
          <a:srcRect/>
          <a:stretch>
            <a:fillRect/>
          </a:stretch>
        </p:blipFill>
        <p:spPr bwMode="auto">
          <a:xfrm>
            <a:off x="-1" y="0"/>
            <a:ext cx="9144001" cy="5171035"/>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275394" y="120153"/>
            <a:ext cx="8573557" cy="4905102"/>
          </a:xfrm>
          <a:prstGeom prst="roundRect">
            <a:avLst>
              <a:gd name="adj" fmla="val 2994"/>
            </a:avLst>
          </a:prstGeom>
          <a:noFill/>
          <a:ln w="25400">
            <a:gradFill>
              <a:gsLst>
                <a:gs pos="0">
                  <a:srgbClr val="002060">
                    <a:alpha val="50000"/>
                  </a:srgbClr>
                </a:gs>
                <a:gs pos="50000">
                  <a:srgbClr val="12FCF6">
                    <a:alpha val="33000"/>
                  </a:srgbClr>
                </a:gs>
                <a:gs pos="100000">
                  <a:srgbClr val="0070C0">
                    <a:alpha val="52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prstClr val="white"/>
              </a:solidFill>
              <a:latin typeface="Arial"/>
            </a:endParaRPr>
          </a:p>
        </p:txBody>
      </p:sp>
      <p:sp>
        <p:nvSpPr>
          <p:cNvPr id="22" name="TextBox 21"/>
          <p:cNvSpPr txBox="1"/>
          <p:nvPr/>
        </p:nvSpPr>
        <p:spPr>
          <a:xfrm>
            <a:off x="295049" y="1995686"/>
            <a:ext cx="8525423" cy="1338828"/>
          </a:xfrm>
          <a:prstGeom prst="rect">
            <a:avLst/>
          </a:prstGeom>
          <a:solidFill>
            <a:schemeClr val="tx1">
              <a:alpha val="71000"/>
            </a:schemeClr>
          </a:solidFill>
        </p:spPr>
        <p:txBody>
          <a:bodyPr wrap="square" rtlCol="0">
            <a:spAutoFit/>
          </a:bodyPr>
          <a:lstStyle/>
          <a:p>
            <a:pPr algn="ctr" defTabSz="914378"/>
            <a:r>
              <a:rPr lang="en-US" sz="4050" dirty="0">
                <a:solidFill>
                  <a:srgbClr val="55FDF9"/>
                </a:solidFill>
                <a:latin typeface="Arial"/>
              </a:rPr>
              <a:t>Object Oriented</a:t>
            </a:r>
          </a:p>
          <a:p>
            <a:pPr algn="ctr" defTabSz="914378"/>
            <a:r>
              <a:rPr lang="en-US" sz="4050" dirty="0">
                <a:solidFill>
                  <a:srgbClr val="55FDF9"/>
                </a:solidFill>
                <a:latin typeface="Arial"/>
              </a:rPr>
              <a:t>Software Engineering</a:t>
            </a:r>
            <a:endParaRPr lang="es-MX" sz="4050" dirty="0">
              <a:solidFill>
                <a:srgbClr val="4F81BD">
                  <a:lumMod val="20000"/>
                  <a:lumOff val="80000"/>
                </a:srgbClr>
              </a:solidFill>
              <a:latin typeface="Arial Narrow" panose="020B0606020202030204" pitchFamily="34" charset="0"/>
            </a:endParaRPr>
          </a:p>
        </p:txBody>
      </p:sp>
      <p:pic>
        <p:nvPicPr>
          <p:cNvPr id="28" name="Picture 2" descr="http://www.i-studentadvisor.com/nci/english/nci-english_logo.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81001" y="245117"/>
            <a:ext cx="1219200" cy="729573"/>
          </a:xfrm>
          <a:prstGeom prst="rect">
            <a:avLst/>
          </a:prstGeom>
          <a:noFill/>
          <a:effectLst>
            <a:glow rad="63500">
              <a:schemeClr val="accent1">
                <a:satMod val="175000"/>
                <a:alpha val="20000"/>
              </a:schemeClr>
            </a:glo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3A9C38-8979-054D-9901-0BFB5F7B6D0C}"/>
              </a:ext>
            </a:extLst>
          </p:cNvPr>
          <p:cNvSpPr txBox="1"/>
          <p:nvPr/>
        </p:nvSpPr>
        <p:spPr>
          <a:xfrm>
            <a:off x="3324026" y="4443958"/>
            <a:ext cx="2495941" cy="446276"/>
          </a:xfrm>
          <a:prstGeom prst="rect">
            <a:avLst/>
          </a:prstGeom>
          <a:noFill/>
        </p:spPr>
        <p:txBody>
          <a:bodyPr wrap="none" rtlCol="0">
            <a:spAutoFit/>
          </a:bodyPr>
          <a:lstStyle/>
          <a:p>
            <a:pPr algn="ctr" defTabSz="685783"/>
            <a:r>
              <a:rPr lang="en-US" sz="2300" b="0" kern="1400" spc="300" dirty="0">
                <a:solidFill>
                  <a:schemeClr val="bg1">
                    <a:alpha val="75000"/>
                  </a:schemeClr>
                </a:solidFill>
              </a:rPr>
              <a:t>John Andrews</a:t>
            </a:r>
          </a:p>
        </p:txBody>
      </p:sp>
    </p:spTree>
    <p:extLst>
      <p:ext uri="{BB962C8B-B14F-4D97-AF65-F5344CB8AC3E}">
        <p14:creationId xmlns:p14="http://schemas.microsoft.com/office/powerpoint/2010/main" val="3354527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002" y="179069"/>
            <a:ext cx="2707005" cy="494366"/>
          </a:xfrm>
          <a:prstGeom prst="rect">
            <a:avLst/>
          </a:prstGeom>
        </p:spPr>
        <p:txBody>
          <a:bodyPr vert="horz" wrap="square" lIns="0" tIns="9525" rIns="0" bIns="0" rtlCol="0">
            <a:spAutoFit/>
          </a:bodyPr>
          <a:lstStyle/>
          <a:p>
            <a:pPr marL="9525">
              <a:spcBef>
                <a:spcPts val="75"/>
              </a:spcBef>
            </a:pPr>
            <a:r>
              <a:rPr sz="3150" spc="83" dirty="0"/>
              <a:t>AN</a:t>
            </a:r>
            <a:r>
              <a:rPr sz="3150" spc="-60" dirty="0"/>
              <a:t> </a:t>
            </a:r>
            <a:r>
              <a:rPr sz="3150" spc="-68" dirty="0"/>
              <a:t>ANALOGY</a:t>
            </a:r>
            <a:endParaRPr sz="3150"/>
          </a:p>
        </p:txBody>
      </p:sp>
      <p:sp>
        <p:nvSpPr>
          <p:cNvPr id="3" name="object 3"/>
          <p:cNvSpPr txBox="1"/>
          <p:nvPr/>
        </p:nvSpPr>
        <p:spPr>
          <a:xfrm>
            <a:off x="5136832" y="242888"/>
            <a:ext cx="2022158" cy="815127"/>
          </a:xfrm>
          <a:prstGeom prst="rect">
            <a:avLst/>
          </a:prstGeom>
        </p:spPr>
        <p:txBody>
          <a:bodyPr vert="horz" wrap="square" lIns="0" tIns="45244" rIns="0" bIns="0" rtlCol="0">
            <a:spAutoFit/>
          </a:bodyPr>
          <a:lstStyle/>
          <a:p>
            <a:pPr marL="9525" marR="3810" defTabSz="685800" fontAlgn="auto">
              <a:lnSpc>
                <a:spcPts val="3022"/>
              </a:lnSpc>
              <a:spcBef>
                <a:spcPts val="356"/>
              </a:spcBef>
              <a:spcAft>
                <a:spcPts val="0"/>
              </a:spcAft>
            </a:pPr>
            <a:r>
              <a:rPr sz="2700" spc="-34" dirty="0">
                <a:solidFill>
                  <a:srgbClr val="FF0000"/>
                </a:solidFill>
                <a:latin typeface="Arial"/>
                <a:cs typeface="Arial"/>
              </a:rPr>
              <a:t>BEFORE  </a:t>
            </a:r>
            <a:r>
              <a:rPr sz="2700" spc="-41" dirty="0">
                <a:solidFill>
                  <a:srgbClr val="FF0000"/>
                </a:solidFill>
                <a:latin typeface="Arial"/>
                <a:cs typeface="Arial"/>
              </a:rPr>
              <a:t>OPE</a:t>
            </a:r>
            <a:r>
              <a:rPr sz="2700" spc="-45" dirty="0">
                <a:solidFill>
                  <a:srgbClr val="FF0000"/>
                </a:solidFill>
                <a:latin typeface="Arial"/>
                <a:cs typeface="Arial"/>
              </a:rPr>
              <a:t>R</a:t>
            </a:r>
            <a:r>
              <a:rPr sz="2700" spc="-38" dirty="0">
                <a:solidFill>
                  <a:srgbClr val="FF0000"/>
                </a:solidFill>
                <a:latin typeface="Arial"/>
                <a:cs typeface="Arial"/>
              </a:rPr>
              <a:t>A</a:t>
            </a:r>
            <a:r>
              <a:rPr sz="2700" spc="-30" dirty="0">
                <a:solidFill>
                  <a:srgbClr val="FF0000"/>
                </a:solidFill>
                <a:latin typeface="Arial"/>
                <a:cs typeface="Arial"/>
              </a:rPr>
              <a:t>T</a:t>
            </a:r>
            <a:r>
              <a:rPr sz="2700" spc="-19" dirty="0">
                <a:solidFill>
                  <a:srgbClr val="FF0000"/>
                </a:solidFill>
                <a:latin typeface="Arial"/>
                <a:cs typeface="Arial"/>
              </a:rPr>
              <a:t>I</a:t>
            </a:r>
            <a:r>
              <a:rPr sz="2700" spc="-41" dirty="0">
                <a:solidFill>
                  <a:srgbClr val="FF0000"/>
                </a:solidFill>
                <a:latin typeface="Arial"/>
                <a:cs typeface="Arial"/>
              </a:rPr>
              <a:t>O</a:t>
            </a:r>
            <a:r>
              <a:rPr sz="2700" dirty="0">
                <a:solidFill>
                  <a:srgbClr val="FF0000"/>
                </a:solidFill>
                <a:latin typeface="Arial"/>
                <a:cs typeface="Arial"/>
              </a:rPr>
              <a:t>N</a:t>
            </a:r>
            <a:endParaRPr sz="2700" b="0">
              <a:solidFill>
                <a:prstClr val="black"/>
              </a:solidFill>
              <a:latin typeface="Arial"/>
              <a:cs typeface="Arial"/>
            </a:endParaRPr>
          </a:p>
        </p:txBody>
      </p:sp>
      <p:grpSp>
        <p:nvGrpSpPr>
          <p:cNvPr id="4" name="object 4"/>
          <p:cNvGrpSpPr/>
          <p:nvPr/>
        </p:nvGrpSpPr>
        <p:grpSpPr>
          <a:xfrm>
            <a:off x="2138600" y="2028110"/>
            <a:ext cx="5191601" cy="2506503"/>
            <a:chOff x="1327467" y="2704147"/>
            <a:chExt cx="6922134" cy="3342004"/>
          </a:xfrm>
        </p:grpSpPr>
        <p:sp>
          <p:nvSpPr>
            <p:cNvPr id="5" name="object 5"/>
            <p:cNvSpPr/>
            <p:nvPr/>
          </p:nvSpPr>
          <p:spPr>
            <a:xfrm>
              <a:off x="2607310" y="2766060"/>
              <a:ext cx="476250" cy="386080"/>
            </a:xfrm>
            <a:custGeom>
              <a:avLst/>
              <a:gdLst/>
              <a:ahLst/>
              <a:cxnLst/>
              <a:rect l="l" t="t" r="r" b="b"/>
              <a:pathLst>
                <a:path w="476250" h="386080">
                  <a:moveTo>
                    <a:pt x="238759" y="0"/>
                  </a:moveTo>
                  <a:lnTo>
                    <a:pt x="183946" y="5094"/>
                  </a:lnTo>
                  <a:lnTo>
                    <a:pt x="133664" y="19609"/>
                  </a:lnTo>
                  <a:lnTo>
                    <a:pt x="89336" y="42387"/>
                  </a:lnTo>
                  <a:lnTo>
                    <a:pt x="52384" y="72275"/>
                  </a:lnTo>
                  <a:lnTo>
                    <a:pt x="24229" y="108116"/>
                  </a:lnTo>
                  <a:lnTo>
                    <a:pt x="6294" y="148756"/>
                  </a:lnTo>
                  <a:lnTo>
                    <a:pt x="0" y="193039"/>
                  </a:lnTo>
                  <a:lnTo>
                    <a:pt x="6294" y="237323"/>
                  </a:lnTo>
                  <a:lnTo>
                    <a:pt x="24229" y="277963"/>
                  </a:lnTo>
                  <a:lnTo>
                    <a:pt x="52384" y="313804"/>
                  </a:lnTo>
                  <a:lnTo>
                    <a:pt x="89336" y="343692"/>
                  </a:lnTo>
                  <a:lnTo>
                    <a:pt x="133664" y="366470"/>
                  </a:lnTo>
                  <a:lnTo>
                    <a:pt x="183946" y="380985"/>
                  </a:lnTo>
                  <a:lnTo>
                    <a:pt x="238759" y="386079"/>
                  </a:lnTo>
                  <a:lnTo>
                    <a:pt x="293103" y="380985"/>
                  </a:lnTo>
                  <a:lnTo>
                    <a:pt x="343048" y="366470"/>
                  </a:lnTo>
                  <a:lnTo>
                    <a:pt x="387150" y="343692"/>
                  </a:lnTo>
                  <a:lnTo>
                    <a:pt x="423965" y="313804"/>
                  </a:lnTo>
                  <a:lnTo>
                    <a:pt x="452049" y="277963"/>
                  </a:lnTo>
                  <a:lnTo>
                    <a:pt x="469959" y="237323"/>
                  </a:lnTo>
                  <a:lnTo>
                    <a:pt x="476250" y="193039"/>
                  </a:lnTo>
                  <a:lnTo>
                    <a:pt x="469959" y="148756"/>
                  </a:lnTo>
                  <a:lnTo>
                    <a:pt x="452049" y="108116"/>
                  </a:lnTo>
                  <a:lnTo>
                    <a:pt x="423965" y="72275"/>
                  </a:lnTo>
                  <a:lnTo>
                    <a:pt x="387150" y="42387"/>
                  </a:lnTo>
                  <a:lnTo>
                    <a:pt x="343048" y="19609"/>
                  </a:lnTo>
                  <a:lnTo>
                    <a:pt x="293103" y="5094"/>
                  </a:lnTo>
                  <a:lnTo>
                    <a:pt x="238759"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6" name="object 6"/>
            <p:cNvSpPr/>
            <p:nvPr/>
          </p:nvSpPr>
          <p:spPr>
            <a:xfrm>
              <a:off x="2607310" y="2766060"/>
              <a:ext cx="476250" cy="386080"/>
            </a:xfrm>
            <a:custGeom>
              <a:avLst/>
              <a:gdLst/>
              <a:ahLst/>
              <a:cxnLst/>
              <a:rect l="l" t="t" r="r" b="b"/>
              <a:pathLst>
                <a:path w="476250" h="386080">
                  <a:moveTo>
                    <a:pt x="238759" y="386079"/>
                  </a:moveTo>
                  <a:lnTo>
                    <a:pt x="183946" y="380985"/>
                  </a:lnTo>
                  <a:lnTo>
                    <a:pt x="133664" y="366470"/>
                  </a:lnTo>
                  <a:lnTo>
                    <a:pt x="89336" y="343692"/>
                  </a:lnTo>
                  <a:lnTo>
                    <a:pt x="52384" y="313804"/>
                  </a:lnTo>
                  <a:lnTo>
                    <a:pt x="24229" y="277963"/>
                  </a:lnTo>
                  <a:lnTo>
                    <a:pt x="6294" y="237323"/>
                  </a:lnTo>
                  <a:lnTo>
                    <a:pt x="0" y="193039"/>
                  </a:lnTo>
                  <a:lnTo>
                    <a:pt x="6294" y="148756"/>
                  </a:lnTo>
                  <a:lnTo>
                    <a:pt x="24229" y="108116"/>
                  </a:lnTo>
                  <a:lnTo>
                    <a:pt x="52384" y="72275"/>
                  </a:lnTo>
                  <a:lnTo>
                    <a:pt x="89336" y="42387"/>
                  </a:lnTo>
                  <a:lnTo>
                    <a:pt x="133664" y="19609"/>
                  </a:lnTo>
                  <a:lnTo>
                    <a:pt x="183946" y="5094"/>
                  </a:lnTo>
                  <a:lnTo>
                    <a:pt x="238759" y="0"/>
                  </a:lnTo>
                  <a:lnTo>
                    <a:pt x="293103" y="5094"/>
                  </a:lnTo>
                  <a:lnTo>
                    <a:pt x="343048" y="19609"/>
                  </a:lnTo>
                  <a:lnTo>
                    <a:pt x="387150" y="42387"/>
                  </a:lnTo>
                  <a:lnTo>
                    <a:pt x="423965" y="72275"/>
                  </a:lnTo>
                  <a:lnTo>
                    <a:pt x="452049" y="108116"/>
                  </a:lnTo>
                  <a:lnTo>
                    <a:pt x="469959" y="148756"/>
                  </a:lnTo>
                  <a:lnTo>
                    <a:pt x="476250" y="193039"/>
                  </a:lnTo>
                  <a:lnTo>
                    <a:pt x="469959" y="237323"/>
                  </a:lnTo>
                  <a:lnTo>
                    <a:pt x="452049" y="277963"/>
                  </a:lnTo>
                  <a:lnTo>
                    <a:pt x="423965" y="313804"/>
                  </a:lnTo>
                  <a:lnTo>
                    <a:pt x="387150" y="343692"/>
                  </a:lnTo>
                  <a:lnTo>
                    <a:pt x="343048" y="366470"/>
                  </a:lnTo>
                  <a:lnTo>
                    <a:pt x="293103" y="380985"/>
                  </a:lnTo>
                  <a:lnTo>
                    <a:pt x="238759" y="386079"/>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7" name="object 7"/>
            <p:cNvSpPr/>
            <p:nvPr/>
          </p:nvSpPr>
          <p:spPr>
            <a:xfrm>
              <a:off x="2854960" y="3153410"/>
              <a:ext cx="0" cy="579120"/>
            </a:xfrm>
            <a:custGeom>
              <a:avLst/>
              <a:gdLst/>
              <a:ahLst/>
              <a:cxnLst/>
              <a:rect l="l" t="t" r="r" b="b"/>
              <a:pathLst>
                <a:path h="579120">
                  <a:moveTo>
                    <a:pt x="0" y="0"/>
                  </a:moveTo>
                  <a:lnTo>
                    <a:pt x="0" y="96519"/>
                  </a:lnTo>
                </a:path>
                <a:path h="579120">
                  <a:moveTo>
                    <a:pt x="0" y="473709"/>
                  </a:moveTo>
                  <a:lnTo>
                    <a:pt x="0" y="57911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8" name="object 8"/>
            <p:cNvSpPr/>
            <p:nvPr/>
          </p:nvSpPr>
          <p:spPr>
            <a:xfrm>
              <a:off x="2550160" y="3699510"/>
              <a:ext cx="609600" cy="420370"/>
            </a:xfrm>
            <a:custGeom>
              <a:avLst/>
              <a:gdLst/>
              <a:ahLst/>
              <a:cxnLst/>
              <a:rect l="l" t="t" r="r" b="b"/>
              <a:pathLst>
                <a:path w="609600" h="420370">
                  <a:moveTo>
                    <a:pt x="0" y="419100"/>
                  </a:moveTo>
                  <a:lnTo>
                    <a:pt x="304800" y="0"/>
                  </a:lnTo>
                  <a:lnTo>
                    <a:pt x="609600" y="42036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9" name="object 9"/>
            <p:cNvSpPr/>
            <p:nvPr/>
          </p:nvSpPr>
          <p:spPr>
            <a:xfrm>
              <a:off x="3826509" y="3573780"/>
              <a:ext cx="0" cy="120650"/>
            </a:xfrm>
            <a:custGeom>
              <a:avLst/>
              <a:gdLst/>
              <a:ahLst/>
              <a:cxnLst/>
              <a:rect l="l" t="t" r="r" b="b"/>
              <a:pathLst>
                <a:path h="120650">
                  <a:moveTo>
                    <a:pt x="0" y="0"/>
                  </a:moveTo>
                  <a:lnTo>
                    <a:pt x="0" y="12065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0" name="object 10"/>
            <p:cNvSpPr/>
            <p:nvPr/>
          </p:nvSpPr>
          <p:spPr>
            <a:xfrm>
              <a:off x="3521709" y="3661410"/>
              <a:ext cx="609600" cy="420370"/>
            </a:xfrm>
            <a:custGeom>
              <a:avLst/>
              <a:gdLst/>
              <a:ahLst/>
              <a:cxnLst/>
              <a:rect l="l" t="t" r="r" b="b"/>
              <a:pathLst>
                <a:path w="609600" h="420370">
                  <a:moveTo>
                    <a:pt x="0" y="419100"/>
                  </a:moveTo>
                  <a:lnTo>
                    <a:pt x="304800" y="0"/>
                  </a:lnTo>
                  <a:lnTo>
                    <a:pt x="609600" y="42036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1" name="object 11"/>
            <p:cNvSpPr/>
            <p:nvPr/>
          </p:nvSpPr>
          <p:spPr>
            <a:xfrm>
              <a:off x="4796789" y="3573780"/>
              <a:ext cx="0" cy="120650"/>
            </a:xfrm>
            <a:custGeom>
              <a:avLst/>
              <a:gdLst/>
              <a:ahLst/>
              <a:cxnLst/>
              <a:rect l="l" t="t" r="r" b="b"/>
              <a:pathLst>
                <a:path h="120650">
                  <a:moveTo>
                    <a:pt x="0" y="0"/>
                  </a:moveTo>
                  <a:lnTo>
                    <a:pt x="0" y="12065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2" name="object 12"/>
            <p:cNvSpPr/>
            <p:nvPr/>
          </p:nvSpPr>
          <p:spPr>
            <a:xfrm>
              <a:off x="4493259" y="3661410"/>
              <a:ext cx="609600" cy="420370"/>
            </a:xfrm>
            <a:custGeom>
              <a:avLst/>
              <a:gdLst/>
              <a:ahLst/>
              <a:cxnLst/>
              <a:rect l="l" t="t" r="r" b="b"/>
              <a:pathLst>
                <a:path w="609600" h="420370">
                  <a:moveTo>
                    <a:pt x="0" y="419100"/>
                  </a:moveTo>
                  <a:lnTo>
                    <a:pt x="303529" y="0"/>
                  </a:lnTo>
                  <a:lnTo>
                    <a:pt x="609600" y="42036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3" name="object 13"/>
            <p:cNvSpPr/>
            <p:nvPr/>
          </p:nvSpPr>
          <p:spPr>
            <a:xfrm>
              <a:off x="5749289" y="3548380"/>
              <a:ext cx="0" cy="127000"/>
            </a:xfrm>
            <a:custGeom>
              <a:avLst/>
              <a:gdLst/>
              <a:ahLst/>
              <a:cxnLst/>
              <a:rect l="l" t="t" r="r" b="b"/>
              <a:pathLst>
                <a:path h="127000">
                  <a:moveTo>
                    <a:pt x="0" y="0"/>
                  </a:moveTo>
                  <a:lnTo>
                    <a:pt x="0" y="12700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4" name="object 14"/>
            <p:cNvSpPr/>
            <p:nvPr/>
          </p:nvSpPr>
          <p:spPr>
            <a:xfrm>
              <a:off x="5444489" y="3642360"/>
              <a:ext cx="609600" cy="420370"/>
            </a:xfrm>
            <a:custGeom>
              <a:avLst/>
              <a:gdLst/>
              <a:ahLst/>
              <a:cxnLst/>
              <a:rect l="l" t="t" r="r" b="b"/>
              <a:pathLst>
                <a:path w="609600" h="420370">
                  <a:moveTo>
                    <a:pt x="0" y="419100"/>
                  </a:moveTo>
                  <a:lnTo>
                    <a:pt x="304800" y="0"/>
                  </a:lnTo>
                  <a:lnTo>
                    <a:pt x="609600" y="42036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5" name="object 15"/>
            <p:cNvSpPr/>
            <p:nvPr/>
          </p:nvSpPr>
          <p:spPr>
            <a:xfrm>
              <a:off x="6663689" y="3559810"/>
              <a:ext cx="0" cy="115570"/>
            </a:xfrm>
            <a:custGeom>
              <a:avLst/>
              <a:gdLst/>
              <a:ahLst/>
              <a:cxnLst/>
              <a:rect l="l" t="t" r="r" b="b"/>
              <a:pathLst>
                <a:path h="115570">
                  <a:moveTo>
                    <a:pt x="0" y="0"/>
                  </a:moveTo>
                  <a:lnTo>
                    <a:pt x="0" y="11556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6" name="object 16"/>
            <p:cNvSpPr/>
            <p:nvPr/>
          </p:nvSpPr>
          <p:spPr>
            <a:xfrm>
              <a:off x="6358889" y="3642360"/>
              <a:ext cx="609600" cy="420370"/>
            </a:xfrm>
            <a:custGeom>
              <a:avLst/>
              <a:gdLst/>
              <a:ahLst/>
              <a:cxnLst/>
              <a:rect l="l" t="t" r="r" b="b"/>
              <a:pathLst>
                <a:path w="609600" h="420370">
                  <a:moveTo>
                    <a:pt x="0" y="419100"/>
                  </a:moveTo>
                  <a:lnTo>
                    <a:pt x="304800" y="0"/>
                  </a:lnTo>
                  <a:lnTo>
                    <a:pt x="609600" y="42036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7" name="object 17"/>
            <p:cNvSpPr/>
            <p:nvPr/>
          </p:nvSpPr>
          <p:spPr>
            <a:xfrm>
              <a:off x="1332230" y="5471160"/>
              <a:ext cx="6911340" cy="570230"/>
            </a:xfrm>
            <a:custGeom>
              <a:avLst/>
              <a:gdLst/>
              <a:ahLst/>
              <a:cxnLst/>
              <a:rect l="l" t="t" r="r" b="b"/>
              <a:pathLst>
                <a:path w="6911340" h="570229">
                  <a:moveTo>
                    <a:pt x="6911340" y="0"/>
                  </a:moveTo>
                  <a:lnTo>
                    <a:pt x="0" y="0"/>
                  </a:lnTo>
                  <a:lnTo>
                    <a:pt x="0" y="570229"/>
                  </a:lnTo>
                  <a:lnTo>
                    <a:pt x="6911340" y="570229"/>
                  </a:lnTo>
                  <a:close/>
                </a:path>
              </a:pathLst>
            </a:custGeom>
            <a:solidFill>
              <a:srgbClr val="993300"/>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8" name="object 18"/>
            <p:cNvSpPr/>
            <p:nvPr/>
          </p:nvSpPr>
          <p:spPr>
            <a:xfrm>
              <a:off x="1332230" y="5471160"/>
              <a:ext cx="6911340" cy="570230"/>
            </a:xfrm>
            <a:custGeom>
              <a:avLst/>
              <a:gdLst/>
              <a:ahLst/>
              <a:cxnLst/>
              <a:rect l="l" t="t" r="r" b="b"/>
              <a:pathLst>
                <a:path w="6911340" h="570229">
                  <a:moveTo>
                    <a:pt x="3455670" y="570229"/>
                  </a:moveTo>
                  <a:lnTo>
                    <a:pt x="0" y="570229"/>
                  </a:lnTo>
                  <a:lnTo>
                    <a:pt x="0" y="0"/>
                  </a:lnTo>
                  <a:lnTo>
                    <a:pt x="6911340" y="0"/>
                  </a:lnTo>
                  <a:lnTo>
                    <a:pt x="6911340" y="570229"/>
                  </a:lnTo>
                  <a:lnTo>
                    <a:pt x="3455670" y="570229"/>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9" name="object 19"/>
            <p:cNvSpPr/>
            <p:nvPr/>
          </p:nvSpPr>
          <p:spPr>
            <a:xfrm>
              <a:off x="1332230" y="3451860"/>
              <a:ext cx="6912609" cy="2020570"/>
            </a:xfrm>
            <a:custGeom>
              <a:avLst/>
              <a:gdLst/>
              <a:ahLst/>
              <a:cxnLst/>
              <a:rect l="l" t="t" r="r" b="b"/>
              <a:pathLst>
                <a:path w="6912609" h="2020570">
                  <a:moveTo>
                    <a:pt x="0" y="2019300"/>
                  </a:moveTo>
                  <a:lnTo>
                    <a:pt x="361950" y="0"/>
                  </a:lnTo>
                  <a:lnTo>
                    <a:pt x="6169660" y="0"/>
                  </a:lnTo>
                  <a:lnTo>
                    <a:pt x="6912610" y="202057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0" name="object 20"/>
            <p:cNvSpPr/>
            <p:nvPr/>
          </p:nvSpPr>
          <p:spPr>
            <a:xfrm>
              <a:off x="2092960" y="3613150"/>
              <a:ext cx="0" cy="119380"/>
            </a:xfrm>
            <a:custGeom>
              <a:avLst/>
              <a:gdLst/>
              <a:ahLst/>
              <a:cxnLst/>
              <a:rect l="l" t="t" r="r" b="b"/>
              <a:pathLst>
                <a:path h="119379">
                  <a:moveTo>
                    <a:pt x="0" y="0"/>
                  </a:moveTo>
                  <a:lnTo>
                    <a:pt x="0" y="11938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1" name="object 21"/>
            <p:cNvSpPr/>
            <p:nvPr/>
          </p:nvSpPr>
          <p:spPr>
            <a:xfrm>
              <a:off x="1789430" y="3699510"/>
              <a:ext cx="608330" cy="420370"/>
            </a:xfrm>
            <a:custGeom>
              <a:avLst/>
              <a:gdLst/>
              <a:ahLst/>
              <a:cxnLst/>
              <a:rect l="l" t="t" r="r" b="b"/>
              <a:pathLst>
                <a:path w="608330" h="420370">
                  <a:moveTo>
                    <a:pt x="0" y="419100"/>
                  </a:moveTo>
                  <a:lnTo>
                    <a:pt x="303530" y="0"/>
                  </a:lnTo>
                  <a:lnTo>
                    <a:pt x="608330" y="42036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2" name="object 22"/>
            <p:cNvSpPr/>
            <p:nvPr/>
          </p:nvSpPr>
          <p:spPr>
            <a:xfrm>
              <a:off x="1846580" y="2766060"/>
              <a:ext cx="474980" cy="386080"/>
            </a:xfrm>
            <a:custGeom>
              <a:avLst/>
              <a:gdLst/>
              <a:ahLst/>
              <a:cxnLst/>
              <a:rect l="l" t="t" r="r" b="b"/>
              <a:pathLst>
                <a:path w="474980" h="386080">
                  <a:moveTo>
                    <a:pt x="237489" y="0"/>
                  </a:moveTo>
                  <a:lnTo>
                    <a:pt x="183146" y="5094"/>
                  </a:lnTo>
                  <a:lnTo>
                    <a:pt x="133201" y="19609"/>
                  </a:lnTo>
                  <a:lnTo>
                    <a:pt x="89099" y="42387"/>
                  </a:lnTo>
                  <a:lnTo>
                    <a:pt x="52284" y="72275"/>
                  </a:lnTo>
                  <a:lnTo>
                    <a:pt x="24200" y="108116"/>
                  </a:lnTo>
                  <a:lnTo>
                    <a:pt x="6290" y="148756"/>
                  </a:lnTo>
                  <a:lnTo>
                    <a:pt x="0" y="193039"/>
                  </a:lnTo>
                  <a:lnTo>
                    <a:pt x="6290" y="237323"/>
                  </a:lnTo>
                  <a:lnTo>
                    <a:pt x="24200" y="277963"/>
                  </a:lnTo>
                  <a:lnTo>
                    <a:pt x="52284" y="313804"/>
                  </a:lnTo>
                  <a:lnTo>
                    <a:pt x="89099" y="343692"/>
                  </a:lnTo>
                  <a:lnTo>
                    <a:pt x="133201" y="366470"/>
                  </a:lnTo>
                  <a:lnTo>
                    <a:pt x="183146" y="380985"/>
                  </a:lnTo>
                  <a:lnTo>
                    <a:pt x="237489" y="386079"/>
                  </a:lnTo>
                  <a:lnTo>
                    <a:pt x="291833" y="380985"/>
                  </a:lnTo>
                  <a:lnTo>
                    <a:pt x="341778" y="366470"/>
                  </a:lnTo>
                  <a:lnTo>
                    <a:pt x="385880" y="343692"/>
                  </a:lnTo>
                  <a:lnTo>
                    <a:pt x="422695" y="313804"/>
                  </a:lnTo>
                  <a:lnTo>
                    <a:pt x="450779" y="277963"/>
                  </a:lnTo>
                  <a:lnTo>
                    <a:pt x="468689" y="237323"/>
                  </a:lnTo>
                  <a:lnTo>
                    <a:pt x="474980" y="193039"/>
                  </a:lnTo>
                  <a:lnTo>
                    <a:pt x="468689" y="148756"/>
                  </a:lnTo>
                  <a:lnTo>
                    <a:pt x="450779" y="108116"/>
                  </a:lnTo>
                  <a:lnTo>
                    <a:pt x="422695" y="72275"/>
                  </a:lnTo>
                  <a:lnTo>
                    <a:pt x="385880" y="42387"/>
                  </a:lnTo>
                  <a:lnTo>
                    <a:pt x="341778" y="19609"/>
                  </a:lnTo>
                  <a:lnTo>
                    <a:pt x="291833" y="5094"/>
                  </a:lnTo>
                  <a:lnTo>
                    <a:pt x="237489"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3" name="object 23"/>
            <p:cNvSpPr/>
            <p:nvPr/>
          </p:nvSpPr>
          <p:spPr>
            <a:xfrm>
              <a:off x="1846580" y="2766060"/>
              <a:ext cx="474980" cy="386080"/>
            </a:xfrm>
            <a:custGeom>
              <a:avLst/>
              <a:gdLst/>
              <a:ahLst/>
              <a:cxnLst/>
              <a:rect l="l" t="t" r="r" b="b"/>
              <a:pathLst>
                <a:path w="474980" h="386080">
                  <a:moveTo>
                    <a:pt x="237489" y="386079"/>
                  </a:moveTo>
                  <a:lnTo>
                    <a:pt x="183146" y="380985"/>
                  </a:lnTo>
                  <a:lnTo>
                    <a:pt x="133201" y="366470"/>
                  </a:lnTo>
                  <a:lnTo>
                    <a:pt x="89099" y="343692"/>
                  </a:lnTo>
                  <a:lnTo>
                    <a:pt x="52284" y="313804"/>
                  </a:lnTo>
                  <a:lnTo>
                    <a:pt x="24200" y="277963"/>
                  </a:lnTo>
                  <a:lnTo>
                    <a:pt x="6290" y="237323"/>
                  </a:lnTo>
                  <a:lnTo>
                    <a:pt x="0" y="193039"/>
                  </a:lnTo>
                  <a:lnTo>
                    <a:pt x="6290" y="148756"/>
                  </a:lnTo>
                  <a:lnTo>
                    <a:pt x="24200" y="108116"/>
                  </a:lnTo>
                  <a:lnTo>
                    <a:pt x="52284" y="72275"/>
                  </a:lnTo>
                  <a:lnTo>
                    <a:pt x="89099" y="42387"/>
                  </a:lnTo>
                  <a:lnTo>
                    <a:pt x="133201" y="19609"/>
                  </a:lnTo>
                  <a:lnTo>
                    <a:pt x="183146" y="5094"/>
                  </a:lnTo>
                  <a:lnTo>
                    <a:pt x="237489" y="0"/>
                  </a:lnTo>
                  <a:lnTo>
                    <a:pt x="291833" y="5094"/>
                  </a:lnTo>
                  <a:lnTo>
                    <a:pt x="341778" y="19609"/>
                  </a:lnTo>
                  <a:lnTo>
                    <a:pt x="385880" y="42387"/>
                  </a:lnTo>
                  <a:lnTo>
                    <a:pt x="422695" y="72275"/>
                  </a:lnTo>
                  <a:lnTo>
                    <a:pt x="450779" y="108116"/>
                  </a:lnTo>
                  <a:lnTo>
                    <a:pt x="468689" y="148756"/>
                  </a:lnTo>
                  <a:lnTo>
                    <a:pt x="474980" y="193039"/>
                  </a:lnTo>
                  <a:lnTo>
                    <a:pt x="468689" y="237323"/>
                  </a:lnTo>
                  <a:lnTo>
                    <a:pt x="450779" y="277963"/>
                  </a:lnTo>
                  <a:lnTo>
                    <a:pt x="422695" y="313804"/>
                  </a:lnTo>
                  <a:lnTo>
                    <a:pt x="385880" y="343692"/>
                  </a:lnTo>
                  <a:lnTo>
                    <a:pt x="341778" y="366470"/>
                  </a:lnTo>
                  <a:lnTo>
                    <a:pt x="291833" y="380985"/>
                  </a:lnTo>
                  <a:lnTo>
                    <a:pt x="237489" y="386079"/>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4" name="object 24"/>
            <p:cNvSpPr/>
            <p:nvPr/>
          </p:nvSpPr>
          <p:spPr>
            <a:xfrm>
              <a:off x="2092960" y="3153410"/>
              <a:ext cx="0" cy="81280"/>
            </a:xfrm>
            <a:custGeom>
              <a:avLst/>
              <a:gdLst/>
              <a:ahLst/>
              <a:cxnLst/>
              <a:rect l="l" t="t" r="r" b="b"/>
              <a:pathLst>
                <a:path h="81280">
                  <a:moveTo>
                    <a:pt x="0" y="0"/>
                  </a:moveTo>
                  <a:lnTo>
                    <a:pt x="0" y="8127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5" name="object 25"/>
            <p:cNvSpPr/>
            <p:nvPr/>
          </p:nvSpPr>
          <p:spPr>
            <a:xfrm>
              <a:off x="1846580" y="3346450"/>
              <a:ext cx="532130" cy="0"/>
            </a:xfrm>
            <a:custGeom>
              <a:avLst/>
              <a:gdLst/>
              <a:ahLst/>
              <a:cxnLst/>
              <a:rect l="l" t="t" r="r" b="b"/>
              <a:pathLst>
                <a:path w="532130">
                  <a:moveTo>
                    <a:pt x="0" y="0"/>
                  </a:moveTo>
                  <a:lnTo>
                    <a:pt x="62230" y="0"/>
                  </a:lnTo>
                </a:path>
                <a:path w="532130">
                  <a:moveTo>
                    <a:pt x="424180" y="0"/>
                  </a:moveTo>
                  <a:lnTo>
                    <a:pt x="532130"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6" name="object 26"/>
            <p:cNvSpPr/>
            <p:nvPr/>
          </p:nvSpPr>
          <p:spPr>
            <a:xfrm>
              <a:off x="1908810" y="3234690"/>
              <a:ext cx="361950" cy="378460"/>
            </a:xfrm>
            <a:custGeom>
              <a:avLst/>
              <a:gdLst/>
              <a:ahLst/>
              <a:cxnLst/>
              <a:rect l="l" t="t" r="r" b="b"/>
              <a:pathLst>
                <a:path w="361950" h="378460">
                  <a:moveTo>
                    <a:pt x="361950" y="0"/>
                  </a:moveTo>
                  <a:lnTo>
                    <a:pt x="0" y="0"/>
                  </a:lnTo>
                  <a:lnTo>
                    <a:pt x="0" y="378460"/>
                  </a:lnTo>
                  <a:lnTo>
                    <a:pt x="361950" y="378460"/>
                  </a:lnTo>
                  <a:lnTo>
                    <a:pt x="361950"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7" name="object 27"/>
            <p:cNvSpPr/>
            <p:nvPr/>
          </p:nvSpPr>
          <p:spPr>
            <a:xfrm>
              <a:off x="1908810" y="3234690"/>
              <a:ext cx="361950" cy="378460"/>
            </a:xfrm>
            <a:custGeom>
              <a:avLst/>
              <a:gdLst/>
              <a:ahLst/>
              <a:cxnLst/>
              <a:rect l="l" t="t" r="r" b="b"/>
              <a:pathLst>
                <a:path w="361950" h="378460">
                  <a:moveTo>
                    <a:pt x="0" y="0"/>
                  </a:moveTo>
                  <a:lnTo>
                    <a:pt x="361950" y="0"/>
                  </a:lnTo>
                  <a:lnTo>
                    <a:pt x="361950" y="378460"/>
                  </a:lnTo>
                  <a:lnTo>
                    <a:pt x="0" y="378460"/>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8" name="object 28"/>
            <p:cNvSpPr/>
            <p:nvPr/>
          </p:nvSpPr>
          <p:spPr>
            <a:xfrm>
              <a:off x="2607310" y="3346450"/>
              <a:ext cx="533400" cy="0"/>
            </a:xfrm>
            <a:custGeom>
              <a:avLst/>
              <a:gdLst/>
              <a:ahLst/>
              <a:cxnLst/>
              <a:rect l="l" t="t" r="r" b="b"/>
              <a:pathLst>
                <a:path w="533400">
                  <a:moveTo>
                    <a:pt x="0" y="0"/>
                  </a:moveTo>
                  <a:lnTo>
                    <a:pt x="85089" y="0"/>
                  </a:lnTo>
                </a:path>
                <a:path w="533400">
                  <a:moveTo>
                    <a:pt x="445769" y="0"/>
                  </a:moveTo>
                  <a:lnTo>
                    <a:pt x="533400"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9" name="object 29"/>
            <p:cNvSpPr/>
            <p:nvPr/>
          </p:nvSpPr>
          <p:spPr>
            <a:xfrm>
              <a:off x="3578859" y="2727960"/>
              <a:ext cx="476250" cy="386080"/>
            </a:xfrm>
            <a:custGeom>
              <a:avLst/>
              <a:gdLst/>
              <a:ahLst/>
              <a:cxnLst/>
              <a:rect l="l" t="t" r="r" b="b"/>
              <a:pathLst>
                <a:path w="476250" h="386080">
                  <a:moveTo>
                    <a:pt x="237489" y="0"/>
                  </a:moveTo>
                  <a:lnTo>
                    <a:pt x="183146" y="5094"/>
                  </a:lnTo>
                  <a:lnTo>
                    <a:pt x="133201" y="19609"/>
                  </a:lnTo>
                  <a:lnTo>
                    <a:pt x="89099" y="42387"/>
                  </a:lnTo>
                  <a:lnTo>
                    <a:pt x="52284" y="72275"/>
                  </a:lnTo>
                  <a:lnTo>
                    <a:pt x="24200" y="108116"/>
                  </a:lnTo>
                  <a:lnTo>
                    <a:pt x="6290" y="148756"/>
                  </a:lnTo>
                  <a:lnTo>
                    <a:pt x="0" y="193039"/>
                  </a:lnTo>
                  <a:lnTo>
                    <a:pt x="6290" y="237323"/>
                  </a:lnTo>
                  <a:lnTo>
                    <a:pt x="24200" y="277963"/>
                  </a:lnTo>
                  <a:lnTo>
                    <a:pt x="52284" y="313804"/>
                  </a:lnTo>
                  <a:lnTo>
                    <a:pt x="89099" y="343692"/>
                  </a:lnTo>
                  <a:lnTo>
                    <a:pt x="133201" y="366470"/>
                  </a:lnTo>
                  <a:lnTo>
                    <a:pt x="183146" y="380985"/>
                  </a:lnTo>
                  <a:lnTo>
                    <a:pt x="237489" y="386079"/>
                  </a:lnTo>
                  <a:lnTo>
                    <a:pt x="292303" y="380985"/>
                  </a:lnTo>
                  <a:lnTo>
                    <a:pt x="342585" y="366470"/>
                  </a:lnTo>
                  <a:lnTo>
                    <a:pt x="386913" y="343692"/>
                  </a:lnTo>
                  <a:lnTo>
                    <a:pt x="423865" y="313804"/>
                  </a:lnTo>
                  <a:lnTo>
                    <a:pt x="452020" y="277963"/>
                  </a:lnTo>
                  <a:lnTo>
                    <a:pt x="469955" y="237323"/>
                  </a:lnTo>
                  <a:lnTo>
                    <a:pt x="476250" y="193039"/>
                  </a:lnTo>
                  <a:lnTo>
                    <a:pt x="469955" y="148756"/>
                  </a:lnTo>
                  <a:lnTo>
                    <a:pt x="452020" y="108116"/>
                  </a:lnTo>
                  <a:lnTo>
                    <a:pt x="423865" y="72275"/>
                  </a:lnTo>
                  <a:lnTo>
                    <a:pt x="386913" y="42387"/>
                  </a:lnTo>
                  <a:lnTo>
                    <a:pt x="342585" y="19609"/>
                  </a:lnTo>
                  <a:lnTo>
                    <a:pt x="292303" y="5094"/>
                  </a:lnTo>
                  <a:lnTo>
                    <a:pt x="237489"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0" name="object 30"/>
            <p:cNvSpPr/>
            <p:nvPr/>
          </p:nvSpPr>
          <p:spPr>
            <a:xfrm>
              <a:off x="3578859" y="2727960"/>
              <a:ext cx="476250" cy="386080"/>
            </a:xfrm>
            <a:custGeom>
              <a:avLst/>
              <a:gdLst/>
              <a:ahLst/>
              <a:cxnLst/>
              <a:rect l="l" t="t" r="r" b="b"/>
              <a:pathLst>
                <a:path w="476250" h="386080">
                  <a:moveTo>
                    <a:pt x="237489" y="386079"/>
                  </a:moveTo>
                  <a:lnTo>
                    <a:pt x="183146" y="380985"/>
                  </a:lnTo>
                  <a:lnTo>
                    <a:pt x="133201" y="366470"/>
                  </a:lnTo>
                  <a:lnTo>
                    <a:pt x="89099" y="343692"/>
                  </a:lnTo>
                  <a:lnTo>
                    <a:pt x="52284" y="313804"/>
                  </a:lnTo>
                  <a:lnTo>
                    <a:pt x="24200" y="277963"/>
                  </a:lnTo>
                  <a:lnTo>
                    <a:pt x="6290" y="237323"/>
                  </a:lnTo>
                  <a:lnTo>
                    <a:pt x="0" y="193039"/>
                  </a:lnTo>
                  <a:lnTo>
                    <a:pt x="6290" y="148756"/>
                  </a:lnTo>
                  <a:lnTo>
                    <a:pt x="24200" y="108116"/>
                  </a:lnTo>
                  <a:lnTo>
                    <a:pt x="52284" y="72275"/>
                  </a:lnTo>
                  <a:lnTo>
                    <a:pt x="89099" y="42387"/>
                  </a:lnTo>
                  <a:lnTo>
                    <a:pt x="133201" y="19609"/>
                  </a:lnTo>
                  <a:lnTo>
                    <a:pt x="183146" y="5094"/>
                  </a:lnTo>
                  <a:lnTo>
                    <a:pt x="237489" y="0"/>
                  </a:lnTo>
                  <a:lnTo>
                    <a:pt x="292303" y="5094"/>
                  </a:lnTo>
                  <a:lnTo>
                    <a:pt x="342585" y="19609"/>
                  </a:lnTo>
                  <a:lnTo>
                    <a:pt x="386913" y="42387"/>
                  </a:lnTo>
                  <a:lnTo>
                    <a:pt x="423865" y="72275"/>
                  </a:lnTo>
                  <a:lnTo>
                    <a:pt x="452020" y="108116"/>
                  </a:lnTo>
                  <a:lnTo>
                    <a:pt x="469955" y="148756"/>
                  </a:lnTo>
                  <a:lnTo>
                    <a:pt x="476250" y="193039"/>
                  </a:lnTo>
                  <a:lnTo>
                    <a:pt x="469955" y="237323"/>
                  </a:lnTo>
                  <a:lnTo>
                    <a:pt x="452020" y="277963"/>
                  </a:lnTo>
                  <a:lnTo>
                    <a:pt x="423865" y="313804"/>
                  </a:lnTo>
                  <a:lnTo>
                    <a:pt x="386913" y="343692"/>
                  </a:lnTo>
                  <a:lnTo>
                    <a:pt x="342585" y="366470"/>
                  </a:lnTo>
                  <a:lnTo>
                    <a:pt x="292303" y="380985"/>
                  </a:lnTo>
                  <a:lnTo>
                    <a:pt x="237489" y="386079"/>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1" name="object 31"/>
            <p:cNvSpPr/>
            <p:nvPr/>
          </p:nvSpPr>
          <p:spPr>
            <a:xfrm>
              <a:off x="3578859" y="3115310"/>
              <a:ext cx="532130" cy="191770"/>
            </a:xfrm>
            <a:custGeom>
              <a:avLst/>
              <a:gdLst/>
              <a:ahLst/>
              <a:cxnLst/>
              <a:rect l="l" t="t" r="r" b="b"/>
              <a:pathLst>
                <a:path w="532129" h="191770">
                  <a:moveTo>
                    <a:pt x="247650" y="0"/>
                  </a:moveTo>
                  <a:lnTo>
                    <a:pt x="247650" y="80010"/>
                  </a:lnTo>
                </a:path>
                <a:path w="532129" h="191770">
                  <a:moveTo>
                    <a:pt x="0" y="191769"/>
                  </a:moveTo>
                  <a:lnTo>
                    <a:pt x="81279" y="191769"/>
                  </a:lnTo>
                </a:path>
                <a:path w="532129" h="191770">
                  <a:moveTo>
                    <a:pt x="441960" y="191769"/>
                  </a:moveTo>
                  <a:lnTo>
                    <a:pt x="532129" y="19176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2" name="object 32"/>
            <p:cNvSpPr/>
            <p:nvPr/>
          </p:nvSpPr>
          <p:spPr>
            <a:xfrm>
              <a:off x="4550409" y="2727960"/>
              <a:ext cx="474980" cy="386080"/>
            </a:xfrm>
            <a:custGeom>
              <a:avLst/>
              <a:gdLst/>
              <a:ahLst/>
              <a:cxnLst/>
              <a:rect l="l" t="t" r="r" b="b"/>
              <a:pathLst>
                <a:path w="474979" h="386080">
                  <a:moveTo>
                    <a:pt x="237489" y="0"/>
                  </a:moveTo>
                  <a:lnTo>
                    <a:pt x="183146" y="5094"/>
                  </a:lnTo>
                  <a:lnTo>
                    <a:pt x="133201" y="19609"/>
                  </a:lnTo>
                  <a:lnTo>
                    <a:pt x="89099" y="42387"/>
                  </a:lnTo>
                  <a:lnTo>
                    <a:pt x="52284" y="72275"/>
                  </a:lnTo>
                  <a:lnTo>
                    <a:pt x="24200" y="108116"/>
                  </a:lnTo>
                  <a:lnTo>
                    <a:pt x="6290" y="148756"/>
                  </a:lnTo>
                  <a:lnTo>
                    <a:pt x="0" y="193039"/>
                  </a:lnTo>
                  <a:lnTo>
                    <a:pt x="6290" y="237323"/>
                  </a:lnTo>
                  <a:lnTo>
                    <a:pt x="24200" y="277963"/>
                  </a:lnTo>
                  <a:lnTo>
                    <a:pt x="52284" y="313804"/>
                  </a:lnTo>
                  <a:lnTo>
                    <a:pt x="89099" y="343692"/>
                  </a:lnTo>
                  <a:lnTo>
                    <a:pt x="133201" y="366470"/>
                  </a:lnTo>
                  <a:lnTo>
                    <a:pt x="183146" y="380985"/>
                  </a:lnTo>
                  <a:lnTo>
                    <a:pt x="237489" y="386079"/>
                  </a:lnTo>
                  <a:lnTo>
                    <a:pt x="292233" y="380985"/>
                  </a:lnTo>
                  <a:lnTo>
                    <a:pt x="342333" y="366470"/>
                  </a:lnTo>
                  <a:lnTo>
                    <a:pt x="386413" y="343692"/>
                  </a:lnTo>
                  <a:lnTo>
                    <a:pt x="423095" y="313804"/>
                  </a:lnTo>
                  <a:lnTo>
                    <a:pt x="451001" y="277963"/>
                  </a:lnTo>
                  <a:lnTo>
                    <a:pt x="468755" y="237323"/>
                  </a:lnTo>
                  <a:lnTo>
                    <a:pt x="474979" y="193039"/>
                  </a:lnTo>
                  <a:lnTo>
                    <a:pt x="468755" y="148756"/>
                  </a:lnTo>
                  <a:lnTo>
                    <a:pt x="451001" y="108116"/>
                  </a:lnTo>
                  <a:lnTo>
                    <a:pt x="423095" y="72275"/>
                  </a:lnTo>
                  <a:lnTo>
                    <a:pt x="386413" y="42387"/>
                  </a:lnTo>
                  <a:lnTo>
                    <a:pt x="342333" y="19609"/>
                  </a:lnTo>
                  <a:lnTo>
                    <a:pt x="292233" y="5094"/>
                  </a:lnTo>
                  <a:lnTo>
                    <a:pt x="237489"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3" name="object 33"/>
            <p:cNvSpPr/>
            <p:nvPr/>
          </p:nvSpPr>
          <p:spPr>
            <a:xfrm>
              <a:off x="4550409" y="2727960"/>
              <a:ext cx="474980" cy="386080"/>
            </a:xfrm>
            <a:custGeom>
              <a:avLst/>
              <a:gdLst/>
              <a:ahLst/>
              <a:cxnLst/>
              <a:rect l="l" t="t" r="r" b="b"/>
              <a:pathLst>
                <a:path w="474979" h="386080">
                  <a:moveTo>
                    <a:pt x="237489" y="386079"/>
                  </a:moveTo>
                  <a:lnTo>
                    <a:pt x="183146" y="380985"/>
                  </a:lnTo>
                  <a:lnTo>
                    <a:pt x="133201" y="366470"/>
                  </a:lnTo>
                  <a:lnTo>
                    <a:pt x="89099" y="343692"/>
                  </a:lnTo>
                  <a:lnTo>
                    <a:pt x="52284" y="313804"/>
                  </a:lnTo>
                  <a:lnTo>
                    <a:pt x="24200" y="277963"/>
                  </a:lnTo>
                  <a:lnTo>
                    <a:pt x="6290" y="237323"/>
                  </a:lnTo>
                  <a:lnTo>
                    <a:pt x="0" y="193039"/>
                  </a:lnTo>
                  <a:lnTo>
                    <a:pt x="6290" y="148756"/>
                  </a:lnTo>
                  <a:lnTo>
                    <a:pt x="24200" y="108116"/>
                  </a:lnTo>
                  <a:lnTo>
                    <a:pt x="52284" y="72275"/>
                  </a:lnTo>
                  <a:lnTo>
                    <a:pt x="89099" y="42387"/>
                  </a:lnTo>
                  <a:lnTo>
                    <a:pt x="133201" y="19609"/>
                  </a:lnTo>
                  <a:lnTo>
                    <a:pt x="183146" y="5094"/>
                  </a:lnTo>
                  <a:lnTo>
                    <a:pt x="237489" y="0"/>
                  </a:lnTo>
                  <a:lnTo>
                    <a:pt x="292233" y="5094"/>
                  </a:lnTo>
                  <a:lnTo>
                    <a:pt x="342333" y="19609"/>
                  </a:lnTo>
                  <a:lnTo>
                    <a:pt x="386413" y="42387"/>
                  </a:lnTo>
                  <a:lnTo>
                    <a:pt x="423095" y="72275"/>
                  </a:lnTo>
                  <a:lnTo>
                    <a:pt x="451001" y="108116"/>
                  </a:lnTo>
                  <a:lnTo>
                    <a:pt x="468755" y="148756"/>
                  </a:lnTo>
                  <a:lnTo>
                    <a:pt x="474979" y="193039"/>
                  </a:lnTo>
                  <a:lnTo>
                    <a:pt x="468755" y="237323"/>
                  </a:lnTo>
                  <a:lnTo>
                    <a:pt x="451001" y="277963"/>
                  </a:lnTo>
                  <a:lnTo>
                    <a:pt x="423095" y="313804"/>
                  </a:lnTo>
                  <a:lnTo>
                    <a:pt x="386413" y="343692"/>
                  </a:lnTo>
                  <a:lnTo>
                    <a:pt x="342333" y="366470"/>
                  </a:lnTo>
                  <a:lnTo>
                    <a:pt x="292233" y="380985"/>
                  </a:lnTo>
                  <a:lnTo>
                    <a:pt x="237489" y="386079"/>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4" name="object 34"/>
            <p:cNvSpPr/>
            <p:nvPr/>
          </p:nvSpPr>
          <p:spPr>
            <a:xfrm>
              <a:off x="4550409" y="3115310"/>
              <a:ext cx="532130" cy="191770"/>
            </a:xfrm>
            <a:custGeom>
              <a:avLst/>
              <a:gdLst/>
              <a:ahLst/>
              <a:cxnLst/>
              <a:rect l="l" t="t" r="r" b="b"/>
              <a:pathLst>
                <a:path w="532129" h="191770">
                  <a:moveTo>
                    <a:pt x="246379" y="0"/>
                  </a:moveTo>
                  <a:lnTo>
                    <a:pt x="246379" y="80010"/>
                  </a:lnTo>
                </a:path>
                <a:path w="532129" h="191770">
                  <a:moveTo>
                    <a:pt x="0" y="191769"/>
                  </a:moveTo>
                  <a:lnTo>
                    <a:pt x="78739" y="191769"/>
                  </a:lnTo>
                </a:path>
                <a:path w="532129" h="191770">
                  <a:moveTo>
                    <a:pt x="439419" y="191769"/>
                  </a:moveTo>
                  <a:lnTo>
                    <a:pt x="532129" y="19176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5" name="object 35"/>
            <p:cNvSpPr/>
            <p:nvPr/>
          </p:nvSpPr>
          <p:spPr>
            <a:xfrm>
              <a:off x="5501639" y="2708910"/>
              <a:ext cx="476250" cy="387350"/>
            </a:xfrm>
            <a:custGeom>
              <a:avLst/>
              <a:gdLst/>
              <a:ahLst/>
              <a:cxnLst/>
              <a:rect l="l" t="t" r="r" b="b"/>
              <a:pathLst>
                <a:path w="476250" h="387350">
                  <a:moveTo>
                    <a:pt x="238760" y="0"/>
                  </a:moveTo>
                  <a:lnTo>
                    <a:pt x="183946" y="5094"/>
                  </a:lnTo>
                  <a:lnTo>
                    <a:pt x="133664" y="19609"/>
                  </a:lnTo>
                  <a:lnTo>
                    <a:pt x="89336" y="42387"/>
                  </a:lnTo>
                  <a:lnTo>
                    <a:pt x="52384" y="72275"/>
                  </a:lnTo>
                  <a:lnTo>
                    <a:pt x="24229" y="108116"/>
                  </a:lnTo>
                  <a:lnTo>
                    <a:pt x="6294" y="148756"/>
                  </a:lnTo>
                  <a:lnTo>
                    <a:pt x="0" y="193039"/>
                  </a:lnTo>
                  <a:lnTo>
                    <a:pt x="6294" y="237393"/>
                  </a:lnTo>
                  <a:lnTo>
                    <a:pt x="24229" y="278215"/>
                  </a:lnTo>
                  <a:lnTo>
                    <a:pt x="52384" y="314304"/>
                  </a:lnTo>
                  <a:lnTo>
                    <a:pt x="89336" y="344462"/>
                  </a:lnTo>
                  <a:lnTo>
                    <a:pt x="133664" y="367489"/>
                  </a:lnTo>
                  <a:lnTo>
                    <a:pt x="183946" y="382184"/>
                  </a:lnTo>
                  <a:lnTo>
                    <a:pt x="238760" y="387350"/>
                  </a:lnTo>
                  <a:lnTo>
                    <a:pt x="293103" y="382184"/>
                  </a:lnTo>
                  <a:lnTo>
                    <a:pt x="343048" y="367489"/>
                  </a:lnTo>
                  <a:lnTo>
                    <a:pt x="387150" y="344462"/>
                  </a:lnTo>
                  <a:lnTo>
                    <a:pt x="423965" y="314304"/>
                  </a:lnTo>
                  <a:lnTo>
                    <a:pt x="452049" y="278215"/>
                  </a:lnTo>
                  <a:lnTo>
                    <a:pt x="469959" y="237393"/>
                  </a:lnTo>
                  <a:lnTo>
                    <a:pt x="476250" y="193039"/>
                  </a:lnTo>
                  <a:lnTo>
                    <a:pt x="469959" y="148756"/>
                  </a:lnTo>
                  <a:lnTo>
                    <a:pt x="452049" y="108116"/>
                  </a:lnTo>
                  <a:lnTo>
                    <a:pt x="423965" y="72275"/>
                  </a:lnTo>
                  <a:lnTo>
                    <a:pt x="387150" y="42387"/>
                  </a:lnTo>
                  <a:lnTo>
                    <a:pt x="343048" y="19609"/>
                  </a:lnTo>
                  <a:lnTo>
                    <a:pt x="293103" y="5094"/>
                  </a:lnTo>
                  <a:lnTo>
                    <a:pt x="238760"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6" name="object 36"/>
            <p:cNvSpPr/>
            <p:nvPr/>
          </p:nvSpPr>
          <p:spPr>
            <a:xfrm>
              <a:off x="5501639" y="2708910"/>
              <a:ext cx="476250" cy="387350"/>
            </a:xfrm>
            <a:custGeom>
              <a:avLst/>
              <a:gdLst/>
              <a:ahLst/>
              <a:cxnLst/>
              <a:rect l="l" t="t" r="r" b="b"/>
              <a:pathLst>
                <a:path w="476250" h="387350">
                  <a:moveTo>
                    <a:pt x="238760" y="387350"/>
                  </a:moveTo>
                  <a:lnTo>
                    <a:pt x="183946" y="382184"/>
                  </a:lnTo>
                  <a:lnTo>
                    <a:pt x="133664" y="367489"/>
                  </a:lnTo>
                  <a:lnTo>
                    <a:pt x="89336" y="344462"/>
                  </a:lnTo>
                  <a:lnTo>
                    <a:pt x="52384" y="314304"/>
                  </a:lnTo>
                  <a:lnTo>
                    <a:pt x="24229" y="278215"/>
                  </a:lnTo>
                  <a:lnTo>
                    <a:pt x="6294" y="237393"/>
                  </a:lnTo>
                  <a:lnTo>
                    <a:pt x="0" y="193039"/>
                  </a:lnTo>
                  <a:lnTo>
                    <a:pt x="6294" y="148756"/>
                  </a:lnTo>
                  <a:lnTo>
                    <a:pt x="24229" y="108116"/>
                  </a:lnTo>
                  <a:lnTo>
                    <a:pt x="52384" y="72275"/>
                  </a:lnTo>
                  <a:lnTo>
                    <a:pt x="89336" y="42387"/>
                  </a:lnTo>
                  <a:lnTo>
                    <a:pt x="133664" y="19609"/>
                  </a:lnTo>
                  <a:lnTo>
                    <a:pt x="183946" y="5094"/>
                  </a:lnTo>
                  <a:lnTo>
                    <a:pt x="238760" y="0"/>
                  </a:lnTo>
                  <a:lnTo>
                    <a:pt x="293103" y="5094"/>
                  </a:lnTo>
                  <a:lnTo>
                    <a:pt x="343048" y="19609"/>
                  </a:lnTo>
                  <a:lnTo>
                    <a:pt x="387150" y="42387"/>
                  </a:lnTo>
                  <a:lnTo>
                    <a:pt x="423965" y="72275"/>
                  </a:lnTo>
                  <a:lnTo>
                    <a:pt x="452049" y="108116"/>
                  </a:lnTo>
                  <a:lnTo>
                    <a:pt x="469959" y="148756"/>
                  </a:lnTo>
                  <a:lnTo>
                    <a:pt x="476250" y="193039"/>
                  </a:lnTo>
                  <a:lnTo>
                    <a:pt x="469959" y="237393"/>
                  </a:lnTo>
                  <a:lnTo>
                    <a:pt x="452049" y="278215"/>
                  </a:lnTo>
                  <a:lnTo>
                    <a:pt x="423965" y="314304"/>
                  </a:lnTo>
                  <a:lnTo>
                    <a:pt x="387150" y="344462"/>
                  </a:lnTo>
                  <a:lnTo>
                    <a:pt x="343048" y="367489"/>
                  </a:lnTo>
                  <a:lnTo>
                    <a:pt x="293103" y="382184"/>
                  </a:lnTo>
                  <a:lnTo>
                    <a:pt x="238760" y="38735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7" name="object 37"/>
            <p:cNvSpPr/>
            <p:nvPr/>
          </p:nvSpPr>
          <p:spPr>
            <a:xfrm>
              <a:off x="5501639" y="3096260"/>
              <a:ext cx="533400" cy="193040"/>
            </a:xfrm>
            <a:custGeom>
              <a:avLst/>
              <a:gdLst/>
              <a:ahLst/>
              <a:cxnLst/>
              <a:rect l="l" t="t" r="r" b="b"/>
              <a:pathLst>
                <a:path w="533400" h="193039">
                  <a:moveTo>
                    <a:pt x="247650" y="0"/>
                  </a:moveTo>
                  <a:lnTo>
                    <a:pt x="247650" y="73660"/>
                  </a:lnTo>
                </a:path>
                <a:path w="533400" h="193039">
                  <a:moveTo>
                    <a:pt x="0" y="193039"/>
                  </a:moveTo>
                  <a:lnTo>
                    <a:pt x="93980" y="193039"/>
                  </a:lnTo>
                </a:path>
                <a:path w="533400" h="193039">
                  <a:moveTo>
                    <a:pt x="454660" y="193039"/>
                  </a:moveTo>
                  <a:lnTo>
                    <a:pt x="533400" y="19303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8" name="object 38"/>
            <p:cNvSpPr/>
            <p:nvPr/>
          </p:nvSpPr>
          <p:spPr>
            <a:xfrm>
              <a:off x="6416039" y="2708910"/>
              <a:ext cx="476250" cy="387350"/>
            </a:xfrm>
            <a:custGeom>
              <a:avLst/>
              <a:gdLst/>
              <a:ahLst/>
              <a:cxnLst/>
              <a:rect l="l" t="t" r="r" b="b"/>
              <a:pathLst>
                <a:path w="476250" h="387350">
                  <a:moveTo>
                    <a:pt x="237489" y="0"/>
                  </a:moveTo>
                  <a:lnTo>
                    <a:pt x="183146" y="5094"/>
                  </a:lnTo>
                  <a:lnTo>
                    <a:pt x="133201" y="19609"/>
                  </a:lnTo>
                  <a:lnTo>
                    <a:pt x="89099" y="42387"/>
                  </a:lnTo>
                  <a:lnTo>
                    <a:pt x="52284" y="72275"/>
                  </a:lnTo>
                  <a:lnTo>
                    <a:pt x="24200" y="108116"/>
                  </a:lnTo>
                  <a:lnTo>
                    <a:pt x="6290" y="148756"/>
                  </a:lnTo>
                  <a:lnTo>
                    <a:pt x="0" y="193039"/>
                  </a:lnTo>
                  <a:lnTo>
                    <a:pt x="6290" y="237393"/>
                  </a:lnTo>
                  <a:lnTo>
                    <a:pt x="24200" y="278215"/>
                  </a:lnTo>
                  <a:lnTo>
                    <a:pt x="52284" y="314304"/>
                  </a:lnTo>
                  <a:lnTo>
                    <a:pt x="89099" y="344462"/>
                  </a:lnTo>
                  <a:lnTo>
                    <a:pt x="133201" y="367489"/>
                  </a:lnTo>
                  <a:lnTo>
                    <a:pt x="183146" y="382184"/>
                  </a:lnTo>
                  <a:lnTo>
                    <a:pt x="237489" y="387350"/>
                  </a:lnTo>
                  <a:lnTo>
                    <a:pt x="292303" y="382184"/>
                  </a:lnTo>
                  <a:lnTo>
                    <a:pt x="342585" y="367489"/>
                  </a:lnTo>
                  <a:lnTo>
                    <a:pt x="386913" y="344462"/>
                  </a:lnTo>
                  <a:lnTo>
                    <a:pt x="423865" y="314304"/>
                  </a:lnTo>
                  <a:lnTo>
                    <a:pt x="452020" y="278215"/>
                  </a:lnTo>
                  <a:lnTo>
                    <a:pt x="469955" y="237393"/>
                  </a:lnTo>
                  <a:lnTo>
                    <a:pt x="476250" y="193039"/>
                  </a:lnTo>
                  <a:lnTo>
                    <a:pt x="469955" y="148756"/>
                  </a:lnTo>
                  <a:lnTo>
                    <a:pt x="452020" y="108116"/>
                  </a:lnTo>
                  <a:lnTo>
                    <a:pt x="423865" y="72275"/>
                  </a:lnTo>
                  <a:lnTo>
                    <a:pt x="386913" y="42387"/>
                  </a:lnTo>
                  <a:lnTo>
                    <a:pt x="342585" y="19609"/>
                  </a:lnTo>
                  <a:lnTo>
                    <a:pt x="292303" y="5094"/>
                  </a:lnTo>
                  <a:lnTo>
                    <a:pt x="237489"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9" name="object 39"/>
            <p:cNvSpPr/>
            <p:nvPr/>
          </p:nvSpPr>
          <p:spPr>
            <a:xfrm>
              <a:off x="6416039" y="2708910"/>
              <a:ext cx="476250" cy="387350"/>
            </a:xfrm>
            <a:custGeom>
              <a:avLst/>
              <a:gdLst/>
              <a:ahLst/>
              <a:cxnLst/>
              <a:rect l="l" t="t" r="r" b="b"/>
              <a:pathLst>
                <a:path w="476250" h="387350">
                  <a:moveTo>
                    <a:pt x="237489" y="387350"/>
                  </a:moveTo>
                  <a:lnTo>
                    <a:pt x="183146" y="382184"/>
                  </a:lnTo>
                  <a:lnTo>
                    <a:pt x="133201" y="367489"/>
                  </a:lnTo>
                  <a:lnTo>
                    <a:pt x="89099" y="344462"/>
                  </a:lnTo>
                  <a:lnTo>
                    <a:pt x="52284" y="314304"/>
                  </a:lnTo>
                  <a:lnTo>
                    <a:pt x="24200" y="278215"/>
                  </a:lnTo>
                  <a:lnTo>
                    <a:pt x="6290" y="237393"/>
                  </a:lnTo>
                  <a:lnTo>
                    <a:pt x="0" y="193039"/>
                  </a:lnTo>
                  <a:lnTo>
                    <a:pt x="6290" y="148756"/>
                  </a:lnTo>
                  <a:lnTo>
                    <a:pt x="24200" y="108116"/>
                  </a:lnTo>
                  <a:lnTo>
                    <a:pt x="52284" y="72275"/>
                  </a:lnTo>
                  <a:lnTo>
                    <a:pt x="89099" y="42387"/>
                  </a:lnTo>
                  <a:lnTo>
                    <a:pt x="133201" y="19609"/>
                  </a:lnTo>
                  <a:lnTo>
                    <a:pt x="183146" y="5094"/>
                  </a:lnTo>
                  <a:lnTo>
                    <a:pt x="237489" y="0"/>
                  </a:lnTo>
                  <a:lnTo>
                    <a:pt x="292303" y="5094"/>
                  </a:lnTo>
                  <a:lnTo>
                    <a:pt x="342585" y="19609"/>
                  </a:lnTo>
                  <a:lnTo>
                    <a:pt x="386913" y="42387"/>
                  </a:lnTo>
                  <a:lnTo>
                    <a:pt x="423865" y="72275"/>
                  </a:lnTo>
                  <a:lnTo>
                    <a:pt x="452020" y="108116"/>
                  </a:lnTo>
                  <a:lnTo>
                    <a:pt x="469955" y="148756"/>
                  </a:lnTo>
                  <a:lnTo>
                    <a:pt x="476250" y="193039"/>
                  </a:lnTo>
                  <a:lnTo>
                    <a:pt x="469955" y="237393"/>
                  </a:lnTo>
                  <a:lnTo>
                    <a:pt x="452020" y="278215"/>
                  </a:lnTo>
                  <a:lnTo>
                    <a:pt x="423865" y="314304"/>
                  </a:lnTo>
                  <a:lnTo>
                    <a:pt x="386913" y="344462"/>
                  </a:lnTo>
                  <a:lnTo>
                    <a:pt x="342585" y="367489"/>
                  </a:lnTo>
                  <a:lnTo>
                    <a:pt x="292303" y="382184"/>
                  </a:lnTo>
                  <a:lnTo>
                    <a:pt x="237489" y="38735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0" name="object 40"/>
            <p:cNvSpPr/>
            <p:nvPr/>
          </p:nvSpPr>
          <p:spPr>
            <a:xfrm>
              <a:off x="6663689" y="3096260"/>
              <a:ext cx="0" cy="86360"/>
            </a:xfrm>
            <a:custGeom>
              <a:avLst/>
              <a:gdLst/>
              <a:ahLst/>
              <a:cxnLst/>
              <a:rect l="l" t="t" r="r" b="b"/>
              <a:pathLst>
                <a:path h="86360">
                  <a:moveTo>
                    <a:pt x="0" y="0"/>
                  </a:moveTo>
                  <a:lnTo>
                    <a:pt x="0" y="8636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1" name="object 41"/>
            <p:cNvSpPr/>
            <p:nvPr/>
          </p:nvSpPr>
          <p:spPr>
            <a:xfrm>
              <a:off x="6416039" y="3289300"/>
              <a:ext cx="532130" cy="0"/>
            </a:xfrm>
            <a:custGeom>
              <a:avLst/>
              <a:gdLst/>
              <a:ahLst/>
              <a:cxnLst/>
              <a:rect l="l" t="t" r="r" b="b"/>
              <a:pathLst>
                <a:path w="532129">
                  <a:moveTo>
                    <a:pt x="0" y="0"/>
                  </a:moveTo>
                  <a:lnTo>
                    <a:pt x="81280" y="0"/>
                  </a:lnTo>
                </a:path>
                <a:path w="532129">
                  <a:moveTo>
                    <a:pt x="441960" y="0"/>
                  </a:moveTo>
                  <a:lnTo>
                    <a:pt x="532130"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42" name="object 42"/>
          <p:cNvSpPr txBox="1"/>
          <p:nvPr/>
        </p:nvSpPr>
        <p:spPr>
          <a:xfrm>
            <a:off x="2632710" y="2433638"/>
            <a:ext cx="156686"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A</a:t>
            </a:r>
            <a:endParaRPr sz="1500" b="0">
              <a:solidFill>
                <a:prstClr val="black"/>
              </a:solidFill>
              <a:latin typeface="Arial"/>
              <a:cs typeface="Arial"/>
            </a:endParaRPr>
          </a:p>
        </p:txBody>
      </p:sp>
      <p:grpSp>
        <p:nvGrpSpPr>
          <p:cNvPr id="43" name="object 43"/>
          <p:cNvGrpSpPr/>
          <p:nvPr/>
        </p:nvGrpSpPr>
        <p:grpSpPr>
          <a:xfrm>
            <a:off x="3158728" y="2433876"/>
            <a:ext cx="277654" cy="290036"/>
            <a:chOff x="2687637" y="3245167"/>
            <a:chExt cx="370205" cy="386715"/>
          </a:xfrm>
        </p:grpSpPr>
        <p:sp>
          <p:nvSpPr>
            <p:cNvPr id="44" name="object 44"/>
            <p:cNvSpPr/>
            <p:nvPr/>
          </p:nvSpPr>
          <p:spPr>
            <a:xfrm>
              <a:off x="2692400" y="3249929"/>
              <a:ext cx="360680" cy="377190"/>
            </a:xfrm>
            <a:custGeom>
              <a:avLst/>
              <a:gdLst/>
              <a:ahLst/>
              <a:cxnLst/>
              <a:rect l="l" t="t" r="r" b="b"/>
              <a:pathLst>
                <a:path w="360680" h="377189">
                  <a:moveTo>
                    <a:pt x="360680" y="0"/>
                  </a:moveTo>
                  <a:lnTo>
                    <a:pt x="0" y="0"/>
                  </a:lnTo>
                  <a:lnTo>
                    <a:pt x="0" y="377190"/>
                  </a:lnTo>
                  <a:lnTo>
                    <a:pt x="360680" y="377190"/>
                  </a:lnTo>
                  <a:lnTo>
                    <a:pt x="360680"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5" name="object 45"/>
            <p:cNvSpPr/>
            <p:nvPr/>
          </p:nvSpPr>
          <p:spPr>
            <a:xfrm>
              <a:off x="2692400" y="3249929"/>
              <a:ext cx="360680" cy="377190"/>
            </a:xfrm>
            <a:custGeom>
              <a:avLst/>
              <a:gdLst/>
              <a:ahLst/>
              <a:cxnLst/>
              <a:rect l="l" t="t" r="r" b="b"/>
              <a:pathLst>
                <a:path w="360680" h="377189">
                  <a:moveTo>
                    <a:pt x="0" y="0"/>
                  </a:moveTo>
                  <a:lnTo>
                    <a:pt x="360680" y="0"/>
                  </a:lnTo>
                  <a:lnTo>
                    <a:pt x="360680" y="377190"/>
                  </a:lnTo>
                  <a:lnTo>
                    <a:pt x="0" y="377190"/>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46" name="object 46"/>
          <p:cNvSpPr txBox="1"/>
          <p:nvPr/>
        </p:nvSpPr>
        <p:spPr>
          <a:xfrm>
            <a:off x="3220403" y="2445068"/>
            <a:ext cx="156686"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B</a:t>
            </a:r>
            <a:endParaRPr sz="1500" b="0">
              <a:solidFill>
                <a:prstClr val="black"/>
              </a:solidFill>
              <a:latin typeface="Arial"/>
              <a:cs typeface="Arial"/>
            </a:endParaRPr>
          </a:p>
        </p:txBody>
      </p:sp>
      <p:grpSp>
        <p:nvGrpSpPr>
          <p:cNvPr id="47" name="object 47"/>
          <p:cNvGrpSpPr/>
          <p:nvPr/>
        </p:nvGrpSpPr>
        <p:grpSpPr>
          <a:xfrm>
            <a:off x="3884533" y="2392918"/>
            <a:ext cx="277654" cy="290989"/>
            <a:chOff x="3655377" y="3190557"/>
            <a:chExt cx="370205" cy="387985"/>
          </a:xfrm>
        </p:grpSpPr>
        <p:sp>
          <p:nvSpPr>
            <p:cNvPr id="48" name="object 48"/>
            <p:cNvSpPr/>
            <p:nvPr/>
          </p:nvSpPr>
          <p:spPr>
            <a:xfrm>
              <a:off x="3660140" y="3195320"/>
              <a:ext cx="360680" cy="378460"/>
            </a:xfrm>
            <a:custGeom>
              <a:avLst/>
              <a:gdLst/>
              <a:ahLst/>
              <a:cxnLst/>
              <a:rect l="l" t="t" r="r" b="b"/>
              <a:pathLst>
                <a:path w="360679" h="378460">
                  <a:moveTo>
                    <a:pt x="360680" y="0"/>
                  </a:moveTo>
                  <a:lnTo>
                    <a:pt x="0" y="0"/>
                  </a:lnTo>
                  <a:lnTo>
                    <a:pt x="0" y="378459"/>
                  </a:lnTo>
                  <a:lnTo>
                    <a:pt x="360680" y="378459"/>
                  </a:lnTo>
                  <a:lnTo>
                    <a:pt x="360680"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9" name="object 49"/>
            <p:cNvSpPr/>
            <p:nvPr/>
          </p:nvSpPr>
          <p:spPr>
            <a:xfrm>
              <a:off x="3660140" y="3195320"/>
              <a:ext cx="360680" cy="378460"/>
            </a:xfrm>
            <a:custGeom>
              <a:avLst/>
              <a:gdLst/>
              <a:ahLst/>
              <a:cxnLst/>
              <a:rect l="l" t="t" r="r" b="b"/>
              <a:pathLst>
                <a:path w="360679" h="378460">
                  <a:moveTo>
                    <a:pt x="0" y="0"/>
                  </a:moveTo>
                  <a:lnTo>
                    <a:pt x="360680" y="0"/>
                  </a:lnTo>
                  <a:lnTo>
                    <a:pt x="360680" y="378459"/>
                  </a:lnTo>
                  <a:lnTo>
                    <a:pt x="0" y="378459"/>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50" name="object 50"/>
          <p:cNvSpPr txBox="1"/>
          <p:nvPr/>
        </p:nvSpPr>
        <p:spPr>
          <a:xfrm>
            <a:off x="3946207" y="2404109"/>
            <a:ext cx="156686"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C</a:t>
            </a:r>
            <a:endParaRPr sz="1500" b="0">
              <a:solidFill>
                <a:prstClr val="black"/>
              </a:solidFill>
              <a:latin typeface="Arial"/>
              <a:cs typeface="Arial"/>
            </a:endParaRPr>
          </a:p>
        </p:txBody>
      </p:sp>
      <p:grpSp>
        <p:nvGrpSpPr>
          <p:cNvPr id="51" name="object 51"/>
          <p:cNvGrpSpPr/>
          <p:nvPr/>
        </p:nvGrpSpPr>
        <p:grpSpPr>
          <a:xfrm>
            <a:off x="4611291" y="2392918"/>
            <a:ext cx="277654" cy="290989"/>
            <a:chOff x="4624387" y="3190557"/>
            <a:chExt cx="370205" cy="387985"/>
          </a:xfrm>
        </p:grpSpPr>
        <p:sp>
          <p:nvSpPr>
            <p:cNvPr id="52" name="object 52"/>
            <p:cNvSpPr/>
            <p:nvPr/>
          </p:nvSpPr>
          <p:spPr>
            <a:xfrm>
              <a:off x="4629150" y="3195320"/>
              <a:ext cx="360680" cy="378460"/>
            </a:xfrm>
            <a:custGeom>
              <a:avLst/>
              <a:gdLst/>
              <a:ahLst/>
              <a:cxnLst/>
              <a:rect l="l" t="t" r="r" b="b"/>
              <a:pathLst>
                <a:path w="360679" h="378460">
                  <a:moveTo>
                    <a:pt x="360679" y="0"/>
                  </a:moveTo>
                  <a:lnTo>
                    <a:pt x="0" y="0"/>
                  </a:lnTo>
                  <a:lnTo>
                    <a:pt x="0" y="378459"/>
                  </a:lnTo>
                  <a:lnTo>
                    <a:pt x="360679" y="378459"/>
                  </a:lnTo>
                  <a:lnTo>
                    <a:pt x="360679"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3" name="object 53"/>
            <p:cNvSpPr/>
            <p:nvPr/>
          </p:nvSpPr>
          <p:spPr>
            <a:xfrm>
              <a:off x="4629150" y="3195320"/>
              <a:ext cx="360680" cy="378460"/>
            </a:xfrm>
            <a:custGeom>
              <a:avLst/>
              <a:gdLst/>
              <a:ahLst/>
              <a:cxnLst/>
              <a:rect l="l" t="t" r="r" b="b"/>
              <a:pathLst>
                <a:path w="360679" h="378460">
                  <a:moveTo>
                    <a:pt x="0" y="0"/>
                  </a:moveTo>
                  <a:lnTo>
                    <a:pt x="360679" y="0"/>
                  </a:lnTo>
                  <a:lnTo>
                    <a:pt x="360679" y="378459"/>
                  </a:lnTo>
                  <a:lnTo>
                    <a:pt x="0" y="378459"/>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54" name="object 54"/>
          <p:cNvSpPr txBox="1"/>
          <p:nvPr/>
        </p:nvSpPr>
        <p:spPr>
          <a:xfrm>
            <a:off x="4672966" y="2404109"/>
            <a:ext cx="156686"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D</a:t>
            </a:r>
            <a:endParaRPr sz="1500" b="0">
              <a:solidFill>
                <a:prstClr val="black"/>
              </a:solidFill>
              <a:latin typeface="Arial"/>
              <a:cs typeface="Arial"/>
            </a:endParaRPr>
          </a:p>
        </p:txBody>
      </p:sp>
      <p:grpSp>
        <p:nvGrpSpPr>
          <p:cNvPr id="55" name="object 55"/>
          <p:cNvGrpSpPr/>
          <p:nvPr/>
        </p:nvGrpSpPr>
        <p:grpSpPr>
          <a:xfrm>
            <a:off x="5336143" y="2373868"/>
            <a:ext cx="277654" cy="290989"/>
            <a:chOff x="5590857" y="3165157"/>
            <a:chExt cx="370205" cy="387985"/>
          </a:xfrm>
        </p:grpSpPr>
        <p:sp>
          <p:nvSpPr>
            <p:cNvPr id="56" name="object 56"/>
            <p:cNvSpPr/>
            <p:nvPr/>
          </p:nvSpPr>
          <p:spPr>
            <a:xfrm>
              <a:off x="5595620" y="3169920"/>
              <a:ext cx="360680" cy="378460"/>
            </a:xfrm>
            <a:custGeom>
              <a:avLst/>
              <a:gdLst/>
              <a:ahLst/>
              <a:cxnLst/>
              <a:rect l="l" t="t" r="r" b="b"/>
              <a:pathLst>
                <a:path w="360679" h="378460">
                  <a:moveTo>
                    <a:pt x="360679" y="0"/>
                  </a:moveTo>
                  <a:lnTo>
                    <a:pt x="0" y="0"/>
                  </a:lnTo>
                  <a:lnTo>
                    <a:pt x="0" y="378459"/>
                  </a:lnTo>
                  <a:lnTo>
                    <a:pt x="360679" y="378459"/>
                  </a:lnTo>
                  <a:lnTo>
                    <a:pt x="360679"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7" name="object 57"/>
            <p:cNvSpPr/>
            <p:nvPr/>
          </p:nvSpPr>
          <p:spPr>
            <a:xfrm>
              <a:off x="5595620" y="3169920"/>
              <a:ext cx="360680" cy="378460"/>
            </a:xfrm>
            <a:custGeom>
              <a:avLst/>
              <a:gdLst/>
              <a:ahLst/>
              <a:cxnLst/>
              <a:rect l="l" t="t" r="r" b="b"/>
              <a:pathLst>
                <a:path w="360679" h="378460">
                  <a:moveTo>
                    <a:pt x="0" y="0"/>
                  </a:moveTo>
                  <a:lnTo>
                    <a:pt x="360679" y="0"/>
                  </a:lnTo>
                  <a:lnTo>
                    <a:pt x="360679" y="378459"/>
                  </a:lnTo>
                  <a:lnTo>
                    <a:pt x="0" y="378459"/>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58" name="object 58"/>
          <p:cNvSpPr txBox="1"/>
          <p:nvPr/>
        </p:nvSpPr>
        <p:spPr>
          <a:xfrm>
            <a:off x="5397818" y="2385059"/>
            <a:ext cx="146209"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E</a:t>
            </a:r>
            <a:endParaRPr sz="1500" b="0">
              <a:solidFill>
                <a:prstClr val="black"/>
              </a:solidFill>
              <a:latin typeface="Arial"/>
              <a:cs typeface="Arial"/>
            </a:endParaRPr>
          </a:p>
        </p:txBody>
      </p:sp>
      <p:grpSp>
        <p:nvGrpSpPr>
          <p:cNvPr id="59" name="object 59"/>
          <p:cNvGrpSpPr/>
          <p:nvPr/>
        </p:nvGrpSpPr>
        <p:grpSpPr>
          <a:xfrm>
            <a:off x="6012486" y="2383461"/>
            <a:ext cx="277654" cy="290036"/>
            <a:chOff x="6492647" y="3177947"/>
            <a:chExt cx="370205" cy="386715"/>
          </a:xfrm>
        </p:grpSpPr>
        <p:sp>
          <p:nvSpPr>
            <p:cNvPr id="60" name="object 60"/>
            <p:cNvSpPr/>
            <p:nvPr/>
          </p:nvSpPr>
          <p:spPr>
            <a:xfrm>
              <a:off x="6497319" y="3182620"/>
              <a:ext cx="360680" cy="377190"/>
            </a:xfrm>
            <a:custGeom>
              <a:avLst/>
              <a:gdLst/>
              <a:ahLst/>
              <a:cxnLst/>
              <a:rect l="l" t="t" r="r" b="b"/>
              <a:pathLst>
                <a:path w="360679" h="377189">
                  <a:moveTo>
                    <a:pt x="360679" y="0"/>
                  </a:moveTo>
                  <a:lnTo>
                    <a:pt x="0" y="0"/>
                  </a:lnTo>
                  <a:lnTo>
                    <a:pt x="0" y="377189"/>
                  </a:lnTo>
                  <a:lnTo>
                    <a:pt x="360679" y="377189"/>
                  </a:lnTo>
                  <a:lnTo>
                    <a:pt x="360679"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61" name="object 61"/>
            <p:cNvSpPr/>
            <p:nvPr/>
          </p:nvSpPr>
          <p:spPr>
            <a:xfrm>
              <a:off x="6497319" y="3182620"/>
              <a:ext cx="360680" cy="377190"/>
            </a:xfrm>
            <a:custGeom>
              <a:avLst/>
              <a:gdLst/>
              <a:ahLst/>
              <a:cxnLst/>
              <a:rect l="l" t="t" r="r" b="b"/>
              <a:pathLst>
                <a:path w="360679" h="377189">
                  <a:moveTo>
                    <a:pt x="0" y="0"/>
                  </a:moveTo>
                  <a:lnTo>
                    <a:pt x="360679" y="0"/>
                  </a:lnTo>
                  <a:lnTo>
                    <a:pt x="360679" y="377189"/>
                  </a:lnTo>
                  <a:lnTo>
                    <a:pt x="0" y="377189"/>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62" name="object 62"/>
          <p:cNvSpPr txBox="1"/>
          <p:nvPr/>
        </p:nvSpPr>
        <p:spPr>
          <a:xfrm>
            <a:off x="6074093" y="2394584"/>
            <a:ext cx="135731"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F</a:t>
            </a:r>
            <a:endParaRPr sz="1500" b="0">
              <a:solidFill>
                <a:prstClr val="black"/>
              </a:solidFill>
              <a:latin typeface="Arial"/>
              <a:cs typeface="Arial"/>
            </a:endParaRPr>
          </a:p>
        </p:txBody>
      </p:sp>
    </p:spTree>
    <p:extLst>
      <p:ext uri="{BB962C8B-B14F-4D97-AF65-F5344CB8AC3E}">
        <p14:creationId xmlns:p14="http://schemas.microsoft.com/office/powerpoint/2010/main" val="404531006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85900" y="4629150"/>
            <a:ext cx="6172200" cy="0"/>
          </a:xfrm>
          <a:custGeom>
            <a:avLst/>
            <a:gdLst/>
            <a:ahLst/>
            <a:cxnLst/>
            <a:rect l="l" t="t" r="r" b="b"/>
            <a:pathLst>
              <a:path w="8229600">
                <a:moveTo>
                  <a:pt x="0" y="0"/>
                </a:moveTo>
                <a:lnTo>
                  <a:pt x="8229600" y="0"/>
                </a:lnTo>
              </a:path>
            </a:pathLst>
          </a:custGeom>
          <a:ln w="19048">
            <a:solidFill>
              <a:srgbClr val="CC99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nvGrpSpPr>
          <p:cNvPr id="3" name="object 3"/>
          <p:cNvGrpSpPr/>
          <p:nvPr/>
        </p:nvGrpSpPr>
        <p:grpSpPr>
          <a:xfrm>
            <a:off x="2138668" y="1920545"/>
            <a:ext cx="5191601" cy="2606516"/>
            <a:chOff x="1327557" y="2560727"/>
            <a:chExt cx="6922134" cy="3475354"/>
          </a:xfrm>
        </p:grpSpPr>
        <p:sp>
          <p:nvSpPr>
            <p:cNvPr id="4" name="object 4"/>
            <p:cNvSpPr/>
            <p:nvPr/>
          </p:nvSpPr>
          <p:spPr>
            <a:xfrm>
              <a:off x="1332229" y="5459729"/>
              <a:ext cx="6911340" cy="571500"/>
            </a:xfrm>
            <a:custGeom>
              <a:avLst/>
              <a:gdLst/>
              <a:ahLst/>
              <a:cxnLst/>
              <a:rect l="l" t="t" r="r" b="b"/>
              <a:pathLst>
                <a:path w="6911340" h="571500">
                  <a:moveTo>
                    <a:pt x="6911340" y="0"/>
                  </a:moveTo>
                  <a:lnTo>
                    <a:pt x="0" y="0"/>
                  </a:lnTo>
                  <a:lnTo>
                    <a:pt x="0" y="571500"/>
                  </a:lnTo>
                  <a:lnTo>
                    <a:pt x="6911340" y="571500"/>
                  </a:lnTo>
                  <a:close/>
                </a:path>
              </a:pathLst>
            </a:custGeom>
            <a:solidFill>
              <a:srgbClr val="993300"/>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 name="object 5"/>
            <p:cNvSpPr/>
            <p:nvPr/>
          </p:nvSpPr>
          <p:spPr>
            <a:xfrm>
              <a:off x="1332229" y="5459729"/>
              <a:ext cx="6911340" cy="571500"/>
            </a:xfrm>
            <a:custGeom>
              <a:avLst/>
              <a:gdLst/>
              <a:ahLst/>
              <a:cxnLst/>
              <a:rect l="l" t="t" r="r" b="b"/>
              <a:pathLst>
                <a:path w="6911340" h="571500">
                  <a:moveTo>
                    <a:pt x="3455670" y="571500"/>
                  </a:moveTo>
                  <a:lnTo>
                    <a:pt x="0" y="571500"/>
                  </a:lnTo>
                  <a:lnTo>
                    <a:pt x="0" y="0"/>
                  </a:lnTo>
                  <a:lnTo>
                    <a:pt x="6911340" y="0"/>
                  </a:lnTo>
                  <a:lnTo>
                    <a:pt x="6911340" y="571500"/>
                  </a:lnTo>
                  <a:lnTo>
                    <a:pt x="3455670" y="57150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6" name="object 6"/>
            <p:cNvSpPr/>
            <p:nvPr/>
          </p:nvSpPr>
          <p:spPr>
            <a:xfrm>
              <a:off x="1332229" y="3440429"/>
              <a:ext cx="6912609" cy="2020570"/>
            </a:xfrm>
            <a:custGeom>
              <a:avLst/>
              <a:gdLst/>
              <a:ahLst/>
              <a:cxnLst/>
              <a:rect l="l" t="t" r="r" b="b"/>
              <a:pathLst>
                <a:path w="6912609" h="2020570">
                  <a:moveTo>
                    <a:pt x="0" y="2019300"/>
                  </a:moveTo>
                  <a:lnTo>
                    <a:pt x="361950" y="0"/>
                  </a:lnTo>
                  <a:lnTo>
                    <a:pt x="6169660" y="0"/>
                  </a:lnTo>
                  <a:lnTo>
                    <a:pt x="6912610" y="202057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7" name="object 7"/>
            <p:cNvSpPr/>
            <p:nvPr/>
          </p:nvSpPr>
          <p:spPr>
            <a:xfrm>
              <a:off x="1407159" y="2565399"/>
              <a:ext cx="6684009" cy="2399030"/>
            </a:xfrm>
            <a:custGeom>
              <a:avLst/>
              <a:gdLst/>
              <a:ahLst/>
              <a:cxnLst/>
              <a:rect l="l" t="t" r="r" b="b"/>
              <a:pathLst>
                <a:path w="6684009" h="2399029">
                  <a:moveTo>
                    <a:pt x="6684010" y="0"/>
                  </a:moveTo>
                  <a:lnTo>
                    <a:pt x="0" y="0"/>
                  </a:lnTo>
                  <a:lnTo>
                    <a:pt x="0" y="2399030"/>
                  </a:lnTo>
                  <a:lnTo>
                    <a:pt x="6684010" y="2399030"/>
                  </a:lnTo>
                  <a:close/>
                </a:path>
              </a:pathLst>
            </a:custGeom>
            <a:solidFill>
              <a:srgbClr val="FF4F4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8" name="object 8"/>
            <p:cNvSpPr/>
            <p:nvPr/>
          </p:nvSpPr>
          <p:spPr>
            <a:xfrm>
              <a:off x="1407159" y="2565399"/>
              <a:ext cx="6684009" cy="2399030"/>
            </a:xfrm>
            <a:custGeom>
              <a:avLst/>
              <a:gdLst/>
              <a:ahLst/>
              <a:cxnLst/>
              <a:rect l="l" t="t" r="r" b="b"/>
              <a:pathLst>
                <a:path w="6684009" h="2399029">
                  <a:moveTo>
                    <a:pt x="3341369" y="2399030"/>
                  </a:moveTo>
                  <a:lnTo>
                    <a:pt x="0" y="2399030"/>
                  </a:lnTo>
                  <a:lnTo>
                    <a:pt x="0" y="0"/>
                  </a:lnTo>
                  <a:lnTo>
                    <a:pt x="6684010" y="0"/>
                  </a:lnTo>
                  <a:lnTo>
                    <a:pt x="6684010" y="2399030"/>
                  </a:lnTo>
                  <a:lnTo>
                    <a:pt x="3341369" y="239903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9" name="object 9"/>
            <p:cNvSpPr/>
            <p:nvPr/>
          </p:nvSpPr>
          <p:spPr>
            <a:xfrm>
              <a:off x="1389379" y="2908299"/>
              <a:ext cx="6701790" cy="115570"/>
            </a:xfrm>
            <a:custGeom>
              <a:avLst/>
              <a:gdLst/>
              <a:ahLst/>
              <a:cxnLst/>
              <a:rect l="l" t="t" r="r" b="b"/>
              <a:pathLst>
                <a:path w="6701790" h="115569">
                  <a:moveTo>
                    <a:pt x="0" y="113029"/>
                  </a:moveTo>
                  <a:lnTo>
                    <a:pt x="246380" y="55879"/>
                  </a:lnTo>
                  <a:lnTo>
                    <a:pt x="551180" y="93979"/>
                  </a:lnTo>
                  <a:lnTo>
                    <a:pt x="836930" y="36829"/>
                  </a:lnTo>
                  <a:lnTo>
                    <a:pt x="1122680" y="74929"/>
                  </a:lnTo>
                  <a:lnTo>
                    <a:pt x="1484630" y="36829"/>
                  </a:lnTo>
                  <a:lnTo>
                    <a:pt x="1827530" y="93979"/>
                  </a:lnTo>
                  <a:lnTo>
                    <a:pt x="2227580" y="55879"/>
                  </a:lnTo>
                  <a:lnTo>
                    <a:pt x="2627630" y="93979"/>
                  </a:lnTo>
                  <a:lnTo>
                    <a:pt x="2931160" y="36829"/>
                  </a:lnTo>
                  <a:lnTo>
                    <a:pt x="3274059" y="74929"/>
                  </a:lnTo>
                  <a:lnTo>
                    <a:pt x="3616959" y="0"/>
                  </a:lnTo>
                  <a:lnTo>
                    <a:pt x="4017009" y="113029"/>
                  </a:lnTo>
                  <a:lnTo>
                    <a:pt x="4455159" y="36829"/>
                  </a:lnTo>
                  <a:lnTo>
                    <a:pt x="4798059" y="113029"/>
                  </a:lnTo>
                  <a:lnTo>
                    <a:pt x="5217160" y="55879"/>
                  </a:lnTo>
                  <a:lnTo>
                    <a:pt x="5579110" y="113029"/>
                  </a:lnTo>
                  <a:lnTo>
                    <a:pt x="5977890" y="36829"/>
                  </a:lnTo>
                  <a:lnTo>
                    <a:pt x="6339840" y="113029"/>
                  </a:lnTo>
                  <a:lnTo>
                    <a:pt x="6701790" y="74929"/>
                  </a:lnTo>
                  <a:lnTo>
                    <a:pt x="6701790" y="11557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0" name="object 10"/>
            <p:cNvSpPr/>
            <p:nvPr/>
          </p:nvSpPr>
          <p:spPr>
            <a:xfrm>
              <a:off x="1770379" y="3022599"/>
              <a:ext cx="6035040" cy="1922780"/>
            </a:xfrm>
            <a:custGeom>
              <a:avLst/>
              <a:gdLst/>
              <a:ahLst/>
              <a:cxnLst/>
              <a:rect l="l" t="t" r="r" b="b"/>
              <a:pathLst>
                <a:path w="6035040" h="1922779">
                  <a:moveTo>
                    <a:pt x="0" y="0"/>
                  </a:moveTo>
                  <a:lnTo>
                    <a:pt x="0" y="1808480"/>
                  </a:lnTo>
                </a:path>
                <a:path w="6035040" h="1922779">
                  <a:moveTo>
                    <a:pt x="360680" y="55879"/>
                  </a:moveTo>
                  <a:lnTo>
                    <a:pt x="360680" y="1865630"/>
                  </a:lnTo>
                </a:path>
                <a:path w="6035040" h="1922779">
                  <a:moveTo>
                    <a:pt x="741680" y="55879"/>
                  </a:moveTo>
                  <a:lnTo>
                    <a:pt x="741680" y="1865630"/>
                  </a:lnTo>
                </a:path>
                <a:path w="6035040" h="1922779">
                  <a:moveTo>
                    <a:pt x="1065530" y="55879"/>
                  </a:moveTo>
                  <a:lnTo>
                    <a:pt x="1065530" y="1865630"/>
                  </a:lnTo>
                </a:path>
                <a:path w="6035040" h="1922779">
                  <a:moveTo>
                    <a:pt x="1446530" y="95250"/>
                  </a:moveTo>
                  <a:lnTo>
                    <a:pt x="1446530" y="1903730"/>
                  </a:lnTo>
                </a:path>
                <a:path w="6035040" h="1922779">
                  <a:moveTo>
                    <a:pt x="1789430" y="76200"/>
                  </a:moveTo>
                  <a:lnTo>
                    <a:pt x="1789430" y="1884680"/>
                  </a:lnTo>
                </a:path>
                <a:path w="6035040" h="1922779">
                  <a:moveTo>
                    <a:pt x="2170430" y="55879"/>
                  </a:moveTo>
                  <a:lnTo>
                    <a:pt x="2170430" y="1865630"/>
                  </a:lnTo>
                </a:path>
                <a:path w="6035040" h="1922779">
                  <a:moveTo>
                    <a:pt x="2570480" y="55879"/>
                  </a:moveTo>
                  <a:lnTo>
                    <a:pt x="2570480" y="1865630"/>
                  </a:lnTo>
                </a:path>
                <a:path w="6035040" h="1922779">
                  <a:moveTo>
                    <a:pt x="2932430" y="17779"/>
                  </a:moveTo>
                  <a:lnTo>
                    <a:pt x="2932430" y="1827530"/>
                  </a:lnTo>
                </a:path>
                <a:path w="6035040" h="1922779">
                  <a:moveTo>
                    <a:pt x="3293109" y="76200"/>
                  </a:moveTo>
                  <a:lnTo>
                    <a:pt x="3293109" y="1884680"/>
                  </a:lnTo>
                </a:path>
                <a:path w="6035040" h="1922779">
                  <a:moveTo>
                    <a:pt x="3674109" y="76200"/>
                  </a:moveTo>
                  <a:lnTo>
                    <a:pt x="3674109" y="1884680"/>
                  </a:lnTo>
                </a:path>
                <a:path w="6035040" h="1922779">
                  <a:moveTo>
                    <a:pt x="3997959" y="76200"/>
                  </a:moveTo>
                  <a:lnTo>
                    <a:pt x="3997959" y="1884680"/>
                  </a:lnTo>
                </a:path>
                <a:path w="6035040" h="1922779">
                  <a:moveTo>
                    <a:pt x="4340859" y="36829"/>
                  </a:moveTo>
                  <a:lnTo>
                    <a:pt x="4340859" y="1846580"/>
                  </a:lnTo>
                </a:path>
                <a:path w="6035040" h="1922779">
                  <a:moveTo>
                    <a:pt x="4702809" y="95250"/>
                  </a:moveTo>
                  <a:lnTo>
                    <a:pt x="4702809" y="1903730"/>
                  </a:lnTo>
                </a:path>
                <a:path w="6035040" h="1922779">
                  <a:moveTo>
                    <a:pt x="5083810" y="95250"/>
                  </a:moveTo>
                  <a:lnTo>
                    <a:pt x="5083810" y="1903730"/>
                  </a:lnTo>
                </a:path>
                <a:path w="6035040" h="1922779">
                  <a:moveTo>
                    <a:pt x="5406390" y="95250"/>
                  </a:moveTo>
                  <a:lnTo>
                    <a:pt x="5406390" y="1903730"/>
                  </a:lnTo>
                </a:path>
                <a:path w="6035040" h="1922779">
                  <a:moveTo>
                    <a:pt x="5712460" y="114300"/>
                  </a:moveTo>
                  <a:lnTo>
                    <a:pt x="5712460" y="1922780"/>
                  </a:lnTo>
                </a:path>
                <a:path w="6035040" h="1922779">
                  <a:moveTo>
                    <a:pt x="6035040" y="114300"/>
                  </a:moveTo>
                  <a:lnTo>
                    <a:pt x="6035040" y="192278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11" name="object 11"/>
          <p:cNvSpPr txBox="1">
            <a:spLocks noGrp="1"/>
          </p:cNvSpPr>
          <p:nvPr>
            <p:ph type="title"/>
          </p:nvPr>
        </p:nvSpPr>
        <p:spPr>
          <a:xfrm>
            <a:off x="5136832" y="242888"/>
            <a:ext cx="2022158" cy="815127"/>
          </a:xfrm>
          <a:prstGeom prst="rect">
            <a:avLst/>
          </a:prstGeom>
        </p:spPr>
        <p:txBody>
          <a:bodyPr vert="horz" wrap="square" lIns="0" tIns="45244" rIns="0" bIns="0" rtlCol="0">
            <a:spAutoFit/>
          </a:bodyPr>
          <a:lstStyle/>
          <a:p>
            <a:pPr marL="9525" marR="3810">
              <a:lnSpc>
                <a:spcPts val="3022"/>
              </a:lnSpc>
              <a:spcBef>
                <a:spcPts val="356"/>
              </a:spcBef>
            </a:pPr>
            <a:r>
              <a:rPr sz="2700" spc="-34" dirty="0">
                <a:solidFill>
                  <a:srgbClr val="FF0000"/>
                </a:solidFill>
                <a:latin typeface="Arial"/>
                <a:cs typeface="Arial"/>
              </a:rPr>
              <a:t>DURING  </a:t>
            </a:r>
            <a:r>
              <a:rPr sz="2700" spc="-41" dirty="0">
                <a:solidFill>
                  <a:srgbClr val="FF0000"/>
                </a:solidFill>
                <a:latin typeface="Arial"/>
                <a:cs typeface="Arial"/>
              </a:rPr>
              <a:t>OPE</a:t>
            </a:r>
            <a:r>
              <a:rPr sz="2700" spc="-45" dirty="0">
                <a:solidFill>
                  <a:srgbClr val="FF0000"/>
                </a:solidFill>
                <a:latin typeface="Arial"/>
                <a:cs typeface="Arial"/>
              </a:rPr>
              <a:t>R</a:t>
            </a:r>
            <a:r>
              <a:rPr sz="2700" spc="-38" dirty="0">
                <a:solidFill>
                  <a:srgbClr val="FF0000"/>
                </a:solidFill>
                <a:latin typeface="Arial"/>
                <a:cs typeface="Arial"/>
              </a:rPr>
              <a:t>A</a:t>
            </a:r>
            <a:r>
              <a:rPr sz="2700" spc="-30" dirty="0">
                <a:solidFill>
                  <a:srgbClr val="FF0000"/>
                </a:solidFill>
                <a:latin typeface="Arial"/>
                <a:cs typeface="Arial"/>
              </a:rPr>
              <a:t>T</a:t>
            </a:r>
            <a:r>
              <a:rPr sz="2700" spc="-19" dirty="0">
                <a:solidFill>
                  <a:srgbClr val="FF0000"/>
                </a:solidFill>
                <a:latin typeface="Arial"/>
                <a:cs typeface="Arial"/>
              </a:rPr>
              <a:t>I</a:t>
            </a:r>
            <a:r>
              <a:rPr sz="2700" spc="-41" dirty="0">
                <a:solidFill>
                  <a:srgbClr val="FF0000"/>
                </a:solidFill>
                <a:latin typeface="Arial"/>
                <a:cs typeface="Arial"/>
              </a:rPr>
              <a:t>O</a:t>
            </a:r>
            <a:r>
              <a:rPr sz="2700" dirty="0">
                <a:solidFill>
                  <a:srgbClr val="FF0000"/>
                </a:solidFill>
                <a:latin typeface="Arial"/>
                <a:cs typeface="Arial"/>
              </a:rPr>
              <a:t>N</a:t>
            </a:r>
            <a:endParaRPr sz="2700">
              <a:latin typeface="Arial"/>
              <a:cs typeface="Arial"/>
            </a:endParaRPr>
          </a:p>
        </p:txBody>
      </p:sp>
    </p:spTree>
    <p:extLst>
      <p:ext uri="{BB962C8B-B14F-4D97-AF65-F5344CB8AC3E}">
        <p14:creationId xmlns:p14="http://schemas.microsoft.com/office/powerpoint/2010/main" val="2320691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38668" y="2601583"/>
            <a:ext cx="5191601" cy="1923574"/>
            <a:chOff x="1327557" y="3468777"/>
            <a:chExt cx="6922134" cy="2564765"/>
          </a:xfrm>
        </p:grpSpPr>
        <p:sp>
          <p:nvSpPr>
            <p:cNvPr id="3" name="object 3"/>
            <p:cNvSpPr/>
            <p:nvPr/>
          </p:nvSpPr>
          <p:spPr>
            <a:xfrm>
              <a:off x="1332229" y="5466080"/>
              <a:ext cx="6911340" cy="562610"/>
            </a:xfrm>
            <a:custGeom>
              <a:avLst/>
              <a:gdLst/>
              <a:ahLst/>
              <a:cxnLst/>
              <a:rect l="l" t="t" r="r" b="b"/>
              <a:pathLst>
                <a:path w="6911340" h="562610">
                  <a:moveTo>
                    <a:pt x="6911340" y="0"/>
                  </a:moveTo>
                  <a:lnTo>
                    <a:pt x="0" y="0"/>
                  </a:lnTo>
                  <a:lnTo>
                    <a:pt x="0" y="562610"/>
                  </a:lnTo>
                  <a:lnTo>
                    <a:pt x="6911340" y="562610"/>
                  </a:lnTo>
                  <a:close/>
                </a:path>
              </a:pathLst>
            </a:custGeom>
            <a:solidFill>
              <a:srgbClr val="993300"/>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 name="object 4"/>
            <p:cNvSpPr/>
            <p:nvPr/>
          </p:nvSpPr>
          <p:spPr>
            <a:xfrm>
              <a:off x="1332229" y="5466080"/>
              <a:ext cx="6911340" cy="562610"/>
            </a:xfrm>
            <a:custGeom>
              <a:avLst/>
              <a:gdLst/>
              <a:ahLst/>
              <a:cxnLst/>
              <a:rect l="l" t="t" r="r" b="b"/>
              <a:pathLst>
                <a:path w="6911340" h="562610">
                  <a:moveTo>
                    <a:pt x="3455670" y="562610"/>
                  </a:moveTo>
                  <a:lnTo>
                    <a:pt x="0" y="562610"/>
                  </a:lnTo>
                  <a:lnTo>
                    <a:pt x="0" y="0"/>
                  </a:lnTo>
                  <a:lnTo>
                    <a:pt x="6911340" y="0"/>
                  </a:lnTo>
                  <a:lnTo>
                    <a:pt x="6911340" y="562610"/>
                  </a:lnTo>
                  <a:lnTo>
                    <a:pt x="3455670" y="56261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 name="object 5"/>
            <p:cNvSpPr/>
            <p:nvPr/>
          </p:nvSpPr>
          <p:spPr>
            <a:xfrm>
              <a:off x="1332229" y="3473450"/>
              <a:ext cx="6912609" cy="1993900"/>
            </a:xfrm>
            <a:custGeom>
              <a:avLst/>
              <a:gdLst/>
              <a:ahLst/>
              <a:cxnLst/>
              <a:rect l="l" t="t" r="r" b="b"/>
              <a:pathLst>
                <a:path w="6912609" h="1993900">
                  <a:moveTo>
                    <a:pt x="0" y="1992630"/>
                  </a:moveTo>
                  <a:lnTo>
                    <a:pt x="361950" y="0"/>
                  </a:lnTo>
                  <a:lnTo>
                    <a:pt x="6169660" y="0"/>
                  </a:lnTo>
                  <a:lnTo>
                    <a:pt x="6912610" y="199390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grpSp>
        <p:nvGrpSpPr>
          <p:cNvPr id="6" name="object 6"/>
          <p:cNvGrpSpPr/>
          <p:nvPr/>
        </p:nvGrpSpPr>
        <p:grpSpPr>
          <a:xfrm>
            <a:off x="3797923" y="1716711"/>
            <a:ext cx="364331" cy="278606"/>
            <a:chOff x="3539897" y="2288947"/>
            <a:chExt cx="485775" cy="371475"/>
          </a:xfrm>
        </p:grpSpPr>
        <p:sp>
          <p:nvSpPr>
            <p:cNvPr id="7" name="object 7"/>
            <p:cNvSpPr/>
            <p:nvPr/>
          </p:nvSpPr>
          <p:spPr>
            <a:xfrm>
              <a:off x="3544569" y="2293620"/>
              <a:ext cx="476250" cy="361950"/>
            </a:xfrm>
            <a:custGeom>
              <a:avLst/>
              <a:gdLst/>
              <a:ahLst/>
              <a:cxnLst/>
              <a:rect l="l" t="t" r="r" b="b"/>
              <a:pathLst>
                <a:path w="476250" h="361950">
                  <a:moveTo>
                    <a:pt x="238759" y="0"/>
                  </a:moveTo>
                  <a:lnTo>
                    <a:pt x="183946" y="4794"/>
                  </a:lnTo>
                  <a:lnTo>
                    <a:pt x="133664" y="18453"/>
                  </a:lnTo>
                  <a:lnTo>
                    <a:pt x="89336" y="39888"/>
                  </a:lnTo>
                  <a:lnTo>
                    <a:pt x="52384" y="68009"/>
                  </a:lnTo>
                  <a:lnTo>
                    <a:pt x="24229" y="101729"/>
                  </a:lnTo>
                  <a:lnTo>
                    <a:pt x="6294" y="139959"/>
                  </a:lnTo>
                  <a:lnTo>
                    <a:pt x="0" y="181609"/>
                  </a:lnTo>
                  <a:lnTo>
                    <a:pt x="6294" y="222790"/>
                  </a:lnTo>
                  <a:lnTo>
                    <a:pt x="24229" y="260683"/>
                  </a:lnTo>
                  <a:lnTo>
                    <a:pt x="52384" y="294177"/>
                  </a:lnTo>
                  <a:lnTo>
                    <a:pt x="89336" y="322161"/>
                  </a:lnTo>
                  <a:lnTo>
                    <a:pt x="133664" y="343525"/>
                  </a:lnTo>
                  <a:lnTo>
                    <a:pt x="183946" y="357158"/>
                  </a:lnTo>
                  <a:lnTo>
                    <a:pt x="238759" y="361950"/>
                  </a:lnTo>
                  <a:lnTo>
                    <a:pt x="293103" y="357158"/>
                  </a:lnTo>
                  <a:lnTo>
                    <a:pt x="343048" y="343525"/>
                  </a:lnTo>
                  <a:lnTo>
                    <a:pt x="387150" y="322161"/>
                  </a:lnTo>
                  <a:lnTo>
                    <a:pt x="423965" y="294177"/>
                  </a:lnTo>
                  <a:lnTo>
                    <a:pt x="452049" y="260683"/>
                  </a:lnTo>
                  <a:lnTo>
                    <a:pt x="469959" y="222790"/>
                  </a:lnTo>
                  <a:lnTo>
                    <a:pt x="476250" y="181609"/>
                  </a:lnTo>
                  <a:lnTo>
                    <a:pt x="469959" y="139959"/>
                  </a:lnTo>
                  <a:lnTo>
                    <a:pt x="452049" y="101729"/>
                  </a:lnTo>
                  <a:lnTo>
                    <a:pt x="423965" y="68009"/>
                  </a:lnTo>
                  <a:lnTo>
                    <a:pt x="387150" y="39888"/>
                  </a:lnTo>
                  <a:lnTo>
                    <a:pt x="343048" y="18453"/>
                  </a:lnTo>
                  <a:lnTo>
                    <a:pt x="293103" y="4794"/>
                  </a:lnTo>
                  <a:lnTo>
                    <a:pt x="238759"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8" name="object 8"/>
            <p:cNvSpPr/>
            <p:nvPr/>
          </p:nvSpPr>
          <p:spPr>
            <a:xfrm>
              <a:off x="3544569" y="2293620"/>
              <a:ext cx="476250" cy="361950"/>
            </a:xfrm>
            <a:custGeom>
              <a:avLst/>
              <a:gdLst/>
              <a:ahLst/>
              <a:cxnLst/>
              <a:rect l="l" t="t" r="r" b="b"/>
              <a:pathLst>
                <a:path w="476250" h="361950">
                  <a:moveTo>
                    <a:pt x="238759" y="361950"/>
                  </a:moveTo>
                  <a:lnTo>
                    <a:pt x="183946" y="357158"/>
                  </a:lnTo>
                  <a:lnTo>
                    <a:pt x="133664" y="343525"/>
                  </a:lnTo>
                  <a:lnTo>
                    <a:pt x="89336" y="322161"/>
                  </a:lnTo>
                  <a:lnTo>
                    <a:pt x="52384" y="294177"/>
                  </a:lnTo>
                  <a:lnTo>
                    <a:pt x="24229" y="260683"/>
                  </a:lnTo>
                  <a:lnTo>
                    <a:pt x="6294" y="222790"/>
                  </a:lnTo>
                  <a:lnTo>
                    <a:pt x="0" y="181609"/>
                  </a:lnTo>
                  <a:lnTo>
                    <a:pt x="6294" y="139959"/>
                  </a:lnTo>
                  <a:lnTo>
                    <a:pt x="24229" y="101729"/>
                  </a:lnTo>
                  <a:lnTo>
                    <a:pt x="52384" y="68009"/>
                  </a:lnTo>
                  <a:lnTo>
                    <a:pt x="89336" y="39888"/>
                  </a:lnTo>
                  <a:lnTo>
                    <a:pt x="133664" y="18453"/>
                  </a:lnTo>
                  <a:lnTo>
                    <a:pt x="183946" y="4794"/>
                  </a:lnTo>
                  <a:lnTo>
                    <a:pt x="238759" y="0"/>
                  </a:lnTo>
                  <a:lnTo>
                    <a:pt x="293103" y="4794"/>
                  </a:lnTo>
                  <a:lnTo>
                    <a:pt x="343048" y="18453"/>
                  </a:lnTo>
                  <a:lnTo>
                    <a:pt x="387150" y="39888"/>
                  </a:lnTo>
                  <a:lnTo>
                    <a:pt x="423965" y="68009"/>
                  </a:lnTo>
                  <a:lnTo>
                    <a:pt x="452049" y="101729"/>
                  </a:lnTo>
                  <a:lnTo>
                    <a:pt x="469959" y="139959"/>
                  </a:lnTo>
                  <a:lnTo>
                    <a:pt x="476250" y="181609"/>
                  </a:lnTo>
                  <a:lnTo>
                    <a:pt x="469959" y="222790"/>
                  </a:lnTo>
                  <a:lnTo>
                    <a:pt x="452049" y="260683"/>
                  </a:lnTo>
                  <a:lnTo>
                    <a:pt x="423965" y="294177"/>
                  </a:lnTo>
                  <a:lnTo>
                    <a:pt x="387150" y="322161"/>
                  </a:lnTo>
                  <a:lnTo>
                    <a:pt x="343048" y="343525"/>
                  </a:lnTo>
                  <a:lnTo>
                    <a:pt x="293103" y="357158"/>
                  </a:lnTo>
                  <a:lnTo>
                    <a:pt x="238759" y="36195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9" name="object 9"/>
          <p:cNvSpPr/>
          <p:nvPr/>
        </p:nvSpPr>
        <p:spPr>
          <a:xfrm>
            <a:off x="3987165" y="2305050"/>
            <a:ext cx="0" cy="93345"/>
          </a:xfrm>
          <a:custGeom>
            <a:avLst/>
            <a:gdLst/>
            <a:ahLst/>
            <a:cxnLst/>
            <a:rect l="l" t="t" r="r" b="b"/>
            <a:pathLst>
              <a:path h="124460">
                <a:moveTo>
                  <a:pt x="0" y="0"/>
                </a:moveTo>
                <a:lnTo>
                  <a:pt x="0" y="12446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0" name="object 10"/>
          <p:cNvSpPr/>
          <p:nvPr/>
        </p:nvSpPr>
        <p:spPr>
          <a:xfrm>
            <a:off x="3987165" y="1991678"/>
            <a:ext cx="0" cy="30480"/>
          </a:xfrm>
          <a:custGeom>
            <a:avLst/>
            <a:gdLst/>
            <a:ahLst/>
            <a:cxnLst/>
            <a:rect l="l" t="t" r="r" b="b"/>
            <a:pathLst>
              <a:path h="40639">
                <a:moveTo>
                  <a:pt x="0" y="0"/>
                </a:moveTo>
                <a:lnTo>
                  <a:pt x="0" y="4063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1" name="object 11"/>
          <p:cNvSpPr/>
          <p:nvPr/>
        </p:nvSpPr>
        <p:spPr>
          <a:xfrm>
            <a:off x="3758565" y="2375534"/>
            <a:ext cx="457200" cy="294323"/>
          </a:xfrm>
          <a:custGeom>
            <a:avLst/>
            <a:gdLst/>
            <a:ahLst/>
            <a:cxnLst/>
            <a:rect l="l" t="t" r="r" b="b"/>
            <a:pathLst>
              <a:path w="609600" h="392429">
                <a:moveTo>
                  <a:pt x="0" y="392430"/>
                </a:moveTo>
                <a:lnTo>
                  <a:pt x="304800" y="0"/>
                </a:lnTo>
                <a:lnTo>
                  <a:pt x="609600" y="39243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2" name="object 12"/>
          <p:cNvSpPr/>
          <p:nvPr/>
        </p:nvSpPr>
        <p:spPr>
          <a:xfrm>
            <a:off x="3801428" y="2126933"/>
            <a:ext cx="70485" cy="0"/>
          </a:xfrm>
          <a:custGeom>
            <a:avLst/>
            <a:gdLst/>
            <a:ahLst/>
            <a:cxnLst/>
            <a:rect l="l" t="t" r="r" b="b"/>
            <a:pathLst>
              <a:path w="93979">
                <a:moveTo>
                  <a:pt x="0" y="0"/>
                </a:moveTo>
                <a:lnTo>
                  <a:pt x="93979"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3" name="object 13"/>
          <p:cNvSpPr/>
          <p:nvPr/>
        </p:nvSpPr>
        <p:spPr>
          <a:xfrm>
            <a:off x="4142422" y="2126933"/>
            <a:ext cx="59055" cy="0"/>
          </a:xfrm>
          <a:custGeom>
            <a:avLst/>
            <a:gdLst/>
            <a:ahLst/>
            <a:cxnLst/>
            <a:rect l="l" t="t" r="r" b="b"/>
            <a:pathLst>
              <a:path w="78739">
                <a:moveTo>
                  <a:pt x="0" y="0"/>
                </a:moveTo>
                <a:lnTo>
                  <a:pt x="78740"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nvGrpSpPr>
          <p:cNvPr id="14" name="object 14"/>
          <p:cNvGrpSpPr/>
          <p:nvPr/>
        </p:nvGrpSpPr>
        <p:grpSpPr>
          <a:xfrm>
            <a:off x="4652316" y="1693851"/>
            <a:ext cx="364331" cy="278606"/>
            <a:chOff x="4679087" y="2258467"/>
            <a:chExt cx="485775" cy="371475"/>
          </a:xfrm>
        </p:grpSpPr>
        <p:sp>
          <p:nvSpPr>
            <p:cNvPr id="15" name="object 15"/>
            <p:cNvSpPr/>
            <p:nvPr/>
          </p:nvSpPr>
          <p:spPr>
            <a:xfrm>
              <a:off x="4683759" y="2263140"/>
              <a:ext cx="476250" cy="361950"/>
            </a:xfrm>
            <a:custGeom>
              <a:avLst/>
              <a:gdLst/>
              <a:ahLst/>
              <a:cxnLst/>
              <a:rect l="l" t="t" r="r" b="b"/>
              <a:pathLst>
                <a:path w="476250" h="361950">
                  <a:moveTo>
                    <a:pt x="238760" y="0"/>
                  </a:moveTo>
                  <a:lnTo>
                    <a:pt x="183946" y="4794"/>
                  </a:lnTo>
                  <a:lnTo>
                    <a:pt x="133664" y="18453"/>
                  </a:lnTo>
                  <a:lnTo>
                    <a:pt x="89336" y="39888"/>
                  </a:lnTo>
                  <a:lnTo>
                    <a:pt x="52384" y="68009"/>
                  </a:lnTo>
                  <a:lnTo>
                    <a:pt x="24229" y="101729"/>
                  </a:lnTo>
                  <a:lnTo>
                    <a:pt x="6294" y="139959"/>
                  </a:lnTo>
                  <a:lnTo>
                    <a:pt x="0" y="181610"/>
                  </a:lnTo>
                  <a:lnTo>
                    <a:pt x="6294" y="222790"/>
                  </a:lnTo>
                  <a:lnTo>
                    <a:pt x="24229" y="260683"/>
                  </a:lnTo>
                  <a:lnTo>
                    <a:pt x="52384" y="294177"/>
                  </a:lnTo>
                  <a:lnTo>
                    <a:pt x="89336" y="322161"/>
                  </a:lnTo>
                  <a:lnTo>
                    <a:pt x="133664" y="343525"/>
                  </a:lnTo>
                  <a:lnTo>
                    <a:pt x="183946" y="357158"/>
                  </a:lnTo>
                  <a:lnTo>
                    <a:pt x="238760" y="361950"/>
                  </a:lnTo>
                  <a:lnTo>
                    <a:pt x="293103" y="357158"/>
                  </a:lnTo>
                  <a:lnTo>
                    <a:pt x="343048" y="343525"/>
                  </a:lnTo>
                  <a:lnTo>
                    <a:pt x="387150" y="322161"/>
                  </a:lnTo>
                  <a:lnTo>
                    <a:pt x="423965" y="294177"/>
                  </a:lnTo>
                  <a:lnTo>
                    <a:pt x="452049" y="260683"/>
                  </a:lnTo>
                  <a:lnTo>
                    <a:pt x="469959" y="222790"/>
                  </a:lnTo>
                  <a:lnTo>
                    <a:pt x="476250" y="181610"/>
                  </a:lnTo>
                  <a:lnTo>
                    <a:pt x="469959" y="139959"/>
                  </a:lnTo>
                  <a:lnTo>
                    <a:pt x="452049" y="101729"/>
                  </a:lnTo>
                  <a:lnTo>
                    <a:pt x="423965" y="68009"/>
                  </a:lnTo>
                  <a:lnTo>
                    <a:pt x="387150" y="39888"/>
                  </a:lnTo>
                  <a:lnTo>
                    <a:pt x="343048" y="18453"/>
                  </a:lnTo>
                  <a:lnTo>
                    <a:pt x="293103" y="4794"/>
                  </a:lnTo>
                  <a:lnTo>
                    <a:pt x="238760"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6" name="object 16"/>
            <p:cNvSpPr/>
            <p:nvPr/>
          </p:nvSpPr>
          <p:spPr>
            <a:xfrm>
              <a:off x="4683759" y="2263140"/>
              <a:ext cx="476250" cy="361950"/>
            </a:xfrm>
            <a:custGeom>
              <a:avLst/>
              <a:gdLst/>
              <a:ahLst/>
              <a:cxnLst/>
              <a:rect l="l" t="t" r="r" b="b"/>
              <a:pathLst>
                <a:path w="476250" h="361950">
                  <a:moveTo>
                    <a:pt x="238760" y="361950"/>
                  </a:moveTo>
                  <a:lnTo>
                    <a:pt x="183946" y="357158"/>
                  </a:lnTo>
                  <a:lnTo>
                    <a:pt x="133664" y="343525"/>
                  </a:lnTo>
                  <a:lnTo>
                    <a:pt x="89336" y="322161"/>
                  </a:lnTo>
                  <a:lnTo>
                    <a:pt x="52384" y="294177"/>
                  </a:lnTo>
                  <a:lnTo>
                    <a:pt x="24229" y="260683"/>
                  </a:lnTo>
                  <a:lnTo>
                    <a:pt x="6294" y="222790"/>
                  </a:lnTo>
                  <a:lnTo>
                    <a:pt x="0" y="181610"/>
                  </a:lnTo>
                  <a:lnTo>
                    <a:pt x="6294" y="139959"/>
                  </a:lnTo>
                  <a:lnTo>
                    <a:pt x="24229" y="101729"/>
                  </a:lnTo>
                  <a:lnTo>
                    <a:pt x="52384" y="68009"/>
                  </a:lnTo>
                  <a:lnTo>
                    <a:pt x="89336" y="39888"/>
                  </a:lnTo>
                  <a:lnTo>
                    <a:pt x="133664" y="18453"/>
                  </a:lnTo>
                  <a:lnTo>
                    <a:pt x="183946" y="4794"/>
                  </a:lnTo>
                  <a:lnTo>
                    <a:pt x="238760" y="0"/>
                  </a:lnTo>
                  <a:lnTo>
                    <a:pt x="293103" y="4794"/>
                  </a:lnTo>
                  <a:lnTo>
                    <a:pt x="343048" y="18453"/>
                  </a:lnTo>
                  <a:lnTo>
                    <a:pt x="387150" y="39888"/>
                  </a:lnTo>
                  <a:lnTo>
                    <a:pt x="423965" y="68009"/>
                  </a:lnTo>
                  <a:lnTo>
                    <a:pt x="452049" y="101729"/>
                  </a:lnTo>
                  <a:lnTo>
                    <a:pt x="469959" y="139959"/>
                  </a:lnTo>
                  <a:lnTo>
                    <a:pt x="476250" y="181610"/>
                  </a:lnTo>
                  <a:lnTo>
                    <a:pt x="469959" y="222790"/>
                  </a:lnTo>
                  <a:lnTo>
                    <a:pt x="452049" y="260683"/>
                  </a:lnTo>
                  <a:lnTo>
                    <a:pt x="423965" y="294177"/>
                  </a:lnTo>
                  <a:lnTo>
                    <a:pt x="387150" y="322161"/>
                  </a:lnTo>
                  <a:lnTo>
                    <a:pt x="343048" y="343525"/>
                  </a:lnTo>
                  <a:lnTo>
                    <a:pt x="293103" y="357158"/>
                  </a:lnTo>
                  <a:lnTo>
                    <a:pt x="238760" y="36195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17" name="object 17"/>
          <p:cNvSpPr/>
          <p:nvPr/>
        </p:nvSpPr>
        <p:spPr>
          <a:xfrm>
            <a:off x="4842509" y="2286000"/>
            <a:ext cx="0" cy="89535"/>
          </a:xfrm>
          <a:custGeom>
            <a:avLst/>
            <a:gdLst/>
            <a:ahLst/>
            <a:cxnLst/>
            <a:rect l="l" t="t" r="r" b="b"/>
            <a:pathLst>
              <a:path h="119380">
                <a:moveTo>
                  <a:pt x="0" y="0"/>
                </a:moveTo>
                <a:lnTo>
                  <a:pt x="0" y="11937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8" name="object 18"/>
          <p:cNvSpPr/>
          <p:nvPr/>
        </p:nvSpPr>
        <p:spPr>
          <a:xfrm>
            <a:off x="4842509" y="1968817"/>
            <a:ext cx="0" cy="33338"/>
          </a:xfrm>
          <a:custGeom>
            <a:avLst/>
            <a:gdLst/>
            <a:ahLst/>
            <a:cxnLst/>
            <a:rect l="l" t="t" r="r" b="b"/>
            <a:pathLst>
              <a:path h="44450">
                <a:moveTo>
                  <a:pt x="0" y="0"/>
                </a:moveTo>
                <a:lnTo>
                  <a:pt x="0" y="4445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9" name="object 19"/>
          <p:cNvSpPr/>
          <p:nvPr/>
        </p:nvSpPr>
        <p:spPr>
          <a:xfrm>
            <a:off x="4613909" y="2352675"/>
            <a:ext cx="457200" cy="295275"/>
          </a:xfrm>
          <a:custGeom>
            <a:avLst/>
            <a:gdLst/>
            <a:ahLst/>
            <a:cxnLst/>
            <a:rect l="l" t="t" r="r" b="b"/>
            <a:pathLst>
              <a:path w="609600" h="393700">
                <a:moveTo>
                  <a:pt x="0" y="392429"/>
                </a:moveTo>
                <a:lnTo>
                  <a:pt x="304800" y="0"/>
                </a:lnTo>
                <a:lnTo>
                  <a:pt x="609600" y="39370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0" name="object 20"/>
          <p:cNvSpPr/>
          <p:nvPr/>
        </p:nvSpPr>
        <p:spPr>
          <a:xfrm>
            <a:off x="4656772" y="2104072"/>
            <a:ext cx="59055" cy="0"/>
          </a:xfrm>
          <a:custGeom>
            <a:avLst/>
            <a:gdLst/>
            <a:ahLst/>
            <a:cxnLst/>
            <a:rect l="l" t="t" r="r" b="b"/>
            <a:pathLst>
              <a:path w="78739">
                <a:moveTo>
                  <a:pt x="0" y="0"/>
                </a:moveTo>
                <a:lnTo>
                  <a:pt x="78740"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1" name="object 21"/>
          <p:cNvSpPr/>
          <p:nvPr/>
        </p:nvSpPr>
        <p:spPr>
          <a:xfrm>
            <a:off x="4986338" y="2104072"/>
            <a:ext cx="70485" cy="0"/>
          </a:xfrm>
          <a:custGeom>
            <a:avLst/>
            <a:gdLst/>
            <a:ahLst/>
            <a:cxnLst/>
            <a:rect l="l" t="t" r="r" b="b"/>
            <a:pathLst>
              <a:path w="93979">
                <a:moveTo>
                  <a:pt x="0" y="0"/>
                </a:moveTo>
                <a:lnTo>
                  <a:pt x="93979"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nvGrpSpPr>
          <p:cNvPr id="22" name="object 22"/>
          <p:cNvGrpSpPr/>
          <p:nvPr/>
        </p:nvGrpSpPr>
        <p:grpSpPr>
          <a:xfrm>
            <a:off x="3405493" y="1196646"/>
            <a:ext cx="364331" cy="278606"/>
            <a:chOff x="3016657" y="1595527"/>
            <a:chExt cx="485775" cy="371475"/>
          </a:xfrm>
        </p:grpSpPr>
        <p:sp>
          <p:nvSpPr>
            <p:cNvPr id="23" name="object 23"/>
            <p:cNvSpPr/>
            <p:nvPr/>
          </p:nvSpPr>
          <p:spPr>
            <a:xfrm>
              <a:off x="3021330" y="1600200"/>
              <a:ext cx="476250" cy="361950"/>
            </a:xfrm>
            <a:custGeom>
              <a:avLst/>
              <a:gdLst/>
              <a:ahLst/>
              <a:cxnLst/>
              <a:rect l="l" t="t" r="r" b="b"/>
              <a:pathLst>
                <a:path w="476250" h="361950">
                  <a:moveTo>
                    <a:pt x="237490" y="0"/>
                  </a:moveTo>
                  <a:lnTo>
                    <a:pt x="183146" y="4791"/>
                  </a:lnTo>
                  <a:lnTo>
                    <a:pt x="133201" y="18424"/>
                  </a:lnTo>
                  <a:lnTo>
                    <a:pt x="89099" y="39788"/>
                  </a:lnTo>
                  <a:lnTo>
                    <a:pt x="52284" y="67772"/>
                  </a:lnTo>
                  <a:lnTo>
                    <a:pt x="24200" y="101266"/>
                  </a:lnTo>
                  <a:lnTo>
                    <a:pt x="6290" y="139159"/>
                  </a:lnTo>
                  <a:lnTo>
                    <a:pt x="0" y="180339"/>
                  </a:lnTo>
                  <a:lnTo>
                    <a:pt x="6290" y="221990"/>
                  </a:lnTo>
                  <a:lnTo>
                    <a:pt x="24200" y="260220"/>
                  </a:lnTo>
                  <a:lnTo>
                    <a:pt x="52284" y="293940"/>
                  </a:lnTo>
                  <a:lnTo>
                    <a:pt x="89099" y="322061"/>
                  </a:lnTo>
                  <a:lnTo>
                    <a:pt x="133201" y="343496"/>
                  </a:lnTo>
                  <a:lnTo>
                    <a:pt x="183146" y="357155"/>
                  </a:lnTo>
                  <a:lnTo>
                    <a:pt x="237490" y="361950"/>
                  </a:lnTo>
                  <a:lnTo>
                    <a:pt x="292303" y="357155"/>
                  </a:lnTo>
                  <a:lnTo>
                    <a:pt x="342585" y="343496"/>
                  </a:lnTo>
                  <a:lnTo>
                    <a:pt x="386913" y="322061"/>
                  </a:lnTo>
                  <a:lnTo>
                    <a:pt x="423865" y="293940"/>
                  </a:lnTo>
                  <a:lnTo>
                    <a:pt x="452020" y="260220"/>
                  </a:lnTo>
                  <a:lnTo>
                    <a:pt x="469955" y="221990"/>
                  </a:lnTo>
                  <a:lnTo>
                    <a:pt x="476249" y="180339"/>
                  </a:lnTo>
                  <a:lnTo>
                    <a:pt x="469955" y="139159"/>
                  </a:lnTo>
                  <a:lnTo>
                    <a:pt x="452020" y="101266"/>
                  </a:lnTo>
                  <a:lnTo>
                    <a:pt x="423865" y="67772"/>
                  </a:lnTo>
                  <a:lnTo>
                    <a:pt x="386913" y="39788"/>
                  </a:lnTo>
                  <a:lnTo>
                    <a:pt x="342585" y="18424"/>
                  </a:lnTo>
                  <a:lnTo>
                    <a:pt x="292303" y="4791"/>
                  </a:lnTo>
                  <a:lnTo>
                    <a:pt x="237490"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4" name="object 24"/>
            <p:cNvSpPr/>
            <p:nvPr/>
          </p:nvSpPr>
          <p:spPr>
            <a:xfrm>
              <a:off x="3021330" y="1600200"/>
              <a:ext cx="476250" cy="361950"/>
            </a:xfrm>
            <a:custGeom>
              <a:avLst/>
              <a:gdLst/>
              <a:ahLst/>
              <a:cxnLst/>
              <a:rect l="l" t="t" r="r" b="b"/>
              <a:pathLst>
                <a:path w="476250" h="361950">
                  <a:moveTo>
                    <a:pt x="237490" y="361950"/>
                  </a:moveTo>
                  <a:lnTo>
                    <a:pt x="183146" y="357155"/>
                  </a:lnTo>
                  <a:lnTo>
                    <a:pt x="133201" y="343496"/>
                  </a:lnTo>
                  <a:lnTo>
                    <a:pt x="89099" y="322061"/>
                  </a:lnTo>
                  <a:lnTo>
                    <a:pt x="52284" y="293940"/>
                  </a:lnTo>
                  <a:lnTo>
                    <a:pt x="24200" y="260220"/>
                  </a:lnTo>
                  <a:lnTo>
                    <a:pt x="6290" y="221990"/>
                  </a:lnTo>
                  <a:lnTo>
                    <a:pt x="0" y="180339"/>
                  </a:lnTo>
                  <a:lnTo>
                    <a:pt x="6290" y="139159"/>
                  </a:lnTo>
                  <a:lnTo>
                    <a:pt x="24200" y="101266"/>
                  </a:lnTo>
                  <a:lnTo>
                    <a:pt x="52284" y="67772"/>
                  </a:lnTo>
                  <a:lnTo>
                    <a:pt x="89099" y="39788"/>
                  </a:lnTo>
                  <a:lnTo>
                    <a:pt x="133201" y="18424"/>
                  </a:lnTo>
                  <a:lnTo>
                    <a:pt x="183146" y="4791"/>
                  </a:lnTo>
                  <a:lnTo>
                    <a:pt x="237490" y="0"/>
                  </a:lnTo>
                  <a:lnTo>
                    <a:pt x="292303" y="4791"/>
                  </a:lnTo>
                  <a:lnTo>
                    <a:pt x="342585" y="18424"/>
                  </a:lnTo>
                  <a:lnTo>
                    <a:pt x="386913" y="39788"/>
                  </a:lnTo>
                  <a:lnTo>
                    <a:pt x="423865" y="67772"/>
                  </a:lnTo>
                  <a:lnTo>
                    <a:pt x="452020" y="101266"/>
                  </a:lnTo>
                  <a:lnTo>
                    <a:pt x="469955" y="139159"/>
                  </a:lnTo>
                  <a:lnTo>
                    <a:pt x="476249" y="180339"/>
                  </a:lnTo>
                  <a:lnTo>
                    <a:pt x="469955" y="221990"/>
                  </a:lnTo>
                  <a:lnTo>
                    <a:pt x="452020" y="260220"/>
                  </a:lnTo>
                  <a:lnTo>
                    <a:pt x="423865" y="293940"/>
                  </a:lnTo>
                  <a:lnTo>
                    <a:pt x="386913" y="322061"/>
                  </a:lnTo>
                  <a:lnTo>
                    <a:pt x="342585" y="343496"/>
                  </a:lnTo>
                  <a:lnTo>
                    <a:pt x="292303" y="357155"/>
                  </a:lnTo>
                  <a:lnTo>
                    <a:pt x="237490" y="36195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25" name="object 25"/>
          <p:cNvSpPr/>
          <p:nvPr/>
        </p:nvSpPr>
        <p:spPr>
          <a:xfrm>
            <a:off x="3594734" y="1806892"/>
            <a:ext cx="0" cy="70485"/>
          </a:xfrm>
          <a:custGeom>
            <a:avLst/>
            <a:gdLst/>
            <a:ahLst/>
            <a:cxnLst/>
            <a:rect l="l" t="t" r="r" b="b"/>
            <a:pathLst>
              <a:path h="93980">
                <a:moveTo>
                  <a:pt x="0" y="0"/>
                </a:moveTo>
                <a:lnTo>
                  <a:pt x="0" y="9398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6" name="object 26"/>
          <p:cNvSpPr/>
          <p:nvPr/>
        </p:nvSpPr>
        <p:spPr>
          <a:xfrm>
            <a:off x="3594734" y="1471612"/>
            <a:ext cx="0" cy="52388"/>
          </a:xfrm>
          <a:custGeom>
            <a:avLst/>
            <a:gdLst/>
            <a:ahLst/>
            <a:cxnLst/>
            <a:rect l="l" t="t" r="r" b="b"/>
            <a:pathLst>
              <a:path h="69850">
                <a:moveTo>
                  <a:pt x="0" y="0"/>
                </a:moveTo>
                <a:lnTo>
                  <a:pt x="0" y="6985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7" name="object 27"/>
          <p:cNvSpPr/>
          <p:nvPr/>
        </p:nvSpPr>
        <p:spPr>
          <a:xfrm>
            <a:off x="3365182" y="1855470"/>
            <a:ext cx="458153" cy="294323"/>
          </a:xfrm>
          <a:custGeom>
            <a:avLst/>
            <a:gdLst/>
            <a:ahLst/>
            <a:cxnLst/>
            <a:rect l="l" t="t" r="r" b="b"/>
            <a:pathLst>
              <a:path w="610870" h="392430">
                <a:moveTo>
                  <a:pt x="0" y="391160"/>
                </a:moveTo>
                <a:lnTo>
                  <a:pt x="306069" y="0"/>
                </a:lnTo>
                <a:lnTo>
                  <a:pt x="610869" y="39242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8" name="object 28"/>
          <p:cNvSpPr/>
          <p:nvPr/>
        </p:nvSpPr>
        <p:spPr>
          <a:xfrm>
            <a:off x="3408997" y="1606867"/>
            <a:ext cx="64770" cy="0"/>
          </a:xfrm>
          <a:custGeom>
            <a:avLst/>
            <a:gdLst/>
            <a:ahLst/>
            <a:cxnLst/>
            <a:rect l="l" t="t" r="r" b="b"/>
            <a:pathLst>
              <a:path w="86360">
                <a:moveTo>
                  <a:pt x="0" y="0"/>
                </a:moveTo>
                <a:lnTo>
                  <a:pt x="86359"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9" name="object 29"/>
          <p:cNvSpPr/>
          <p:nvPr/>
        </p:nvSpPr>
        <p:spPr>
          <a:xfrm>
            <a:off x="3744278" y="1606867"/>
            <a:ext cx="64770" cy="0"/>
          </a:xfrm>
          <a:custGeom>
            <a:avLst/>
            <a:gdLst/>
            <a:ahLst/>
            <a:cxnLst/>
            <a:rect l="l" t="t" r="r" b="b"/>
            <a:pathLst>
              <a:path w="86360">
                <a:moveTo>
                  <a:pt x="0" y="0"/>
                </a:moveTo>
                <a:lnTo>
                  <a:pt x="86359"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nvGrpSpPr>
          <p:cNvPr id="30" name="object 30"/>
          <p:cNvGrpSpPr/>
          <p:nvPr/>
        </p:nvGrpSpPr>
        <p:grpSpPr>
          <a:xfrm>
            <a:off x="4217023" y="2252968"/>
            <a:ext cx="364331" cy="278606"/>
            <a:chOff x="4098697" y="3003957"/>
            <a:chExt cx="485775" cy="371475"/>
          </a:xfrm>
        </p:grpSpPr>
        <p:sp>
          <p:nvSpPr>
            <p:cNvPr id="31" name="object 31"/>
            <p:cNvSpPr/>
            <p:nvPr/>
          </p:nvSpPr>
          <p:spPr>
            <a:xfrm>
              <a:off x="4103369" y="3008630"/>
              <a:ext cx="476250" cy="361950"/>
            </a:xfrm>
            <a:custGeom>
              <a:avLst/>
              <a:gdLst/>
              <a:ahLst/>
              <a:cxnLst/>
              <a:rect l="l" t="t" r="r" b="b"/>
              <a:pathLst>
                <a:path w="476250" h="361950">
                  <a:moveTo>
                    <a:pt x="237489" y="0"/>
                  </a:moveTo>
                  <a:lnTo>
                    <a:pt x="183146" y="4794"/>
                  </a:lnTo>
                  <a:lnTo>
                    <a:pt x="133201" y="18453"/>
                  </a:lnTo>
                  <a:lnTo>
                    <a:pt x="89099" y="39888"/>
                  </a:lnTo>
                  <a:lnTo>
                    <a:pt x="52284" y="68009"/>
                  </a:lnTo>
                  <a:lnTo>
                    <a:pt x="24200" y="101729"/>
                  </a:lnTo>
                  <a:lnTo>
                    <a:pt x="6290" y="139959"/>
                  </a:lnTo>
                  <a:lnTo>
                    <a:pt x="0" y="181610"/>
                  </a:lnTo>
                  <a:lnTo>
                    <a:pt x="6290" y="222790"/>
                  </a:lnTo>
                  <a:lnTo>
                    <a:pt x="24200" y="260683"/>
                  </a:lnTo>
                  <a:lnTo>
                    <a:pt x="52284" y="294177"/>
                  </a:lnTo>
                  <a:lnTo>
                    <a:pt x="89099" y="322161"/>
                  </a:lnTo>
                  <a:lnTo>
                    <a:pt x="133201" y="343525"/>
                  </a:lnTo>
                  <a:lnTo>
                    <a:pt x="183146" y="357158"/>
                  </a:lnTo>
                  <a:lnTo>
                    <a:pt x="237489" y="361950"/>
                  </a:lnTo>
                  <a:lnTo>
                    <a:pt x="292303" y="357158"/>
                  </a:lnTo>
                  <a:lnTo>
                    <a:pt x="342585" y="343525"/>
                  </a:lnTo>
                  <a:lnTo>
                    <a:pt x="386913" y="322161"/>
                  </a:lnTo>
                  <a:lnTo>
                    <a:pt x="423865" y="294177"/>
                  </a:lnTo>
                  <a:lnTo>
                    <a:pt x="452020" y="260683"/>
                  </a:lnTo>
                  <a:lnTo>
                    <a:pt x="469955" y="222790"/>
                  </a:lnTo>
                  <a:lnTo>
                    <a:pt x="476250" y="181610"/>
                  </a:lnTo>
                  <a:lnTo>
                    <a:pt x="469955" y="139959"/>
                  </a:lnTo>
                  <a:lnTo>
                    <a:pt x="452020" y="101729"/>
                  </a:lnTo>
                  <a:lnTo>
                    <a:pt x="423865" y="68009"/>
                  </a:lnTo>
                  <a:lnTo>
                    <a:pt x="386913" y="39888"/>
                  </a:lnTo>
                  <a:lnTo>
                    <a:pt x="342585" y="18453"/>
                  </a:lnTo>
                  <a:lnTo>
                    <a:pt x="292303" y="4794"/>
                  </a:lnTo>
                  <a:lnTo>
                    <a:pt x="237489"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2" name="object 32"/>
            <p:cNvSpPr/>
            <p:nvPr/>
          </p:nvSpPr>
          <p:spPr>
            <a:xfrm>
              <a:off x="4103369" y="3008630"/>
              <a:ext cx="476250" cy="361950"/>
            </a:xfrm>
            <a:custGeom>
              <a:avLst/>
              <a:gdLst/>
              <a:ahLst/>
              <a:cxnLst/>
              <a:rect l="l" t="t" r="r" b="b"/>
              <a:pathLst>
                <a:path w="476250" h="361950">
                  <a:moveTo>
                    <a:pt x="237489" y="361950"/>
                  </a:moveTo>
                  <a:lnTo>
                    <a:pt x="183146" y="357158"/>
                  </a:lnTo>
                  <a:lnTo>
                    <a:pt x="133201" y="343525"/>
                  </a:lnTo>
                  <a:lnTo>
                    <a:pt x="89099" y="322161"/>
                  </a:lnTo>
                  <a:lnTo>
                    <a:pt x="52284" y="294177"/>
                  </a:lnTo>
                  <a:lnTo>
                    <a:pt x="24200" y="260683"/>
                  </a:lnTo>
                  <a:lnTo>
                    <a:pt x="6290" y="222790"/>
                  </a:lnTo>
                  <a:lnTo>
                    <a:pt x="0" y="181610"/>
                  </a:lnTo>
                  <a:lnTo>
                    <a:pt x="6290" y="139959"/>
                  </a:lnTo>
                  <a:lnTo>
                    <a:pt x="24200" y="101729"/>
                  </a:lnTo>
                  <a:lnTo>
                    <a:pt x="52284" y="68009"/>
                  </a:lnTo>
                  <a:lnTo>
                    <a:pt x="89099" y="39888"/>
                  </a:lnTo>
                  <a:lnTo>
                    <a:pt x="133201" y="18453"/>
                  </a:lnTo>
                  <a:lnTo>
                    <a:pt x="183146" y="4794"/>
                  </a:lnTo>
                  <a:lnTo>
                    <a:pt x="237489" y="0"/>
                  </a:lnTo>
                  <a:lnTo>
                    <a:pt x="292303" y="4794"/>
                  </a:lnTo>
                  <a:lnTo>
                    <a:pt x="342585" y="18453"/>
                  </a:lnTo>
                  <a:lnTo>
                    <a:pt x="386913" y="39888"/>
                  </a:lnTo>
                  <a:lnTo>
                    <a:pt x="423865" y="68009"/>
                  </a:lnTo>
                  <a:lnTo>
                    <a:pt x="452020" y="101729"/>
                  </a:lnTo>
                  <a:lnTo>
                    <a:pt x="469955" y="139959"/>
                  </a:lnTo>
                  <a:lnTo>
                    <a:pt x="476250" y="181610"/>
                  </a:lnTo>
                  <a:lnTo>
                    <a:pt x="469955" y="222790"/>
                  </a:lnTo>
                  <a:lnTo>
                    <a:pt x="452020" y="260683"/>
                  </a:lnTo>
                  <a:lnTo>
                    <a:pt x="423865" y="294177"/>
                  </a:lnTo>
                  <a:lnTo>
                    <a:pt x="386913" y="322161"/>
                  </a:lnTo>
                  <a:lnTo>
                    <a:pt x="342585" y="343525"/>
                  </a:lnTo>
                  <a:lnTo>
                    <a:pt x="292303" y="357158"/>
                  </a:lnTo>
                  <a:lnTo>
                    <a:pt x="237489" y="36195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33" name="object 33"/>
          <p:cNvSpPr/>
          <p:nvPr/>
        </p:nvSpPr>
        <p:spPr>
          <a:xfrm>
            <a:off x="4406265" y="2871788"/>
            <a:ext cx="0" cy="62865"/>
          </a:xfrm>
          <a:custGeom>
            <a:avLst/>
            <a:gdLst/>
            <a:ahLst/>
            <a:cxnLst/>
            <a:rect l="l" t="t" r="r" b="b"/>
            <a:pathLst>
              <a:path h="83820">
                <a:moveTo>
                  <a:pt x="0" y="0"/>
                </a:moveTo>
                <a:lnTo>
                  <a:pt x="0" y="8381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4" name="object 34"/>
          <p:cNvSpPr/>
          <p:nvPr/>
        </p:nvSpPr>
        <p:spPr>
          <a:xfrm>
            <a:off x="4406265" y="2527934"/>
            <a:ext cx="0" cy="60960"/>
          </a:xfrm>
          <a:custGeom>
            <a:avLst/>
            <a:gdLst/>
            <a:ahLst/>
            <a:cxnLst/>
            <a:rect l="l" t="t" r="r" b="b"/>
            <a:pathLst>
              <a:path h="81279">
                <a:moveTo>
                  <a:pt x="0" y="0"/>
                </a:moveTo>
                <a:lnTo>
                  <a:pt x="0" y="8128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5" name="object 35"/>
          <p:cNvSpPr/>
          <p:nvPr/>
        </p:nvSpPr>
        <p:spPr>
          <a:xfrm>
            <a:off x="4177665" y="2911792"/>
            <a:ext cx="458153" cy="294323"/>
          </a:xfrm>
          <a:custGeom>
            <a:avLst/>
            <a:gdLst/>
            <a:ahLst/>
            <a:cxnLst/>
            <a:rect l="l" t="t" r="r" b="b"/>
            <a:pathLst>
              <a:path w="610870" h="392429">
                <a:moveTo>
                  <a:pt x="0" y="392430"/>
                </a:moveTo>
                <a:lnTo>
                  <a:pt x="304800" y="0"/>
                </a:lnTo>
                <a:lnTo>
                  <a:pt x="610869" y="39243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6" name="object 36"/>
          <p:cNvSpPr/>
          <p:nvPr/>
        </p:nvSpPr>
        <p:spPr>
          <a:xfrm>
            <a:off x="4220527" y="2663190"/>
            <a:ext cx="58103" cy="0"/>
          </a:xfrm>
          <a:custGeom>
            <a:avLst/>
            <a:gdLst/>
            <a:ahLst/>
            <a:cxnLst/>
            <a:rect l="l" t="t" r="r" b="b"/>
            <a:pathLst>
              <a:path w="77470">
                <a:moveTo>
                  <a:pt x="0" y="0"/>
                </a:moveTo>
                <a:lnTo>
                  <a:pt x="77469"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7" name="object 37"/>
          <p:cNvSpPr/>
          <p:nvPr/>
        </p:nvSpPr>
        <p:spPr>
          <a:xfrm>
            <a:off x="4549140" y="2663190"/>
            <a:ext cx="71438" cy="0"/>
          </a:xfrm>
          <a:custGeom>
            <a:avLst/>
            <a:gdLst/>
            <a:ahLst/>
            <a:cxnLst/>
            <a:rect l="l" t="t" r="r" b="b"/>
            <a:pathLst>
              <a:path w="95250">
                <a:moveTo>
                  <a:pt x="0" y="0"/>
                </a:moveTo>
                <a:lnTo>
                  <a:pt x="95250"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nvGrpSpPr>
          <p:cNvPr id="38" name="object 38"/>
          <p:cNvGrpSpPr/>
          <p:nvPr/>
        </p:nvGrpSpPr>
        <p:grpSpPr>
          <a:xfrm>
            <a:off x="4228453" y="1181406"/>
            <a:ext cx="364331" cy="278606"/>
            <a:chOff x="4113937" y="1575207"/>
            <a:chExt cx="485775" cy="371475"/>
          </a:xfrm>
        </p:grpSpPr>
        <p:sp>
          <p:nvSpPr>
            <p:cNvPr id="39" name="object 39"/>
            <p:cNvSpPr/>
            <p:nvPr/>
          </p:nvSpPr>
          <p:spPr>
            <a:xfrm>
              <a:off x="4118609" y="1579879"/>
              <a:ext cx="476250" cy="361950"/>
            </a:xfrm>
            <a:custGeom>
              <a:avLst/>
              <a:gdLst/>
              <a:ahLst/>
              <a:cxnLst/>
              <a:rect l="l" t="t" r="r" b="b"/>
              <a:pathLst>
                <a:path w="476250" h="361950">
                  <a:moveTo>
                    <a:pt x="238760" y="0"/>
                  </a:moveTo>
                  <a:lnTo>
                    <a:pt x="183946" y="4794"/>
                  </a:lnTo>
                  <a:lnTo>
                    <a:pt x="133664" y="18453"/>
                  </a:lnTo>
                  <a:lnTo>
                    <a:pt x="89336" y="39888"/>
                  </a:lnTo>
                  <a:lnTo>
                    <a:pt x="52384" y="68009"/>
                  </a:lnTo>
                  <a:lnTo>
                    <a:pt x="24229" y="101729"/>
                  </a:lnTo>
                  <a:lnTo>
                    <a:pt x="6294" y="139959"/>
                  </a:lnTo>
                  <a:lnTo>
                    <a:pt x="0" y="181610"/>
                  </a:lnTo>
                  <a:lnTo>
                    <a:pt x="6294" y="222790"/>
                  </a:lnTo>
                  <a:lnTo>
                    <a:pt x="24229" y="260683"/>
                  </a:lnTo>
                  <a:lnTo>
                    <a:pt x="52384" y="294177"/>
                  </a:lnTo>
                  <a:lnTo>
                    <a:pt x="89336" y="322161"/>
                  </a:lnTo>
                  <a:lnTo>
                    <a:pt x="133664" y="343525"/>
                  </a:lnTo>
                  <a:lnTo>
                    <a:pt x="183946" y="357158"/>
                  </a:lnTo>
                  <a:lnTo>
                    <a:pt x="238760" y="361950"/>
                  </a:lnTo>
                  <a:lnTo>
                    <a:pt x="293103" y="357158"/>
                  </a:lnTo>
                  <a:lnTo>
                    <a:pt x="343048" y="343525"/>
                  </a:lnTo>
                  <a:lnTo>
                    <a:pt x="387150" y="322161"/>
                  </a:lnTo>
                  <a:lnTo>
                    <a:pt x="423965" y="294177"/>
                  </a:lnTo>
                  <a:lnTo>
                    <a:pt x="452049" y="260683"/>
                  </a:lnTo>
                  <a:lnTo>
                    <a:pt x="469959" y="222790"/>
                  </a:lnTo>
                  <a:lnTo>
                    <a:pt x="476250" y="181610"/>
                  </a:lnTo>
                  <a:lnTo>
                    <a:pt x="469959" y="139959"/>
                  </a:lnTo>
                  <a:lnTo>
                    <a:pt x="452049" y="101729"/>
                  </a:lnTo>
                  <a:lnTo>
                    <a:pt x="423965" y="68009"/>
                  </a:lnTo>
                  <a:lnTo>
                    <a:pt x="387150" y="39888"/>
                  </a:lnTo>
                  <a:lnTo>
                    <a:pt x="343048" y="18453"/>
                  </a:lnTo>
                  <a:lnTo>
                    <a:pt x="293103" y="4794"/>
                  </a:lnTo>
                  <a:lnTo>
                    <a:pt x="238760"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0" name="object 40"/>
            <p:cNvSpPr/>
            <p:nvPr/>
          </p:nvSpPr>
          <p:spPr>
            <a:xfrm>
              <a:off x="4118609" y="1579879"/>
              <a:ext cx="476250" cy="361950"/>
            </a:xfrm>
            <a:custGeom>
              <a:avLst/>
              <a:gdLst/>
              <a:ahLst/>
              <a:cxnLst/>
              <a:rect l="l" t="t" r="r" b="b"/>
              <a:pathLst>
                <a:path w="476250" h="361950">
                  <a:moveTo>
                    <a:pt x="238760" y="361950"/>
                  </a:moveTo>
                  <a:lnTo>
                    <a:pt x="183946" y="357158"/>
                  </a:lnTo>
                  <a:lnTo>
                    <a:pt x="133664" y="343525"/>
                  </a:lnTo>
                  <a:lnTo>
                    <a:pt x="89336" y="322161"/>
                  </a:lnTo>
                  <a:lnTo>
                    <a:pt x="52384" y="294177"/>
                  </a:lnTo>
                  <a:lnTo>
                    <a:pt x="24229" y="260683"/>
                  </a:lnTo>
                  <a:lnTo>
                    <a:pt x="6294" y="222790"/>
                  </a:lnTo>
                  <a:lnTo>
                    <a:pt x="0" y="181610"/>
                  </a:lnTo>
                  <a:lnTo>
                    <a:pt x="6294" y="139959"/>
                  </a:lnTo>
                  <a:lnTo>
                    <a:pt x="24229" y="101729"/>
                  </a:lnTo>
                  <a:lnTo>
                    <a:pt x="52384" y="68009"/>
                  </a:lnTo>
                  <a:lnTo>
                    <a:pt x="89336" y="39888"/>
                  </a:lnTo>
                  <a:lnTo>
                    <a:pt x="133664" y="18453"/>
                  </a:lnTo>
                  <a:lnTo>
                    <a:pt x="183946" y="4794"/>
                  </a:lnTo>
                  <a:lnTo>
                    <a:pt x="238760" y="0"/>
                  </a:lnTo>
                  <a:lnTo>
                    <a:pt x="293103" y="4794"/>
                  </a:lnTo>
                  <a:lnTo>
                    <a:pt x="343048" y="18453"/>
                  </a:lnTo>
                  <a:lnTo>
                    <a:pt x="387150" y="39888"/>
                  </a:lnTo>
                  <a:lnTo>
                    <a:pt x="423965" y="68009"/>
                  </a:lnTo>
                  <a:lnTo>
                    <a:pt x="452049" y="101729"/>
                  </a:lnTo>
                  <a:lnTo>
                    <a:pt x="469959" y="139959"/>
                  </a:lnTo>
                  <a:lnTo>
                    <a:pt x="476250" y="181610"/>
                  </a:lnTo>
                  <a:lnTo>
                    <a:pt x="469959" y="222790"/>
                  </a:lnTo>
                  <a:lnTo>
                    <a:pt x="452049" y="260683"/>
                  </a:lnTo>
                  <a:lnTo>
                    <a:pt x="423965" y="294177"/>
                  </a:lnTo>
                  <a:lnTo>
                    <a:pt x="387150" y="322161"/>
                  </a:lnTo>
                  <a:lnTo>
                    <a:pt x="343048" y="343525"/>
                  </a:lnTo>
                  <a:lnTo>
                    <a:pt x="293103" y="357158"/>
                  </a:lnTo>
                  <a:lnTo>
                    <a:pt x="238760" y="36195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41" name="object 41"/>
          <p:cNvSpPr/>
          <p:nvPr/>
        </p:nvSpPr>
        <p:spPr>
          <a:xfrm>
            <a:off x="4418647" y="1787842"/>
            <a:ext cx="0" cy="75248"/>
          </a:xfrm>
          <a:custGeom>
            <a:avLst/>
            <a:gdLst/>
            <a:ahLst/>
            <a:cxnLst/>
            <a:rect l="l" t="t" r="r" b="b"/>
            <a:pathLst>
              <a:path h="100330">
                <a:moveTo>
                  <a:pt x="0" y="0"/>
                </a:moveTo>
                <a:lnTo>
                  <a:pt x="0" y="10033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2" name="object 42"/>
          <p:cNvSpPr/>
          <p:nvPr/>
        </p:nvSpPr>
        <p:spPr>
          <a:xfrm>
            <a:off x="4418647" y="1456372"/>
            <a:ext cx="0" cy="48577"/>
          </a:xfrm>
          <a:custGeom>
            <a:avLst/>
            <a:gdLst/>
            <a:ahLst/>
            <a:cxnLst/>
            <a:rect l="l" t="t" r="r" b="b"/>
            <a:pathLst>
              <a:path h="64769">
                <a:moveTo>
                  <a:pt x="0" y="0"/>
                </a:moveTo>
                <a:lnTo>
                  <a:pt x="0" y="6477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3" name="object 43"/>
          <p:cNvSpPr/>
          <p:nvPr/>
        </p:nvSpPr>
        <p:spPr>
          <a:xfrm>
            <a:off x="4190047" y="1840229"/>
            <a:ext cx="457200" cy="294323"/>
          </a:xfrm>
          <a:custGeom>
            <a:avLst/>
            <a:gdLst/>
            <a:ahLst/>
            <a:cxnLst/>
            <a:rect l="l" t="t" r="r" b="b"/>
            <a:pathLst>
              <a:path w="609600" h="392430">
                <a:moveTo>
                  <a:pt x="0" y="392430"/>
                </a:moveTo>
                <a:lnTo>
                  <a:pt x="304800" y="0"/>
                </a:lnTo>
                <a:lnTo>
                  <a:pt x="609600" y="39243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4" name="object 44"/>
          <p:cNvSpPr/>
          <p:nvPr/>
        </p:nvSpPr>
        <p:spPr>
          <a:xfrm>
            <a:off x="4232909" y="1592579"/>
            <a:ext cx="44768" cy="0"/>
          </a:xfrm>
          <a:custGeom>
            <a:avLst/>
            <a:gdLst/>
            <a:ahLst/>
            <a:cxnLst/>
            <a:rect l="l" t="t" r="r" b="b"/>
            <a:pathLst>
              <a:path w="59689">
                <a:moveTo>
                  <a:pt x="0" y="0"/>
                </a:moveTo>
                <a:lnTo>
                  <a:pt x="59690"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5" name="object 45"/>
          <p:cNvSpPr/>
          <p:nvPr/>
        </p:nvSpPr>
        <p:spPr>
          <a:xfrm>
            <a:off x="4548187" y="1592579"/>
            <a:ext cx="84773" cy="0"/>
          </a:xfrm>
          <a:custGeom>
            <a:avLst/>
            <a:gdLst/>
            <a:ahLst/>
            <a:cxnLst/>
            <a:rect l="l" t="t" r="r" b="b"/>
            <a:pathLst>
              <a:path w="113029">
                <a:moveTo>
                  <a:pt x="0" y="0"/>
                </a:moveTo>
                <a:lnTo>
                  <a:pt x="113029"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nvGrpSpPr>
          <p:cNvPr id="46" name="object 46"/>
          <p:cNvGrpSpPr/>
          <p:nvPr/>
        </p:nvGrpSpPr>
        <p:grpSpPr>
          <a:xfrm>
            <a:off x="5059033" y="1173786"/>
            <a:ext cx="364331" cy="278606"/>
            <a:chOff x="5221377" y="1565047"/>
            <a:chExt cx="485775" cy="371475"/>
          </a:xfrm>
        </p:grpSpPr>
        <p:sp>
          <p:nvSpPr>
            <p:cNvPr id="47" name="object 47"/>
            <p:cNvSpPr/>
            <p:nvPr/>
          </p:nvSpPr>
          <p:spPr>
            <a:xfrm>
              <a:off x="5226050" y="1569720"/>
              <a:ext cx="476250" cy="361950"/>
            </a:xfrm>
            <a:custGeom>
              <a:avLst/>
              <a:gdLst/>
              <a:ahLst/>
              <a:cxnLst/>
              <a:rect l="l" t="t" r="r" b="b"/>
              <a:pathLst>
                <a:path w="476250" h="361950">
                  <a:moveTo>
                    <a:pt x="237489" y="0"/>
                  </a:moveTo>
                  <a:lnTo>
                    <a:pt x="183146" y="4791"/>
                  </a:lnTo>
                  <a:lnTo>
                    <a:pt x="133201" y="18424"/>
                  </a:lnTo>
                  <a:lnTo>
                    <a:pt x="89099" y="39788"/>
                  </a:lnTo>
                  <a:lnTo>
                    <a:pt x="52284" y="67772"/>
                  </a:lnTo>
                  <a:lnTo>
                    <a:pt x="24200" y="101266"/>
                  </a:lnTo>
                  <a:lnTo>
                    <a:pt x="6290" y="139159"/>
                  </a:lnTo>
                  <a:lnTo>
                    <a:pt x="0" y="180339"/>
                  </a:lnTo>
                  <a:lnTo>
                    <a:pt x="6290" y="221990"/>
                  </a:lnTo>
                  <a:lnTo>
                    <a:pt x="24200" y="260220"/>
                  </a:lnTo>
                  <a:lnTo>
                    <a:pt x="52284" y="293940"/>
                  </a:lnTo>
                  <a:lnTo>
                    <a:pt x="89099" y="322061"/>
                  </a:lnTo>
                  <a:lnTo>
                    <a:pt x="133201" y="343496"/>
                  </a:lnTo>
                  <a:lnTo>
                    <a:pt x="183146" y="357155"/>
                  </a:lnTo>
                  <a:lnTo>
                    <a:pt x="237489" y="361950"/>
                  </a:lnTo>
                  <a:lnTo>
                    <a:pt x="292303" y="357155"/>
                  </a:lnTo>
                  <a:lnTo>
                    <a:pt x="342585" y="343496"/>
                  </a:lnTo>
                  <a:lnTo>
                    <a:pt x="386913" y="322061"/>
                  </a:lnTo>
                  <a:lnTo>
                    <a:pt x="423865" y="293940"/>
                  </a:lnTo>
                  <a:lnTo>
                    <a:pt x="452020" y="260220"/>
                  </a:lnTo>
                  <a:lnTo>
                    <a:pt x="469955" y="221990"/>
                  </a:lnTo>
                  <a:lnTo>
                    <a:pt x="476250" y="180339"/>
                  </a:lnTo>
                  <a:lnTo>
                    <a:pt x="469955" y="139159"/>
                  </a:lnTo>
                  <a:lnTo>
                    <a:pt x="452020" y="101266"/>
                  </a:lnTo>
                  <a:lnTo>
                    <a:pt x="423865" y="67772"/>
                  </a:lnTo>
                  <a:lnTo>
                    <a:pt x="386913" y="39788"/>
                  </a:lnTo>
                  <a:lnTo>
                    <a:pt x="342585" y="18424"/>
                  </a:lnTo>
                  <a:lnTo>
                    <a:pt x="292303" y="4791"/>
                  </a:lnTo>
                  <a:lnTo>
                    <a:pt x="237489" y="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8" name="object 48"/>
            <p:cNvSpPr/>
            <p:nvPr/>
          </p:nvSpPr>
          <p:spPr>
            <a:xfrm>
              <a:off x="5226050" y="1569720"/>
              <a:ext cx="476250" cy="361950"/>
            </a:xfrm>
            <a:custGeom>
              <a:avLst/>
              <a:gdLst/>
              <a:ahLst/>
              <a:cxnLst/>
              <a:rect l="l" t="t" r="r" b="b"/>
              <a:pathLst>
                <a:path w="476250" h="361950">
                  <a:moveTo>
                    <a:pt x="237489" y="361950"/>
                  </a:moveTo>
                  <a:lnTo>
                    <a:pt x="183146" y="357155"/>
                  </a:lnTo>
                  <a:lnTo>
                    <a:pt x="133201" y="343496"/>
                  </a:lnTo>
                  <a:lnTo>
                    <a:pt x="89099" y="322061"/>
                  </a:lnTo>
                  <a:lnTo>
                    <a:pt x="52284" y="293940"/>
                  </a:lnTo>
                  <a:lnTo>
                    <a:pt x="24200" y="260220"/>
                  </a:lnTo>
                  <a:lnTo>
                    <a:pt x="6290" y="221990"/>
                  </a:lnTo>
                  <a:lnTo>
                    <a:pt x="0" y="180339"/>
                  </a:lnTo>
                  <a:lnTo>
                    <a:pt x="6290" y="139159"/>
                  </a:lnTo>
                  <a:lnTo>
                    <a:pt x="24200" y="101266"/>
                  </a:lnTo>
                  <a:lnTo>
                    <a:pt x="52284" y="67772"/>
                  </a:lnTo>
                  <a:lnTo>
                    <a:pt x="89099" y="39788"/>
                  </a:lnTo>
                  <a:lnTo>
                    <a:pt x="133201" y="18424"/>
                  </a:lnTo>
                  <a:lnTo>
                    <a:pt x="183146" y="4791"/>
                  </a:lnTo>
                  <a:lnTo>
                    <a:pt x="237489" y="0"/>
                  </a:lnTo>
                  <a:lnTo>
                    <a:pt x="292303" y="4791"/>
                  </a:lnTo>
                  <a:lnTo>
                    <a:pt x="342585" y="18424"/>
                  </a:lnTo>
                  <a:lnTo>
                    <a:pt x="386913" y="39788"/>
                  </a:lnTo>
                  <a:lnTo>
                    <a:pt x="423865" y="67772"/>
                  </a:lnTo>
                  <a:lnTo>
                    <a:pt x="452020" y="101266"/>
                  </a:lnTo>
                  <a:lnTo>
                    <a:pt x="469955" y="139159"/>
                  </a:lnTo>
                  <a:lnTo>
                    <a:pt x="476250" y="180339"/>
                  </a:lnTo>
                  <a:lnTo>
                    <a:pt x="469955" y="221990"/>
                  </a:lnTo>
                  <a:lnTo>
                    <a:pt x="452020" y="260220"/>
                  </a:lnTo>
                  <a:lnTo>
                    <a:pt x="423865" y="293940"/>
                  </a:lnTo>
                  <a:lnTo>
                    <a:pt x="386913" y="322061"/>
                  </a:lnTo>
                  <a:lnTo>
                    <a:pt x="342585" y="343496"/>
                  </a:lnTo>
                  <a:lnTo>
                    <a:pt x="292303" y="357155"/>
                  </a:lnTo>
                  <a:lnTo>
                    <a:pt x="237489" y="36195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49" name="object 49"/>
          <p:cNvSpPr/>
          <p:nvPr/>
        </p:nvSpPr>
        <p:spPr>
          <a:xfrm>
            <a:off x="5248275" y="1767841"/>
            <a:ext cx="0" cy="87629"/>
          </a:xfrm>
          <a:custGeom>
            <a:avLst/>
            <a:gdLst/>
            <a:ahLst/>
            <a:cxnLst/>
            <a:rect l="l" t="t" r="r" b="b"/>
            <a:pathLst>
              <a:path h="116839">
                <a:moveTo>
                  <a:pt x="0" y="0"/>
                </a:moveTo>
                <a:lnTo>
                  <a:pt x="0" y="11683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0" name="object 50"/>
          <p:cNvSpPr/>
          <p:nvPr/>
        </p:nvSpPr>
        <p:spPr>
          <a:xfrm>
            <a:off x="5248275" y="1448753"/>
            <a:ext cx="0" cy="36195"/>
          </a:xfrm>
          <a:custGeom>
            <a:avLst/>
            <a:gdLst/>
            <a:ahLst/>
            <a:cxnLst/>
            <a:rect l="l" t="t" r="r" b="b"/>
            <a:pathLst>
              <a:path h="48260">
                <a:moveTo>
                  <a:pt x="0" y="0"/>
                </a:moveTo>
                <a:lnTo>
                  <a:pt x="0" y="48259"/>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1" name="object 51"/>
          <p:cNvSpPr/>
          <p:nvPr/>
        </p:nvSpPr>
        <p:spPr>
          <a:xfrm>
            <a:off x="5019675" y="1832609"/>
            <a:ext cx="457200" cy="294323"/>
          </a:xfrm>
          <a:custGeom>
            <a:avLst/>
            <a:gdLst/>
            <a:ahLst/>
            <a:cxnLst/>
            <a:rect l="l" t="t" r="r" b="b"/>
            <a:pathLst>
              <a:path w="609600" h="392430">
                <a:moveTo>
                  <a:pt x="0" y="392430"/>
                </a:moveTo>
                <a:lnTo>
                  <a:pt x="304800" y="0"/>
                </a:lnTo>
                <a:lnTo>
                  <a:pt x="609600" y="39243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2" name="object 52"/>
          <p:cNvSpPr/>
          <p:nvPr/>
        </p:nvSpPr>
        <p:spPr>
          <a:xfrm>
            <a:off x="5062538" y="1584008"/>
            <a:ext cx="59055" cy="0"/>
          </a:xfrm>
          <a:custGeom>
            <a:avLst/>
            <a:gdLst/>
            <a:ahLst/>
            <a:cxnLst/>
            <a:rect l="l" t="t" r="r" b="b"/>
            <a:pathLst>
              <a:path w="78739">
                <a:moveTo>
                  <a:pt x="0" y="0"/>
                </a:moveTo>
                <a:lnTo>
                  <a:pt x="78739"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nvGrpSpPr>
          <p:cNvPr id="53" name="object 53"/>
          <p:cNvGrpSpPr/>
          <p:nvPr/>
        </p:nvGrpSpPr>
        <p:grpSpPr>
          <a:xfrm>
            <a:off x="5118088" y="1481443"/>
            <a:ext cx="344805" cy="290036"/>
            <a:chOff x="5300117" y="1975257"/>
            <a:chExt cx="459740" cy="386715"/>
          </a:xfrm>
        </p:grpSpPr>
        <p:sp>
          <p:nvSpPr>
            <p:cNvPr id="54" name="object 54"/>
            <p:cNvSpPr/>
            <p:nvPr/>
          </p:nvSpPr>
          <p:spPr>
            <a:xfrm>
              <a:off x="5665469" y="2112010"/>
              <a:ext cx="93980" cy="0"/>
            </a:xfrm>
            <a:custGeom>
              <a:avLst/>
              <a:gdLst/>
              <a:ahLst/>
              <a:cxnLst/>
              <a:rect l="l" t="t" r="r" b="b"/>
              <a:pathLst>
                <a:path w="93979">
                  <a:moveTo>
                    <a:pt x="0" y="0"/>
                  </a:moveTo>
                  <a:lnTo>
                    <a:pt x="93979" y="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5" name="object 55"/>
            <p:cNvSpPr/>
            <p:nvPr/>
          </p:nvSpPr>
          <p:spPr>
            <a:xfrm>
              <a:off x="5304789" y="1979930"/>
              <a:ext cx="360680" cy="377190"/>
            </a:xfrm>
            <a:custGeom>
              <a:avLst/>
              <a:gdLst/>
              <a:ahLst/>
              <a:cxnLst/>
              <a:rect l="l" t="t" r="r" b="b"/>
              <a:pathLst>
                <a:path w="360679" h="377189">
                  <a:moveTo>
                    <a:pt x="360680" y="0"/>
                  </a:moveTo>
                  <a:lnTo>
                    <a:pt x="0" y="0"/>
                  </a:lnTo>
                  <a:lnTo>
                    <a:pt x="0" y="377190"/>
                  </a:lnTo>
                  <a:lnTo>
                    <a:pt x="360680" y="377190"/>
                  </a:lnTo>
                  <a:lnTo>
                    <a:pt x="360680"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6" name="object 56"/>
            <p:cNvSpPr/>
            <p:nvPr/>
          </p:nvSpPr>
          <p:spPr>
            <a:xfrm>
              <a:off x="5304789" y="1979930"/>
              <a:ext cx="360680" cy="377190"/>
            </a:xfrm>
            <a:custGeom>
              <a:avLst/>
              <a:gdLst/>
              <a:ahLst/>
              <a:cxnLst/>
              <a:rect l="l" t="t" r="r" b="b"/>
              <a:pathLst>
                <a:path w="360679" h="377189">
                  <a:moveTo>
                    <a:pt x="0" y="0"/>
                  </a:moveTo>
                  <a:lnTo>
                    <a:pt x="360680" y="0"/>
                  </a:lnTo>
                  <a:lnTo>
                    <a:pt x="360680" y="377190"/>
                  </a:lnTo>
                  <a:lnTo>
                    <a:pt x="0" y="377190"/>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57" name="object 57"/>
          <p:cNvSpPr txBox="1"/>
          <p:nvPr/>
        </p:nvSpPr>
        <p:spPr>
          <a:xfrm>
            <a:off x="5179695" y="1492568"/>
            <a:ext cx="156686"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A</a:t>
            </a:r>
            <a:endParaRPr sz="1500" b="0">
              <a:solidFill>
                <a:prstClr val="black"/>
              </a:solidFill>
              <a:latin typeface="Arial"/>
              <a:cs typeface="Arial"/>
            </a:endParaRPr>
          </a:p>
        </p:txBody>
      </p:sp>
      <p:grpSp>
        <p:nvGrpSpPr>
          <p:cNvPr id="58" name="object 58"/>
          <p:cNvGrpSpPr/>
          <p:nvPr/>
        </p:nvGrpSpPr>
        <p:grpSpPr>
          <a:xfrm>
            <a:off x="4274173" y="1501446"/>
            <a:ext cx="277654" cy="290036"/>
            <a:chOff x="4174897" y="2001927"/>
            <a:chExt cx="370205" cy="386715"/>
          </a:xfrm>
        </p:grpSpPr>
        <p:sp>
          <p:nvSpPr>
            <p:cNvPr id="59" name="object 59"/>
            <p:cNvSpPr/>
            <p:nvPr/>
          </p:nvSpPr>
          <p:spPr>
            <a:xfrm>
              <a:off x="4179569" y="2006599"/>
              <a:ext cx="360680" cy="377190"/>
            </a:xfrm>
            <a:custGeom>
              <a:avLst/>
              <a:gdLst/>
              <a:ahLst/>
              <a:cxnLst/>
              <a:rect l="l" t="t" r="r" b="b"/>
              <a:pathLst>
                <a:path w="360679" h="377189">
                  <a:moveTo>
                    <a:pt x="360679" y="0"/>
                  </a:moveTo>
                  <a:lnTo>
                    <a:pt x="0" y="0"/>
                  </a:lnTo>
                  <a:lnTo>
                    <a:pt x="0" y="377189"/>
                  </a:lnTo>
                  <a:lnTo>
                    <a:pt x="360679" y="377189"/>
                  </a:lnTo>
                  <a:lnTo>
                    <a:pt x="360679"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60" name="object 60"/>
            <p:cNvSpPr/>
            <p:nvPr/>
          </p:nvSpPr>
          <p:spPr>
            <a:xfrm>
              <a:off x="4179569" y="2006599"/>
              <a:ext cx="360680" cy="377190"/>
            </a:xfrm>
            <a:custGeom>
              <a:avLst/>
              <a:gdLst/>
              <a:ahLst/>
              <a:cxnLst/>
              <a:rect l="l" t="t" r="r" b="b"/>
              <a:pathLst>
                <a:path w="360679" h="377189">
                  <a:moveTo>
                    <a:pt x="0" y="0"/>
                  </a:moveTo>
                  <a:lnTo>
                    <a:pt x="360679" y="0"/>
                  </a:lnTo>
                  <a:lnTo>
                    <a:pt x="360679" y="377189"/>
                  </a:lnTo>
                  <a:lnTo>
                    <a:pt x="0" y="377189"/>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61" name="object 61"/>
          <p:cNvSpPr txBox="1"/>
          <p:nvPr/>
        </p:nvSpPr>
        <p:spPr>
          <a:xfrm>
            <a:off x="4335781" y="1512569"/>
            <a:ext cx="156686"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B</a:t>
            </a:r>
            <a:endParaRPr sz="1500" b="0">
              <a:solidFill>
                <a:prstClr val="black"/>
              </a:solidFill>
              <a:latin typeface="Arial"/>
              <a:cs typeface="Arial"/>
            </a:endParaRPr>
          </a:p>
        </p:txBody>
      </p:sp>
      <p:grpSp>
        <p:nvGrpSpPr>
          <p:cNvPr id="62" name="object 62"/>
          <p:cNvGrpSpPr/>
          <p:nvPr/>
        </p:nvGrpSpPr>
        <p:grpSpPr>
          <a:xfrm>
            <a:off x="3470263" y="1520496"/>
            <a:ext cx="277654" cy="290036"/>
            <a:chOff x="3103017" y="2027327"/>
            <a:chExt cx="370205" cy="386715"/>
          </a:xfrm>
        </p:grpSpPr>
        <p:sp>
          <p:nvSpPr>
            <p:cNvPr id="63" name="object 63"/>
            <p:cNvSpPr/>
            <p:nvPr/>
          </p:nvSpPr>
          <p:spPr>
            <a:xfrm>
              <a:off x="3107690" y="2031999"/>
              <a:ext cx="360680" cy="377190"/>
            </a:xfrm>
            <a:custGeom>
              <a:avLst/>
              <a:gdLst/>
              <a:ahLst/>
              <a:cxnLst/>
              <a:rect l="l" t="t" r="r" b="b"/>
              <a:pathLst>
                <a:path w="360679" h="377189">
                  <a:moveTo>
                    <a:pt x="360680" y="0"/>
                  </a:moveTo>
                  <a:lnTo>
                    <a:pt x="0" y="0"/>
                  </a:lnTo>
                  <a:lnTo>
                    <a:pt x="0" y="377189"/>
                  </a:lnTo>
                  <a:lnTo>
                    <a:pt x="360680" y="377189"/>
                  </a:lnTo>
                  <a:lnTo>
                    <a:pt x="360680"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64" name="object 64"/>
            <p:cNvSpPr/>
            <p:nvPr/>
          </p:nvSpPr>
          <p:spPr>
            <a:xfrm>
              <a:off x="3107690" y="2031999"/>
              <a:ext cx="360680" cy="377190"/>
            </a:xfrm>
            <a:custGeom>
              <a:avLst/>
              <a:gdLst/>
              <a:ahLst/>
              <a:cxnLst/>
              <a:rect l="l" t="t" r="r" b="b"/>
              <a:pathLst>
                <a:path w="360679" h="377189">
                  <a:moveTo>
                    <a:pt x="0" y="0"/>
                  </a:moveTo>
                  <a:lnTo>
                    <a:pt x="360680" y="0"/>
                  </a:lnTo>
                  <a:lnTo>
                    <a:pt x="360680" y="377189"/>
                  </a:lnTo>
                  <a:lnTo>
                    <a:pt x="0" y="377189"/>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65" name="object 65"/>
          <p:cNvSpPr txBox="1"/>
          <p:nvPr/>
        </p:nvSpPr>
        <p:spPr>
          <a:xfrm>
            <a:off x="3531871" y="1531619"/>
            <a:ext cx="156686"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C</a:t>
            </a:r>
            <a:endParaRPr sz="1500" b="0">
              <a:solidFill>
                <a:prstClr val="black"/>
              </a:solidFill>
              <a:latin typeface="Arial"/>
              <a:cs typeface="Arial"/>
            </a:endParaRPr>
          </a:p>
        </p:txBody>
      </p:sp>
      <p:grpSp>
        <p:nvGrpSpPr>
          <p:cNvPr id="66" name="object 66"/>
          <p:cNvGrpSpPr/>
          <p:nvPr/>
        </p:nvGrpSpPr>
        <p:grpSpPr>
          <a:xfrm>
            <a:off x="3868408" y="2018653"/>
            <a:ext cx="277654" cy="290036"/>
            <a:chOff x="3633877" y="2691537"/>
            <a:chExt cx="370205" cy="386715"/>
          </a:xfrm>
        </p:grpSpPr>
        <p:sp>
          <p:nvSpPr>
            <p:cNvPr id="67" name="object 67"/>
            <p:cNvSpPr/>
            <p:nvPr/>
          </p:nvSpPr>
          <p:spPr>
            <a:xfrm>
              <a:off x="3638550" y="2696209"/>
              <a:ext cx="360680" cy="377190"/>
            </a:xfrm>
            <a:custGeom>
              <a:avLst/>
              <a:gdLst/>
              <a:ahLst/>
              <a:cxnLst/>
              <a:rect l="l" t="t" r="r" b="b"/>
              <a:pathLst>
                <a:path w="360679" h="377189">
                  <a:moveTo>
                    <a:pt x="360679" y="0"/>
                  </a:moveTo>
                  <a:lnTo>
                    <a:pt x="0" y="0"/>
                  </a:lnTo>
                  <a:lnTo>
                    <a:pt x="0" y="377189"/>
                  </a:lnTo>
                  <a:lnTo>
                    <a:pt x="360679" y="377189"/>
                  </a:lnTo>
                  <a:lnTo>
                    <a:pt x="360679"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68" name="object 68"/>
            <p:cNvSpPr/>
            <p:nvPr/>
          </p:nvSpPr>
          <p:spPr>
            <a:xfrm>
              <a:off x="3638550" y="2696209"/>
              <a:ext cx="360680" cy="377190"/>
            </a:xfrm>
            <a:custGeom>
              <a:avLst/>
              <a:gdLst/>
              <a:ahLst/>
              <a:cxnLst/>
              <a:rect l="l" t="t" r="r" b="b"/>
              <a:pathLst>
                <a:path w="360679" h="377189">
                  <a:moveTo>
                    <a:pt x="0" y="0"/>
                  </a:moveTo>
                  <a:lnTo>
                    <a:pt x="360679" y="0"/>
                  </a:lnTo>
                  <a:lnTo>
                    <a:pt x="360679" y="377189"/>
                  </a:lnTo>
                  <a:lnTo>
                    <a:pt x="0" y="377189"/>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69" name="object 69"/>
          <p:cNvSpPr txBox="1"/>
          <p:nvPr/>
        </p:nvSpPr>
        <p:spPr>
          <a:xfrm>
            <a:off x="3930016" y="2028825"/>
            <a:ext cx="156686"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D</a:t>
            </a:r>
            <a:endParaRPr sz="1500" b="0">
              <a:solidFill>
                <a:prstClr val="black"/>
              </a:solidFill>
              <a:latin typeface="Arial"/>
              <a:cs typeface="Arial"/>
            </a:endParaRPr>
          </a:p>
        </p:txBody>
      </p:sp>
      <p:grpSp>
        <p:nvGrpSpPr>
          <p:cNvPr id="70" name="object 70"/>
          <p:cNvGrpSpPr/>
          <p:nvPr/>
        </p:nvGrpSpPr>
        <p:grpSpPr>
          <a:xfrm>
            <a:off x="4712323" y="1998651"/>
            <a:ext cx="277654" cy="290989"/>
            <a:chOff x="4759097" y="2664867"/>
            <a:chExt cx="370205" cy="387985"/>
          </a:xfrm>
        </p:grpSpPr>
        <p:sp>
          <p:nvSpPr>
            <p:cNvPr id="71" name="object 71"/>
            <p:cNvSpPr/>
            <p:nvPr/>
          </p:nvSpPr>
          <p:spPr>
            <a:xfrm>
              <a:off x="4763769" y="2669540"/>
              <a:ext cx="360680" cy="378460"/>
            </a:xfrm>
            <a:custGeom>
              <a:avLst/>
              <a:gdLst/>
              <a:ahLst/>
              <a:cxnLst/>
              <a:rect l="l" t="t" r="r" b="b"/>
              <a:pathLst>
                <a:path w="360679" h="378460">
                  <a:moveTo>
                    <a:pt x="360679" y="0"/>
                  </a:moveTo>
                  <a:lnTo>
                    <a:pt x="0" y="0"/>
                  </a:lnTo>
                  <a:lnTo>
                    <a:pt x="0" y="378460"/>
                  </a:lnTo>
                  <a:lnTo>
                    <a:pt x="360679" y="378460"/>
                  </a:lnTo>
                  <a:lnTo>
                    <a:pt x="360679"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72" name="object 72"/>
            <p:cNvSpPr/>
            <p:nvPr/>
          </p:nvSpPr>
          <p:spPr>
            <a:xfrm>
              <a:off x="4763769" y="2669540"/>
              <a:ext cx="360680" cy="378460"/>
            </a:xfrm>
            <a:custGeom>
              <a:avLst/>
              <a:gdLst/>
              <a:ahLst/>
              <a:cxnLst/>
              <a:rect l="l" t="t" r="r" b="b"/>
              <a:pathLst>
                <a:path w="360679" h="378460">
                  <a:moveTo>
                    <a:pt x="0" y="0"/>
                  </a:moveTo>
                  <a:lnTo>
                    <a:pt x="360679" y="0"/>
                  </a:lnTo>
                  <a:lnTo>
                    <a:pt x="360679" y="378460"/>
                  </a:lnTo>
                  <a:lnTo>
                    <a:pt x="0" y="378460"/>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73" name="object 73"/>
          <p:cNvSpPr txBox="1"/>
          <p:nvPr/>
        </p:nvSpPr>
        <p:spPr>
          <a:xfrm>
            <a:off x="4773930" y="2009775"/>
            <a:ext cx="146209"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E</a:t>
            </a:r>
            <a:endParaRPr sz="1500" b="0">
              <a:solidFill>
                <a:prstClr val="black"/>
              </a:solidFill>
              <a:latin typeface="Arial"/>
              <a:cs typeface="Arial"/>
            </a:endParaRPr>
          </a:p>
        </p:txBody>
      </p:sp>
      <p:grpSp>
        <p:nvGrpSpPr>
          <p:cNvPr id="74" name="object 74"/>
          <p:cNvGrpSpPr/>
          <p:nvPr/>
        </p:nvGrpSpPr>
        <p:grpSpPr>
          <a:xfrm>
            <a:off x="4275126" y="2585391"/>
            <a:ext cx="277654" cy="290036"/>
            <a:chOff x="4176167" y="3447187"/>
            <a:chExt cx="370205" cy="386715"/>
          </a:xfrm>
        </p:grpSpPr>
        <p:sp>
          <p:nvSpPr>
            <p:cNvPr id="75" name="object 75"/>
            <p:cNvSpPr/>
            <p:nvPr/>
          </p:nvSpPr>
          <p:spPr>
            <a:xfrm>
              <a:off x="4180839" y="3451859"/>
              <a:ext cx="360680" cy="377190"/>
            </a:xfrm>
            <a:custGeom>
              <a:avLst/>
              <a:gdLst/>
              <a:ahLst/>
              <a:cxnLst/>
              <a:rect l="l" t="t" r="r" b="b"/>
              <a:pathLst>
                <a:path w="360679" h="377189">
                  <a:moveTo>
                    <a:pt x="360680" y="0"/>
                  </a:moveTo>
                  <a:lnTo>
                    <a:pt x="0" y="0"/>
                  </a:lnTo>
                  <a:lnTo>
                    <a:pt x="0" y="377189"/>
                  </a:lnTo>
                  <a:lnTo>
                    <a:pt x="360680" y="377189"/>
                  </a:lnTo>
                  <a:lnTo>
                    <a:pt x="360680" y="0"/>
                  </a:lnTo>
                  <a:close/>
                </a:path>
              </a:pathLst>
            </a:custGeom>
            <a:solidFill>
              <a:srgbClr val="3333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76" name="object 76"/>
            <p:cNvSpPr/>
            <p:nvPr/>
          </p:nvSpPr>
          <p:spPr>
            <a:xfrm>
              <a:off x="4180839" y="3451859"/>
              <a:ext cx="360680" cy="377190"/>
            </a:xfrm>
            <a:custGeom>
              <a:avLst/>
              <a:gdLst/>
              <a:ahLst/>
              <a:cxnLst/>
              <a:rect l="l" t="t" r="r" b="b"/>
              <a:pathLst>
                <a:path w="360679" h="377189">
                  <a:moveTo>
                    <a:pt x="0" y="0"/>
                  </a:moveTo>
                  <a:lnTo>
                    <a:pt x="360680" y="0"/>
                  </a:lnTo>
                  <a:lnTo>
                    <a:pt x="360680" y="377189"/>
                  </a:lnTo>
                  <a:lnTo>
                    <a:pt x="0" y="377189"/>
                  </a:lnTo>
                  <a:lnTo>
                    <a:pt x="0" y="0"/>
                  </a:lnTo>
                  <a:close/>
                </a:path>
              </a:pathLst>
            </a:custGeom>
            <a:ln w="9344">
              <a:solidFill>
                <a:srgbClr val="3333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77" name="object 77"/>
          <p:cNvSpPr txBox="1"/>
          <p:nvPr/>
        </p:nvSpPr>
        <p:spPr>
          <a:xfrm>
            <a:off x="4336732" y="2595563"/>
            <a:ext cx="135731" cy="240450"/>
          </a:xfrm>
          <a:prstGeom prst="rect">
            <a:avLst/>
          </a:prstGeom>
        </p:spPr>
        <p:txBody>
          <a:bodyPr vert="horz" wrap="square" lIns="0" tIns="9525" rIns="0" bIns="0" rtlCol="0">
            <a:spAutoFit/>
          </a:bodyPr>
          <a:lstStyle/>
          <a:p>
            <a:pPr marL="9525" defTabSz="685800" fontAlgn="auto">
              <a:spcBef>
                <a:spcPts val="75"/>
              </a:spcBef>
              <a:spcAft>
                <a:spcPts val="0"/>
              </a:spcAft>
            </a:pPr>
            <a:r>
              <a:rPr sz="1500" dirty="0">
                <a:solidFill>
                  <a:srgbClr val="FFFF00"/>
                </a:solidFill>
                <a:latin typeface="Arial"/>
                <a:cs typeface="Arial"/>
              </a:rPr>
              <a:t>F</a:t>
            </a:r>
            <a:endParaRPr sz="1500" b="0">
              <a:solidFill>
                <a:prstClr val="black"/>
              </a:solidFill>
              <a:latin typeface="Arial"/>
              <a:cs typeface="Arial"/>
            </a:endParaRPr>
          </a:p>
        </p:txBody>
      </p:sp>
      <p:sp>
        <p:nvSpPr>
          <p:cNvPr id="78" name="object 78"/>
          <p:cNvSpPr txBox="1">
            <a:spLocks noGrp="1"/>
          </p:cNvSpPr>
          <p:nvPr>
            <p:ph type="title"/>
          </p:nvPr>
        </p:nvSpPr>
        <p:spPr>
          <a:xfrm>
            <a:off x="5136832" y="242888"/>
            <a:ext cx="2022158" cy="815127"/>
          </a:xfrm>
          <a:prstGeom prst="rect">
            <a:avLst/>
          </a:prstGeom>
        </p:spPr>
        <p:txBody>
          <a:bodyPr vert="horz" wrap="square" lIns="0" tIns="45244" rIns="0" bIns="0" rtlCol="0">
            <a:spAutoFit/>
          </a:bodyPr>
          <a:lstStyle/>
          <a:p>
            <a:pPr marL="9525" marR="3810">
              <a:lnSpc>
                <a:spcPts val="3022"/>
              </a:lnSpc>
              <a:spcBef>
                <a:spcPts val="356"/>
              </a:spcBef>
            </a:pPr>
            <a:r>
              <a:rPr sz="2700" spc="-30" dirty="0">
                <a:solidFill>
                  <a:srgbClr val="FF0000"/>
                </a:solidFill>
                <a:latin typeface="Arial"/>
                <a:cs typeface="Arial"/>
              </a:rPr>
              <a:t>AFTER  </a:t>
            </a:r>
            <a:r>
              <a:rPr sz="2700" spc="-41" dirty="0">
                <a:solidFill>
                  <a:srgbClr val="FF0000"/>
                </a:solidFill>
                <a:latin typeface="Arial"/>
                <a:cs typeface="Arial"/>
              </a:rPr>
              <a:t>OPE</a:t>
            </a:r>
            <a:r>
              <a:rPr sz="2700" spc="-45" dirty="0">
                <a:solidFill>
                  <a:srgbClr val="FF0000"/>
                </a:solidFill>
                <a:latin typeface="Arial"/>
                <a:cs typeface="Arial"/>
              </a:rPr>
              <a:t>R</a:t>
            </a:r>
            <a:r>
              <a:rPr sz="2700" spc="-38" dirty="0">
                <a:solidFill>
                  <a:srgbClr val="FF0000"/>
                </a:solidFill>
                <a:latin typeface="Arial"/>
                <a:cs typeface="Arial"/>
              </a:rPr>
              <a:t>A</a:t>
            </a:r>
            <a:r>
              <a:rPr sz="2700" spc="-30" dirty="0">
                <a:solidFill>
                  <a:srgbClr val="FF0000"/>
                </a:solidFill>
                <a:latin typeface="Arial"/>
                <a:cs typeface="Arial"/>
              </a:rPr>
              <a:t>T</a:t>
            </a:r>
            <a:r>
              <a:rPr sz="2700" spc="-19" dirty="0">
                <a:solidFill>
                  <a:srgbClr val="FF0000"/>
                </a:solidFill>
                <a:latin typeface="Arial"/>
                <a:cs typeface="Arial"/>
              </a:rPr>
              <a:t>I</a:t>
            </a:r>
            <a:r>
              <a:rPr sz="2700" spc="-41" dirty="0">
                <a:solidFill>
                  <a:srgbClr val="FF0000"/>
                </a:solidFill>
                <a:latin typeface="Arial"/>
                <a:cs typeface="Arial"/>
              </a:rPr>
              <a:t>O</a:t>
            </a:r>
            <a:r>
              <a:rPr sz="2700" dirty="0">
                <a:solidFill>
                  <a:srgbClr val="FF0000"/>
                </a:solidFill>
                <a:latin typeface="Arial"/>
                <a:cs typeface="Arial"/>
              </a:rPr>
              <a:t>N</a:t>
            </a:r>
            <a:endParaRPr sz="2700">
              <a:latin typeface="Arial"/>
              <a:cs typeface="Arial"/>
            </a:endParaRPr>
          </a:p>
        </p:txBody>
      </p:sp>
    </p:spTree>
    <p:extLst>
      <p:ext uri="{BB962C8B-B14F-4D97-AF65-F5344CB8AC3E}">
        <p14:creationId xmlns:p14="http://schemas.microsoft.com/office/powerpoint/2010/main" val="406940701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39533" y="1862443"/>
            <a:ext cx="6218873" cy="2857976"/>
            <a:chOff x="395377" y="2483257"/>
            <a:chExt cx="8291830" cy="3810635"/>
          </a:xfrm>
        </p:grpSpPr>
        <p:sp>
          <p:nvSpPr>
            <p:cNvPr id="3" name="object 3"/>
            <p:cNvSpPr/>
            <p:nvPr/>
          </p:nvSpPr>
          <p:spPr>
            <a:xfrm>
              <a:off x="6720840" y="6172200"/>
              <a:ext cx="1965960" cy="0"/>
            </a:xfrm>
            <a:custGeom>
              <a:avLst/>
              <a:gdLst/>
              <a:ahLst/>
              <a:cxnLst/>
              <a:rect l="l" t="t" r="r" b="b"/>
              <a:pathLst>
                <a:path w="1965959">
                  <a:moveTo>
                    <a:pt x="0" y="0"/>
                  </a:moveTo>
                  <a:lnTo>
                    <a:pt x="1965959" y="0"/>
                  </a:lnTo>
                </a:path>
              </a:pathLst>
            </a:custGeom>
            <a:ln w="19048">
              <a:solidFill>
                <a:srgbClr val="CC99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 name="object 4"/>
            <p:cNvSpPr/>
            <p:nvPr/>
          </p:nvSpPr>
          <p:spPr>
            <a:xfrm>
              <a:off x="417829" y="2487930"/>
              <a:ext cx="6303010" cy="3801110"/>
            </a:xfrm>
            <a:custGeom>
              <a:avLst/>
              <a:gdLst/>
              <a:ahLst/>
              <a:cxnLst/>
              <a:rect l="l" t="t" r="r" b="b"/>
              <a:pathLst>
                <a:path w="6303009" h="3801110">
                  <a:moveTo>
                    <a:pt x="6303010" y="0"/>
                  </a:moveTo>
                  <a:lnTo>
                    <a:pt x="0" y="0"/>
                  </a:lnTo>
                  <a:lnTo>
                    <a:pt x="0" y="3801110"/>
                  </a:lnTo>
                  <a:lnTo>
                    <a:pt x="6303010" y="3801110"/>
                  </a:lnTo>
                  <a:close/>
                </a:path>
              </a:pathLst>
            </a:custGeom>
            <a:solidFill>
              <a:srgbClr val="FF4F4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5" name="object 5"/>
            <p:cNvSpPr/>
            <p:nvPr/>
          </p:nvSpPr>
          <p:spPr>
            <a:xfrm>
              <a:off x="417829" y="2487930"/>
              <a:ext cx="6303010" cy="3801110"/>
            </a:xfrm>
            <a:custGeom>
              <a:avLst/>
              <a:gdLst/>
              <a:ahLst/>
              <a:cxnLst/>
              <a:rect l="l" t="t" r="r" b="b"/>
              <a:pathLst>
                <a:path w="6303009" h="3801110">
                  <a:moveTo>
                    <a:pt x="3152140" y="3801110"/>
                  </a:moveTo>
                  <a:lnTo>
                    <a:pt x="0" y="3801110"/>
                  </a:lnTo>
                  <a:lnTo>
                    <a:pt x="0" y="0"/>
                  </a:lnTo>
                  <a:lnTo>
                    <a:pt x="6303010" y="0"/>
                  </a:lnTo>
                  <a:lnTo>
                    <a:pt x="6303010" y="3801110"/>
                  </a:lnTo>
                  <a:lnTo>
                    <a:pt x="3152140" y="380111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6" name="object 6"/>
            <p:cNvSpPr/>
            <p:nvPr/>
          </p:nvSpPr>
          <p:spPr>
            <a:xfrm>
              <a:off x="400049" y="3030220"/>
              <a:ext cx="6322060" cy="184150"/>
            </a:xfrm>
            <a:custGeom>
              <a:avLst/>
              <a:gdLst/>
              <a:ahLst/>
              <a:cxnLst/>
              <a:rect l="l" t="t" r="r" b="b"/>
              <a:pathLst>
                <a:path w="6322059" h="184150">
                  <a:moveTo>
                    <a:pt x="0" y="181609"/>
                  </a:moveTo>
                  <a:lnTo>
                    <a:pt x="233679" y="91439"/>
                  </a:lnTo>
                  <a:lnTo>
                    <a:pt x="520700" y="152400"/>
                  </a:lnTo>
                  <a:lnTo>
                    <a:pt x="789940" y="60959"/>
                  </a:lnTo>
                  <a:lnTo>
                    <a:pt x="1059180" y="120650"/>
                  </a:lnTo>
                  <a:lnTo>
                    <a:pt x="1400810" y="60959"/>
                  </a:lnTo>
                  <a:lnTo>
                    <a:pt x="1723389" y="152400"/>
                  </a:lnTo>
                  <a:lnTo>
                    <a:pt x="2101850" y="91439"/>
                  </a:lnTo>
                  <a:lnTo>
                    <a:pt x="2477770" y="152400"/>
                  </a:lnTo>
                  <a:lnTo>
                    <a:pt x="2766060" y="60959"/>
                  </a:lnTo>
                  <a:lnTo>
                    <a:pt x="3088640" y="120650"/>
                  </a:lnTo>
                  <a:lnTo>
                    <a:pt x="3412490" y="0"/>
                  </a:lnTo>
                  <a:lnTo>
                    <a:pt x="3789679" y="181609"/>
                  </a:lnTo>
                  <a:lnTo>
                    <a:pt x="4202430" y="60959"/>
                  </a:lnTo>
                  <a:lnTo>
                    <a:pt x="4526280" y="181609"/>
                  </a:lnTo>
                  <a:lnTo>
                    <a:pt x="4921250" y="91439"/>
                  </a:lnTo>
                  <a:lnTo>
                    <a:pt x="5261610" y="181609"/>
                  </a:lnTo>
                  <a:lnTo>
                    <a:pt x="5638800" y="60959"/>
                  </a:lnTo>
                  <a:lnTo>
                    <a:pt x="5980430" y="181609"/>
                  </a:lnTo>
                  <a:lnTo>
                    <a:pt x="6322059" y="120650"/>
                  </a:lnTo>
                  <a:lnTo>
                    <a:pt x="6322059" y="18415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7" name="object 7"/>
            <p:cNvSpPr/>
            <p:nvPr/>
          </p:nvSpPr>
          <p:spPr>
            <a:xfrm>
              <a:off x="759459" y="3211830"/>
              <a:ext cx="5692140" cy="3046730"/>
            </a:xfrm>
            <a:custGeom>
              <a:avLst/>
              <a:gdLst/>
              <a:ahLst/>
              <a:cxnLst/>
              <a:rect l="l" t="t" r="r" b="b"/>
              <a:pathLst>
                <a:path w="5692140" h="3046729">
                  <a:moveTo>
                    <a:pt x="0" y="0"/>
                  </a:moveTo>
                  <a:lnTo>
                    <a:pt x="0" y="2866390"/>
                  </a:lnTo>
                </a:path>
                <a:path w="5692140" h="3046729">
                  <a:moveTo>
                    <a:pt x="341630" y="91440"/>
                  </a:moveTo>
                  <a:lnTo>
                    <a:pt x="341630" y="2956560"/>
                  </a:lnTo>
                </a:path>
                <a:path w="5692140" h="3046729">
                  <a:moveTo>
                    <a:pt x="699770" y="91440"/>
                  </a:moveTo>
                  <a:lnTo>
                    <a:pt x="699770" y="2956560"/>
                  </a:lnTo>
                </a:path>
                <a:path w="5692140" h="3046729">
                  <a:moveTo>
                    <a:pt x="1005840" y="91440"/>
                  </a:moveTo>
                  <a:lnTo>
                    <a:pt x="1005840" y="2956560"/>
                  </a:lnTo>
                </a:path>
                <a:path w="5692140" h="3046729">
                  <a:moveTo>
                    <a:pt x="1363980" y="151130"/>
                  </a:moveTo>
                  <a:lnTo>
                    <a:pt x="1363980" y="3017520"/>
                  </a:lnTo>
                </a:path>
                <a:path w="5692140" h="3046729">
                  <a:moveTo>
                    <a:pt x="1686560" y="120650"/>
                  </a:moveTo>
                  <a:lnTo>
                    <a:pt x="1686560" y="2985770"/>
                  </a:lnTo>
                </a:path>
                <a:path w="5692140" h="3046729">
                  <a:moveTo>
                    <a:pt x="2047239" y="91440"/>
                  </a:moveTo>
                  <a:lnTo>
                    <a:pt x="2047239" y="2956560"/>
                  </a:lnTo>
                </a:path>
                <a:path w="5692140" h="3046729">
                  <a:moveTo>
                    <a:pt x="2424429" y="91440"/>
                  </a:moveTo>
                  <a:lnTo>
                    <a:pt x="2424429" y="2956560"/>
                  </a:lnTo>
                </a:path>
                <a:path w="5692140" h="3046729">
                  <a:moveTo>
                    <a:pt x="2764790" y="30480"/>
                  </a:moveTo>
                  <a:lnTo>
                    <a:pt x="2764790" y="2895600"/>
                  </a:lnTo>
                </a:path>
                <a:path w="5692140" h="3046729">
                  <a:moveTo>
                    <a:pt x="3106419" y="120650"/>
                  </a:moveTo>
                  <a:lnTo>
                    <a:pt x="3106419" y="2985770"/>
                  </a:lnTo>
                </a:path>
                <a:path w="5692140" h="3046729">
                  <a:moveTo>
                    <a:pt x="3465829" y="120650"/>
                  </a:moveTo>
                  <a:lnTo>
                    <a:pt x="3465829" y="2985770"/>
                  </a:lnTo>
                </a:path>
                <a:path w="5692140" h="3046729">
                  <a:moveTo>
                    <a:pt x="3771900" y="120650"/>
                  </a:moveTo>
                  <a:lnTo>
                    <a:pt x="3771900" y="2985770"/>
                  </a:lnTo>
                </a:path>
                <a:path w="5692140" h="3046729">
                  <a:moveTo>
                    <a:pt x="4094479" y="60960"/>
                  </a:moveTo>
                  <a:lnTo>
                    <a:pt x="4094479" y="2926080"/>
                  </a:lnTo>
                </a:path>
                <a:path w="5692140" h="3046729">
                  <a:moveTo>
                    <a:pt x="4436110" y="151130"/>
                  </a:moveTo>
                  <a:lnTo>
                    <a:pt x="4436110" y="3017520"/>
                  </a:lnTo>
                </a:path>
                <a:path w="5692140" h="3046729">
                  <a:moveTo>
                    <a:pt x="4794250" y="151130"/>
                  </a:moveTo>
                  <a:lnTo>
                    <a:pt x="4794250" y="3017520"/>
                  </a:lnTo>
                </a:path>
                <a:path w="5692140" h="3046729">
                  <a:moveTo>
                    <a:pt x="5099050" y="151130"/>
                  </a:moveTo>
                  <a:lnTo>
                    <a:pt x="5099050" y="3017520"/>
                  </a:lnTo>
                </a:path>
                <a:path w="5692140" h="3046729">
                  <a:moveTo>
                    <a:pt x="5387340" y="181610"/>
                  </a:moveTo>
                  <a:lnTo>
                    <a:pt x="5387340" y="3046730"/>
                  </a:lnTo>
                </a:path>
                <a:path w="5692140" h="3046729">
                  <a:moveTo>
                    <a:pt x="5692140" y="181610"/>
                  </a:moveTo>
                  <a:lnTo>
                    <a:pt x="5692140" y="3046730"/>
                  </a:lnTo>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8" name="object 8"/>
          <p:cNvSpPr txBox="1">
            <a:spLocks noGrp="1"/>
          </p:cNvSpPr>
          <p:nvPr>
            <p:ph type="title"/>
          </p:nvPr>
        </p:nvSpPr>
        <p:spPr>
          <a:xfrm>
            <a:off x="5033010" y="173355"/>
            <a:ext cx="2885122" cy="1199848"/>
          </a:xfrm>
          <a:prstGeom prst="rect">
            <a:avLst/>
          </a:prstGeom>
        </p:spPr>
        <p:txBody>
          <a:bodyPr vert="horz" wrap="square" lIns="0" tIns="45244" rIns="0" bIns="0" rtlCol="0">
            <a:spAutoFit/>
          </a:bodyPr>
          <a:lstStyle/>
          <a:p>
            <a:pPr marL="9525" marR="866299">
              <a:lnSpc>
                <a:spcPts val="3022"/>
              </a:lnSpc>
              <a:spcBef>
                <a:spcPts val="356"/>
              </a:spcBef>
            </a:pPr>
            <a:r>
              <a:rPr sz="2700" spc="-34" dirty="0">
                <a:solidFill>
                  <a:srgbClr val="FF0000"/>
                </a:solidFill>
                <a:latin typeface="Arial"/>
                <a:cs typeface="Arial"/>
              </a:rPr>
              <a:t>DURING  </a:t>
            </a:r>
            <a:r>
              <a:rPr sz="2700" spc="-41" dirty="0">
                <a:solidFill>
                  <a:srgbClr val="FF0000"/>
                </a:solidFill>
                <a:latin typeface="Arial"/>
                <a:cs typeface="Arial"/>
              </a:rPr>
              <a:t>OPE</a:t>
            </a:r>
            <a:r>
              <a:rPr sz="2700" spc="-38" dirty="0">
                <a:solidFill>
                  <a:srgbClr val="FF0000"/>
                </a:solidFill>
                <a:latin typeface="Arial"/>
                <a:cs typeface="Arial"/>
              </a:rPr>
              <a:t>R</a:t>
            </a:r>
            <a:r>
              <a:rPr sz="2700" spc="-45" dirty="0">
                <a:solidFill>
                  <a:srgbClr val="FF0000"/>
                </a:solidFill>
                <a:latin typeface="Arial"/>
                <a:cs typeface="Arial"/>
              </a:rPr>
              <a:t>A</a:t>
            </a:r>
            <a:r>
              <a:rPr sz="2700" spc="-30" dirty="0">
                <a:solidFill>
                  <a:srgbClr val="FF0000"/>
                </a:solidFill>
                <a:latin typeface="Arial"/>
                <a:cs typeface="Arial"/>
              </a:rPr>
              <a:t>T</a:t>
            </a:r>
            <a:r>
              <a:rPr sz="2700" spc="-19" dirty="0">
                <a:solidFill>
                  <a:srgbClr val="FF0000"/>
                </a:solidFill>
                <a:latin typeface="Arial"/>
                <a:cs typeface="Arial"/>
              </a:rPr>
              <a:t>I</a:t>
            </a:r>
            <a:r>
              <a:rPr sz="2700" spc="-41" dirty="0">
                <a:solidFill>
                  <a:srgbClr val="FF0000"/>
                </a:solidFill>
                <a:latin typeface="Arial"/>
                <a:cs typeface="Arial"/>
              </a:rPr>
              <a:t>O</a:t>
            </a:r>
            <a:r>
              <a:rPr sz="2700" dirty="0">
                <a:solidFill>
                  <a:srgbClr val="FF0000"/>
                </a:solidFill>
                <a:latin typeface="Arial"/>
                <a:cs typeface="Arial"/>
              </a:rPr>
              <a:t>N</a:t>
            </a:r>
            <a:endParaRPr sz="2700">
              <a:latin typeface="Arial"/>
              <a:cs typeface="Arial"/>
            </a:endParaRPr>
          </a:p>
          <a:p>
            <a:pPr marL="9525">
              <a:lnSpc>
                <a:spcPts val="2959"/>
              </a:lnSpc>
            </a:pPr>
            <a:r>
              <a:rPr sz="2700" spc="-26" dirty="0">
                <a:solidFill>
                  <a:srgbClr val="FF0000"/>
                </a:solidFill>
                <a:latin typeface="Arial"/>
                <a:cs typeface="Arial"/>
              </a:rPr>
              <a:t>enterItem(1234,</a:t>
            </a:r>
            <a:r>
              <a:rPr sz="2700" spc="-75" dirty="0">
                <a:solidFill>
                  <a:srgbClr val="FF0000"/>
                </a:solidFill>
                <a:latin typeface="Arial"/>
                <a:cs typeface="Arial"/>
              </a:rPr>
              <a:t> </a:t>
            </a:r>
            <a:r>
              <a:rPr sz="2700" spc="-15" dirty="0">
                <a:solidFill>
                  <a:srgbClr val="FF0000"/>
                </a:solidFill>
                <a:latin typeface="Arial"/>
                <a:cs typeface="Arial"/>
              </a:rPr>
              <a:t>3)</a:t>
            </a:r>
            <a:endParaRPr sz="2700">
              <a:latin typeface="Arial"/>
              <a:cs typeface="Arial"/>
            </a:endParaRPr>
          </a:p>
        </p:txBody>
      </p:sp>
    </p:spTree>
    <p:extLst>
      <p:ext uri="{BB962C8B-B14F-4D97-AF65-F5344CB8AC3E}">
        <p14:creationId xmlns:p14="http://schemas.microsoft.com/office/powerpoint/2010/main" val="404036866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20" y="138589"/>
            <a:ext cx="7348477" cy="457016"/>
          </a:xfrm>
          <a:prstGeom prst="rect">
            <a:avLst/>
          </a:prstGeom>
        </p:spPr>
        <p:txBody>
          <a:bodyPr vert="horz" wrap="square" lIns="0" tIns="46196" rIns="0" bIns="0" rtlCol="0">
            <a:spAutoFit/>
          </a:bodyPr>
          <a:lstStyle/>
          <a:p>
            <a:pPr marL="9525" marR="3810">
              <a:lnSpc>
                <a:spcPts val="3203"/>
              </a:lnSpc>
              <a:spcBef>
                <a:spcPts val="363"/>
              </a:spcBef>
            </a:pPr>
            <a:r>
              <a:rPr lang="en-IE" sz="3200" spc="53" dirty="0"/>
              <a:t>Guidelines for writing contracts</a:t>
            </a:r>
            <a:endParaRPr sz="3200" spc="-19" dirty="0"/>
          </a:p>
        </p:txBody>
      </p:sp>
      <p:sp>
        <p:nvSpPr>
          <p:cNvPr id="3" name="object 3"/>
          <p:cNvSpPr txBox="1"/>
          <p:nvPr/>
        </p:nvSpPr>
        <p:spPr>
          <a:xfrm>
            <a:off x="1544002" y="1149887"/>
            <a:ext cx="5721668" cy="3136980"/>
          </a:xfrm>
          <a:prstGeom prst="rect">
            <a:avLst/>
          </a:prstGeom>
        </p:spPr>
        <p:txBody>
          <a:bodyPr vert="horz" wrap="square" lIns="0" tIns="57626" rIns="0" bIns="0" rtlCol="0">
            <a:spAutoFit/>
          </a:bodyPr>
          <a:lstStyle/>
          <a:p>
            <a:pPr marL="266700" indent="-257175" algn="just" defTabSz="685800" fontAlgn="auto">
              <a:spcBef>
                <a:spcPts val="454"/>
              </a:spcBef>
              <a:spcAft>
                <a:spcPts val="0"/>
              </a:spcAft>
              <a:buClr>
                <a:srgbClr val="CC9900"/>
              </a:buClr>
              <a:buSzPct val="65000"/>
              <a:buFont typeface="Wingdings"/>
              <a:buChar char=""/>
              <a:tabLst>
                <a:tab pos="266700" algn="l"/>
              </a:tabLst>
            </a:pPr>
            <a:r>
              <a:rPr sz="2250" b="0" spc="-4" dirty="0">
                <a:solidFill>
                  <a:prstClr val="black"/>
                </a:solidFill>
                <a:latin typeface="Arial"/>
                <a:cs typeface="Arial"/>
              </a:rPr>
              <a:t>To write</a:t>
            </a:r>
            <a:r>
              <a:rPr sz="2250" b="0" spc="-15" dirty="0">
                <a:solidFill>
                  <a:prstClr val="black"/>
                </a:solidFill>
                <a:latin typeface="Arial"/>
                <a:cs typeface="Arial"/>
              </a:rPr>
              <a:t> </a:t>
            </a:r>
            <a:r>
              <a:rPr sz="2250" b="0" spc="-4" dirty="0">
                <a:solidFill>
                  <a:prstClr val="black"/>
                </a:solidFill>
                <a:latin typeface="Arial"/>
                <a:cs typeface="Arial"/>
              </a:rPr>
              <a:t>contracts:</a:t>
            </a:r>
            <a:endParaRPr sz="2250" b="0" dirty="0">
              <a:solidFill>
                <a:prstClr val="black"/>
              </a:solidFill>
              <a:latin typeface="Arial"/>
              <a:cs typeface="Arial"/>
            </a:endParaRPr>
          </a:p>
          <a:p>
            <a:pPr marL="748664" lvl="1" indent="-481013" algn="just" defTabSz="685800" fontAlgn="auto">
              <a:spcBef>
                <a:spcPts val="330"/>
              </a:spcBef>
              <a:spcAft>
                <a:spcPts val="0"/>
              </a:spcAft>
              <a:buFontTx/>
              <a:buAutoNum type="arabicPeriod"/>
              <a:tabLst>
                <a:tab pos="748664" algn="l"/>
              </a:tabLst>
            </a:pPr>
            <a:r>
              <a:rPr sz="1950" b="0" spc="-19" dirty="0">
                <a:solidFill>
                  <a:prstClr val="black"/>
                </a:solidFill>
                <a:latin typeface="Arial"/>
                <a:cs typeface="Arial"/>
              </a:rPr>
              <a:t>Identify system </a:t>
            </a:r>
            <a:r>
              <a:rPr sz="1950" b="0" spc="-23" dirty="0">
                <a:solidFill>
                  <a:prstClr val="black"/>
                </a:solidFill>
                <a:latin typeface="Arial"/>
                <a:cs typeface="Arial"/>
              </a:rPr>
              <a:t>operations </a:t>
            </a:r>
            <a:r>
              <a:rPr sz="1950" b="0" spc="-15" dirty="0">
                <a:solidFill>
                  <a:prstClr val="black"/>
                </a:solidFill>
                <a:latin typeface="Arial"/>
                <a:cs typeface="Arial"/>
              </a:rPr>
              <a:t>from the</a:t>
            </a:r>
            <a:r>
              <a:rPr sz="1950" b="0" spc="-116" dirty="0">
                <a:solidFill>
                  <a:prstClr val="black"/>
                </a:solidFill>
                <a:latin typeface="Arial"/>
                <a:cs typeface="Arial"/>
              </a:rPr>
              <a:t> </a:t>
            </a:r>
            <a:r>
              <a:rPr sz="1950" b="0" spc="-19" dirty="0">
                <a:solidFill>
                  <a:prstClr val="black"/>
                </a:solidFill>
                <a:latin typeface="Arial"/>
                <a:cs typeface="Arial"/>
              </a:rPr>
              <a:t>SSDs</a:t>
            </a:r>
            <a:endParaRPr sz="1950" b="0" dirty="0">
              <a:solidFill>
                <a:prstClr val="black"/>
              </a:solidFill>
              <a:latin typeface="Arial"/>
              <a:cs typeface="Arial"/>
            </a:endParaRPr>
          </a:p>
          <a:p>
            <a:pPr marL="748664" marR="3810" lvl="1" indent="-481013" algn="just" defTabSz="685800" fontAlgn="auto">
              <a:lnSpc>
                <a:spcPct val="93100"/>
              </a:lnSpc>
              <a:spcBef>
                <a:spcPts val="491"/>
              </a:spcBef>
              <a:spcAft>
                <a:spcPts val="0"/>
              </a:spcAft>
              <a:buFontTx/>
              <a:buAutoNum type="arabicPeriod"/>
              <a:tabLst>
                <a:tab pos="748664" algn="l"/>
              </a:tabLst>
            </a:pPr>
            <a:r>
              <a:rPr sz="1950" b="0" spc="-15" dirty="0">
                <a:solidFill>
                  <a:prstClr val="black"/>
                </a:solidFill>
                <a:latin typeface="Arial"/>
                <a:cs typeface="Arial"/>
              </a:rPr>
              <a:t>Write </a:t>
            </a:r>
            <a:r>
              <a:rPr sz="1950" b="0" spc="-19" dirty="0">
                <a:solidFill>
                  <a:prstClr val="black"/>
                </a:solidFill>
                <a:latin typeface="Arial"/>
                <a:cs typeface="Arial"/>
              </a:rPr>
              <a:t>contracts </a:t>
            </a:r>
            <a:r>
              <a:rPr sz="1950" b="0" spc="-15" dirty="0">
                <a:solidFill>
                  <a:prstClr val="black"/>
                </a:solidFill>
                <a:latin typeface="Arial"/>
                <a:cs typeface="Arial"/>
              </a:rPr>
              <a:t>for </a:t>
            </a:r>
            <a:r>
              <a:rPr sz="1950" b="0" spc="-19" dirty="0">
                <a:solidFill>
                  <a:prstClr val="black"/>
                </a:solidFill>
                <a:latin typeface="Arial"/>
                <a:cs typeface="Arial"/>
              </a:rPr>
              <a:t>system operations </a:t>
            </a:r>
            <a:r>
              <a:rPr sz="1950" b="0" spc="-15" dirty="0">
                <a:solidFill>
                  <a:prstClr val="black"/>
                </a:solidFill>
                <a:latin typeface="Arial"/>
                <a:cs typeface="Arial"/>
              </a:rPr>
              <a:t>that are  </a:t>
            </a:r>
            <a:r>
              <a:rPr sz="1950" spc="-23" dirty="0">
                <a:solidFill>
                  <a:srgbClr val="0070C0"/>
                </a:solidFill>
                <a:latin typeface="Arial"/>
                <a:cs typeface="Arial"/>
              </a:rPr>
              <a:t>complex</a:t>
            </a:r>
            <a:r>
              <a:rPr sz="1950" b="0" spc="-23" dirty="0">
                <a:solidFill>
                  <a:prstClr val="black"/>
                </a:solidFill>
                <a:latin typeface="Arial"/>
                <a:cs typeface="Arial"/>
              </a:rPr>
              <a:t> </a:t>
            </a:r>
            <a:r>
              <a:rPr sz="1950" b="0" spc="-19" dirty="0">
                <a:solidFill>
                  <a:prstClr val="black"/>
                </a:solidFill>
                <a:latin typeface="Arial"/>
                <a:cs typeface="Arial"/>
              </a:rPr>
              <a:t>and </a:t>
            </a:r>
            <a:r>
              <a:rPr sz="1950" b="0" spc="-23" dirty="0">
                <a:solidFill>
                  <a:prstClr val="black"/>
                </a:solidFill>
                <a:latin typeface="Arial"/>
                <a:cs typeface="Arial"/>
              </a:rPr>
              <a:t>perhaps </a:t>
            </a:r>
            <a:r>
              <a:rPr sz="1950" b="0" spc="-19" dirty="0">
                <a:solidFill>
                  <a:prstClr val="black"/>
                </a:solidFill>
                <a:latin typeface="Arial"/>
                <a:cs typeface="Arial"/>
              </a:rPr>
              <a:t>subtle </a:t>
            </a:r>
            <a:r>
              <a:rPr sz="1950" b="0" spc="-8" dirty="0">
                <a:solidFill>
                  <a:prstClr val="black"/>
                </a:solidFill>
                <a:latin typeface="Arial"/>
                <a:cs typeface="Arial"/>
              </a:rPr>
              <a:t>in </a:t>
            </a:r>
            <a:r>
              <a:rPr sz="1950" b="0" spc="-15" dirty="0">
                <a:solidFill>
                  <a:prstClr val="black"/>
                </a:solidFill>
                <a:latin typeface="Arial"/>
                <a:cs typeface="Arial"/>
              </a:rPr>
              <a:t>their </a:t>
            </a:r>
            <a:r>
              <a:rPr sz="1950" b="0" spc="-19" dirty="0">
                <a:solidFill>
                  <a:prstClr val="black"/>
                </a:solidFill>
                <a:latin typeface="Arial"/>
                <a:cs typeface="Arial"/>
              </a:rPr>
              <a:t>results,</a:t>
            </a:r>
            <a:r>
              <a:rPr sz="1950" b="0" spc="-116" dirty="0">
                <a:solidFill>
                  <a:prstClr val="black"/>
                </a:solidFill>
                <a:latin typeface="Arial"/>
                <a:cs typeface="Arial"/>
              </a:rPr>
              <a:t> </a:t>
            </a:r>
            <a:r>
              <a:rPr sz="1950" b="0" spc="-11" dirty="0">
                <a:solidFill>
                  <a:prstClr val="black"/>
                </a:solidFill>
                <a:latin typeface="Arial"/>
                <a:cs typeface="Arial"/>
              </a:rPr>
              <a:t>or  </a:t>
            </a:r>
            <a:r>
              <a:rPr sz="1950" b="0" spc="-19" dirty="0">
                <a:solidFill>
                  <a:prstClr val="black"/>
                </a:solidFill>
                <a:latin typeface="Arial"/>
                <a:cs typeface="Arial"/>
              </a:rPr>
              <a:t>which </a:t>
            </a:r>
            <a:r>
              <a:rPr sz="1950" b="0" spc="-15" dirty="0">
                <a:solidFill>
                  <a:prstClr val="black"/>
                </a:solidFill>
                <a:latin typeface="Arial"/>
                <a:cs typeface="Arial"/>
              </a:rPr>
              <a:t>are </a:t>
            </a:r>
            <a:r>
              <a:rPr sz="1950" spc="-19" dirty="0">
                <a:solidFill>
                  <a:srgbClr val="0070C0"/>
                </a:solidFill>
                <a:latin typeface="Arial"/>
                <a:cs typeface="Arial"/>
              </a:rPr>
              <a:t>not clear </a:t>
            </a:r>
            <a:r>
              <a:rPr sz="1950" b="0" spc="-4" dirty="0">
                <a:solidFill>
                  <a:prstClr val="black"/>
                </a:solidFill>
                <a:latin typeface="Arial"/>
                <a:cs typeface="Arial"/>
              </a:rPr>
              <a:t>in </a:t>
            </a:r>
            <a:r>
              <a:rPr sz="1950" b="0" spc="-15" dirty="0">
                <a:solidFill>
                  <a:prstClr val="black"/>
                </a:solidFill>
                <a:latin typeface="Arial"/>
                <a:cs typeface="Arial"/>
              </a:rPr>
              <a:t>the use</a:t>
            </a:r>
            <a:r>
              <a:rPr sz="1950" b="0" spc="-143" dirty="0">
                <a:solidFill>
                  <a:prstClr val="black"/>
                </a:solidFill>
                <a:latin typeface="Arial"/>
                <a:cs typeface="Arial"/>
              </a:rPr>
              <a:t> </a:t>
            </a:r>
            <a:r>
              <a:rPr sz="1950" b="0" spc="-19" dirty="0">
                <a:solidFill>
                  <a:prstClr val="black"/>
                </a:solidFill>
                <a:latin typeface="Arial"/>
                <a:cs typeface="Arial"/>
              </a:rPr>
              <a:t>case.</a:t>
            </a:r>
            <a:endParaRPr sz="1950" b="0" dirty="0">
              <a:solidFill>
                <a:prstClr val="black"/>
              </a:solidFill>
              <a:latin typeface="Arial"/>
              <a:cs typeface="Arial"/>
            </a:endParaRPr>
          </a:p>
          <a:p>
            <a:pPr marL="748664" marR="325279" lvl="1" indent="-481013" algn="just" defTabSz="685800" fontAlgn="auto">
              <a:lnSpc>
                <a:spcPts val="2183"/>
              </a:lnSpc>
              <a:spcBef>
                <a:spcPts val="529"/>
              </a:spcBef>
              <a:spcAft>
                <a:spcPts val="0"/>
              </a:spcAft>
              <a:buFontTx/>
              <a:buAutoNum type="arabicPeriod"/>
              <a:tabLst>
                <a:tab pos="748664" algn="l"/>
              </a:tabLst>
            </a:pPr>
            <a:r>
              <a:rPr sz="1950" b="0" spc="-19" dirty="0">
                <a:solidFill>
                  <a:prstClr val="black"/>
                </a:solidFill>
                <a:latin typeface="Arial"/>
                <a:cs typeface="Arial"/>
              </a:rPr>
              <a:t>Describe </a:t>
            </a:r>
            <a:r>
              <a:rPr sz="1950" b="0" spc="-23" dirty="0">
                <a:solidFill>
                  <a:prstClr val="black"/>
                </a:solidFill>
                <a:latin typeface="Arial"/>
                <a:cs typeface="Arial"/>
              </a:rPr>
              <a:t>postconditions </a:t>
            </a:r>
            <a:r>
              <a:rPr sz="1950" b="0" spc="-19" dirty="0">
                <a:solidFill>
                  <a:prstClr val="black"/>
                </a:solidFill>
                <a:latin typeface="Arial"/>
                <a:cs typeface="Arial"/>
              </a:rPr>
              <a:t>using </a:t>
            </a:r>
            <a:r>
              <a:rPr sz="1950" b="0" spc="-15" dirty="0">
                <a:solidFill>
                  <a:prstClr val="black"/>
                </a:solidFill>
                <a:latin typeface="Arial"/>
                <a:cs typeface="Arial"/>
              </a:rPr>
              <a:t>the </a:t>
            </a:r>
            <a:r>
              <a:rPr sz="1950" b="0" spc="-19" dirty="0">
                <a:solidFill>
                  <a:prstClr val="black"/>
                </a:solidFill>
                <a:latin typeface="Arial"/>
                <a:cs typeface="Arial"/>
              </a:rPr>
              <a:t>following  categories:</a:t>
            </a:r>
            <a:endParaRPr sz="1950" b="0" dirty="0">
              <a:solidFill>
                <a:prstClr val="black"/>
              </a:solidFill>
              <a:latin typeface="Arial"/>
              <a:cs typeface="Arial"/>
            </a:endParaRPr>
          </a:p>
          <a:p>
            <a:pPr marL="1082993" lvl="2" indent="-262890" defTabSz="685800" fontAlgn="auto">
              <a:spcBef>
                <a:spcPts val="229"/>
              </a:spcBef>
              <a:spcAft>
                <a:spcPts val="0"/>
              </a:spcAft>
              <a:buFontTx/>
              <a:buAutoNum type="alphaLcPeriod"/>
              <a:tabLst>
                <a:tab pos="1082993" algn="l"/>
              </a:tabLst>
            </a:pPr>
            <a:r>
              <a:rPr sz="1650" b="0" spc="-15" dirty="0">
                <a:solidFill>
                  <a:prstClr val="black"/>
                </a:solidFill>
                <a:latin typeface="Arial"/>
                <a:cs typeface="Arial"/>
              </a:rPr>
              <a:t>Instance creation </a:t>
            </a:r>
            <a:r>
              <a:rPr sz="1650" b="0" spc="-11" dirty="0">
                <a:solidFill>
                  <a:prstClr val="black"/>
                </a:solidFill>
                <a:latin typeface="Arial"/>
                <a:cs typeface="Arial"/>
              </a:rPr>
              <a:t>or</a:t>
            </a:r>
            <a:r>
              <a:rPr sz="1650" b="0" spc="-45" dirty="0">
                <a:solidFill>
                  <a:prstClr val="black"/>
                </a:solidFill>
                <a:latin typeface="Arial"/>
                <a:cs typeface="Arial"/>
              </a:rPr>
              <a:t> </a:t>
            </a:r>
            <a:r>
              <a:rPr sz="1650" b="0" spc="-15" dirty="0">
                <a:solidFill>
                  <a:prstClr val="black"/>
                </a:solidFill>
                <a:latin typeface="Arial"/>
                <a:cs typeface="Arial"/>
              </a:rPr>
              <a:t>deletion</a:t>
            </a:r>
            <a:endParaRPr sz="1650" b="0" dirty="0">
              <a:solidFill>
                <a:prstClr val="black"/>
              </a:solidFill>
              <a:latin typeface="Arial"/>
              <a:cs typeface="Arial"/>
            </a:endParaRPr>
          </a:p>
          <a:p>
            <a:pPr marL="1082993" lvl="2" indent="-262890" defTabSz="685800" fontAlgn="auto">
              <a:spcBef>
                <a:spcPts val="278"/>
              </a:spcBef>
              <a:spcAft>
                <a:spcPts val="0"/>
              </a:spcAft>
              <a:buFontTx/>
              <a:buAutoNum type="alphaLcPeriod"/>
              <a:tabLst>
                <a:tab pos="1082993" algn="l"/>
              </a:tabLst>
            </a:pPr>
            <a:r>
              <a:rPr sz="1650" b="0" spc="-15" dirty="0">
                <a:solidFill>
                  <a:prstClr val="black"/>
                </a:solidFill>
                <a:latin typeface="Arial"/>
                <a:cs typeface="Arial"/>
              </a:rPr>
              <a:t>Attribute</a:t>
            </a:r>
            <a:r>
              <a:rPr sz="1650" b="0" spc="-30" dirty="0">
                <a:solidFill>
                  <a:prstClr val="black"/>
                </a:solidFill>
                <a:latin typeface="Arial"/>
                <a:cs typeface="Arial"/>
              </a:rPr>
              <a:t> </a:t>
            </a:r>
            <a:r>
              <a:rPr sz="1650" b="0" spc="-15" dirty="0">
                <a:solidFill>
                  <a:prstClr val="black"/>
                </a:solidFill>
                <a:latin typeface="Arial"/>
                <a:cs typeface="Arial"/>
              </a:rPr>
              <a:t>modification</a:t>
            </a:r>
            <a:endParaRPr sz="1650" b="0" dirty="0">
              <a:solidFill>
                <a:prstClr val="black"/>
              </a:solidFill>
              <a:latin typeface="Arial"/>
              <a:cs typeface="Arial"/>
            </a:endParaRPr>
          </a:p>
          <a:p>
            <a:pPr marL="1082993" lvl="2" indent="-262890" defTabSz="685800" fontAlgn="auto">
              <a:spcBef>
                <a:spcPts val="278"/>
              </a:spcBef>
              <a:spcAft>
                <a:spcPts val="0"/>
              </a:spcAft>
              <a:buFontTx/>
              <a:buAutoNum type="alphaLcPeriod"/>
              <a:tabLst>
                <a:tab pos="1082516" algn="l"/>
                <a:tab pos="1082993" algn="l"/>
              </a:tabLst>
            </a:pPr>
            <a:r>
              <a:rPr sz="1650" b="0" spc="-15" dirty="0">
                <a:solidFill>
                  <a:prstClr val="black"/>
                </a:solidFill>
                <a:latin typeface="Arial"/>
                <a:cs typeface="Arial"/>
              </a:rPr>
              <a:t>Associations </a:t>
            </a:r>
            <a:r>
              <a:rPr sz="1650" b="0" spc="-19" dirty="0">
                <a:solidFill>
                  <a:prstClr val="black"/>
                </a:solidFill>
                <a:latin typeface="Arial"/>
                <a:cs typeface="Arial"/>
              </a:rPr>
              <a:t>formed </a:t>
            </a:r>
            <a:r>
              <a:rPr sz="1650" b="0" spc="-11" dirty="0">
                <a:solidFill>
                  <a:prstClr val="black"/>
                </a:solidFill>
                <a:latin typeface="Arial"/>
                <a:cs typeface="Arial"/>
              </a:rPr>
              <a:t>or</a:t>
            </a:r>
            <a:r>
              <a:rPr sz="1650" b="0" spc="-41" dirty="0">
                <a:solidFill>
                  <a:prstClr val="black"/>
                </a:solidFill>
                <a:latin typeface="Arial"/>
                <a:cs typeface="Arial"/>
              </a:rPr>
              <a:t> </a:t>
            </a:r>
            <a:r>
              <a:rPr sz="1650" b="0" spc="-15" dirty="0">
                <a:solidFill>
                  <a:prstClr val="black"/>
                </a:solidFill>
                <a:latin typeface="Arial"/>
                <a:cs typeface="Arial"/>
              </a:rPr>
              <a:t>broken</a:t>
            </a:r>
            <a:endParaRPr sz="1650" b="0" dirty="0">
              <a:solidFill>
                <a:prstClr val="black"/>
              </a:solidFill>
              <a:latin typeface="Arial"/>
              <a:cs typeface="Arial"/>
            </a:endParaRPr>
          </a:p>
        </p:txBody>
      </p:sp>
      <p:sp>
        <p:nvSpPr>
          <p:cNvPr id="4" name="Right Arrow 3">
            <a:extLst>
              <a:ext uri="{FF2B5EF4-FFF2-40B4-BE49-F238E27FC236}">
                <a16:creationId xmlns:a16="http://schemas.microsoft.com/office/drawing/2014/main" id="{CEBE82C9-75E5-C94F-8796-09026D1D4169}"/>
              </a:ext>
            </a:extLst>
          </p:cNvPr>
          <p:cNvSpPr/>
          <p:nvPr/>
        </p:nvSpPr>
        <p:spPr>
          <a:xfrm>
            <a:off x="899592" y="2070305"/>
            <a:ext cx="79208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160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5656" y="1563638"/>
            <a:ext cx="6025515" cy="2192267"/>
          </a:xfrm>
          <a:prstGeom prst="rect">
            <a:avLst/>
          </a:prstGeom>
        </p:spPr>
        <p:txBody>
          <a:bodyPr vert="horz" wrap="square" lIns="0" tIns="40005" rIns="0" bIns="0" rtlCol="0">
            <a:spAutoFit/>
          </a:bodyPr>
          <a:lstStyle/>
          <a:p>
            <a:pPr marL="276225" marR="13335" indent="-257175" defTabSz="685800" fontAlgn="auto">
              <a:lnSpc>
                <a:spcPts val="2513"/>
              </a:lnSpc>
              <a:spcBef>
                <a:spcPts val="315"/>
              </a:spcBef>
              <a:spcAft>
                <a:spcPts val="0"/>
              </a:spcAft>
              <a:buClr>
                <a:srgbClr val="CC9900"/>
              </a:buClr>
              <a:buSzPct val="65000"/>
              <a:buFont typeface="Wingdings"/>
              <a:buChar char=""/>
              <a:tabLst>
                <a:tab pos="275749" algn="l"/>
                <a:tab pos="276225" algn="l"/>
                <a:tab pos="3526631" algn="l"/>
              </a:tabLst>
            </a:pPr>
            <a:r>
              <a:rPr sz="2250" b="0" spc="-4" dirty="0">
                <a:solidFill>
                  <a:prstClr val="black"/>
                </a:solidFill>
                <a:latin typeface="Arial"/>
                <a:cs typeface="Arial"/>
              </a:rPr>
              <a:t>State the postconditions </a:t>
            </a:r>
            <a:r>
              <a:rPr sz="2250" b="0" dirty="0">
                <a:solidFill>
                  <a:prstClr val="black"/>
                </a:solidFill>
                <a:latin typeface="Arial"/>
                <a:cs typeface="Arial"/>
              </a:rPr>
              <a:t>in a </a:t>
            </a:r>
            <a:r>
              <a:rPr sz="2250" b="0" spc="-4" dirty="0">
                <a:solidFill>
                  <a:prstClr val="black"/>
                </a:solidFill>
                <a:latin typeface="Arial"/>
                <a:cs typeface="Arial"/>
              </a:rPr>
              <a:t>declarative,  </a:t>
            </a:r>
            <a:r>
              <a:rPr sz="2250" b="0" dirty="0">
                <a:solidFill>
                  <a:prstClr val="black"/>
                </a:solidFill>
                <a:latin typeface="Arial"/>
                <a:cs typeface="Arial"/>
              </a:rPr>
              <a:t>passive </a:t>
            </a:r>
            <a:r>
              <a:rPr sz="2250" b="0" spc="-4" dirty="0">
                <a:solidFill>
                  <a:prstClr val="black"/>
                </a:solidFill>
                <a:latin typeface="Arial"/>
                <a:cs typeface="Arial"/>
              </a:rPr>
              <a:t>past</a:t>
            </a:r>
            <a:r>
              <a:rPr sz="2250" b="0" spc="-8" dirty="0">
                <a:solidFill>
                  <a:prstClr val="black"/>
                </a:solidFill>
                <a:latin typeface="Arial"/>
                <a:cs typeface="Arial"/>
              </a:rPr>
              <a:t> </a:t>
            </a:r>
            <a:r>
              <a:rPr sz="2250" b="0" spc="-4" dirty="0">
                <a:solidFill>
                  <a:prstClr val="black"/>
                </a:solidFill>
                <a:latin typeface="Arial"/>
                <a:cs typeface="Arial"/>
              </a:rPr>
              <a:t>tense</a:t>
            </a:r>
            <a:r>
              <a:rPr sz="2250" b="0" dirty="0">
                <a:solidFill>
                  <a:prstClr val="black"/>
                </a:solidFill>
                <a:latin typeface="Arial"/>
                <a:cs typeface="Arial"/>
              </a:rPr>
              <a:t> </a:t>
            </a:r>
            <a:r>
              <a:rPr sz="2250" b="0" spc="-4" dirty="0">
                <a:solidFill>
                  <a:prstClr val="black"/>
                </a:solidFill>
                <a:latin typeface="Arial"/>
                <a:cs typeface="Arial"/>
              </a:rPr>
              <a:t>form.</a:t>
            </a:r>
            <a:r>
              <a:rPr lang="en-IE" sz="2250" b="0" spc="-4" dirty="0">
                <a:solidFill>
                  <a:prstClr val="black"/>
                </a:solidFill>
                <a:latin typeface="Arial"/>
                <a:cs typeface="Arial"/>
              </a:rPr>
              <a:t> </a:t>
            </a:r>
            <a:r>
              <a:rPr sz="2250" b="0" spc="-4" dirty="0">
                <a:solidFill>
                  <a:prstClr val="black"/>
                </a:solidFill>
                <a:latin typeface="Arial"/>
                <a:cs typeface="Arial"/>
              </a:rPr>
              <a:t>This </a:t>
            </a:r>
            <a:r>
              <a:rPr sz="2250" b="0" dirty="0">
                <a:solidFill>
                  <a:prstClr val="black"/>
                </a:solidFill>
                <a:latin typeface="Arial"/>
                <a:cs typeface="Arial"/>
              </a:rPr>
              <a:t>will</a:t>
            </a:r>
            <a:r>
              <a:rPr sz="2250" b="0" spc="-30" dirty="0">
                <a:solidFill>
                  <a:prstClr val="black"/>
                </a:solidFill>
                <a:latin typeface="Arial"/>
                <a:cs typeface="Arial"/>
              </a:rPr>
              <a:t> </a:t>
            </a:r>
            <a:r>
              <a:rPr sz="2250" b="0" spc="-4" dirty="0">
                <a:solidFill>
                  <a:prstClr val="black"/>
                </a:solidFill>
                <a:latin typeface="Arial"/>
                <a:cs typeface="Arial"/>
              </a:rPr>
              <a:t>emphasize  the postconditions as declarations of state  changes.</a:t>
            </a:r>
            <a:endParaRPr sz="2250" b="0" dirty="0">
              <a:solidFill>
                <a:prstClr val="black"/>
              </a:solidFill>
              <a:latin typeface="Arial"/>
              <a:cs typeface="Arial"/>
            </a:endParaRPr>
          </a:p>
          <a:p>
            <a:pPr marL="521018" lvl="1" indent="-243840" defTabSz="685800" fontAlgn="auto">
              <a:spcBef>
                <a:spcPts val="1005"/>
              </a:spcBef>
              <a:spcAft>
                <a:spcPts val="0"/>
              </a:spcAft>
              <a:buClr>
                <a:srgbClr val="3A802E"/>
              </a:buClr>
              <a:buSzPct val="59615"/>
              <a:buFont typeface="Wingdings"/>
              <a:buChar char=""/>
              <a:tabLst>
                <a:tab pos="520541" algn="l"/>
                <a:tab pos="521018" algn="l"/>
              </a:tabLst>
            </a:pPr>
            <a:r>
              <a:rPr sz="1950" b="0" dirty="0">
                <a:solidFill>
                  <a:prstClr val="black"/>
                </a:solidFill>
                <a:latin typeface="Arial"/>
                <a:cs typeface="Arial"/>
              </a:rPr>
              <a:t>A </a:t>
            </a:r>
            <a:r>
              <a:rPr sz="1950" b="0" spc="-23" dirty="0">
                <a:solidFill>
                  <a:prstClr val="black"/>
                </a:solidFill>
                <a:latin typeface="Arial"/>
                <a:cs typeface="Arial"/>
              </a:rPr>
              <a:t>SalesLineItem </a:t>
            </a:r>
            <a:r>
              <a:rPr sz="1950" b="0" spc="-15" dirty="0">
                <a:solidFill>
                  <a:prstClr val="black"/>
                </a:solidFill>
                <a:latin typeface="Arial"/>
                <a:cs typeface="Arial"/>
              </a:rPr>
              <a:t>was</a:t>
            </a:r>
            <a:r>
              <a:rPr sz="1950" b="0" spc="-90" dirty="0">
                <a:solidFill>
                  <a:prstClr val="black"/>
                </a:solidFill>
                <a:latin typeface="Arial"/>
                <a:cs typeface="Arial"/>
              </a:rPr>
              <a:t> </a:t>
            </a:r>
            <a:r>
              <a:rPr sz="1950" b="0" spc="-19" dirty="0">
                <a:solidFill>
                  <a:prstClr val="black"/>
                </a:solidFill>
                <a:latin typeface="Arial"/>
                <a:cs typeface="Arial"/>
              </a:rPr>
              <a:t>created</a:t>
            </a:r>
            <a:endParaRPr sz="1950" b="0" dirty="0">
              <a:solidFill>
                <a:prstClr val="black"/>
              </a:solidFill>
              <a:latin typeface="Arial"/>
              <a:cs typeface="Arial"/>
            </a:endParaRPr>
          </a:p>
          <a:p>
            <a:pPr marL="521018" lvl="1" indent="-243840" defTabSz="685800" fontAlgn="auto">
              <a:spcBef>
                <a:spcPts val="1058"/>
              </a:spcBef>
              <a:spcAft>
                <a:spcPts val="0"/>
              </a:spcAft>
              <a:buClr>
                <a:srgbClr val="3A802E"/>
              </a:buClr>
              <a:buSzPct val="59615"/>
              <a:buFont typeface="Wingdings"/>
              <a:buChar char=""/>
              <a:tabLst>
                <a:tab pos="520541" algn="l"/>
                <a:tab pos="521018" algn="l"/>
              </a:tabLst>
            </a:pPr>
            <a:r>
              <a:rPr sz="1950" b="0" spc="-19" dirty="0">
                <a:solidFill>
                  <a:prstClr val="black"/>
                </a:solidFill>
                <a:latin typeface="Arial"/>
                <a:cs typeface="Arial"/>
              </a:rPr>
              <a:t>Create </a:t>
            </a:r>
            <a:r>
              <a:rPr sz="1950" b="0" dirty="0">
                <a:solidFill>
                  <a:prstClr val="black"/>
                </a:solidFill>
                <a:latin typeface="Arial"/>
                <a:cs typeface="Arial"/>
              </a:rPr>
              <a:t>a</a:t>
            </a:r>
            <a:r>
              <a:rPr sz="1950" b="0" spc="-53" dirty="0">
                <a:solidFill>
                  <a:prstClr val="black"/>
                </a:solidFill>
                <a:latin typeface="Arial"/>
                <a:cs typeface="Arial"/>
              </a:rPr>
              <a:t> </a:t>
            </a:r>
            <a:r>
              <a:rPr sz="1950" b="0" spc="-19" dirty="0">
                <a:solidFill>
                  <a:prstClr val="black"/>
                </a:solidFill>
                <a:latin typeface="Arial"/>
                <a:cs typeface="Arial"/>
              </a:rPr>
              <a:t>SalesLineItem</a:t>
            </a:r>
            <a:endParaRPr sz="1950" b="0" dirty="0">
              <a:solidFill>
                <a:prstClr val="black"/>
              </a:solidFill>
              <a:latin typeface="Arial"/>
              <a:cs typeface="Arial"/>
            </a:endParaRPr>
          </a:p>
        </p:txBody>
      </p:sp>
      <p:grpSp>
        <p:nvGrpSpPr>
          <p:cNvPr id="3" name="object 3"/>
          <p:cNvGrpSpPr/>
          <p:nvPr/>
        </p:nvGrpSpPr>
        <p:grpSpPr>
          <a:xfrm>
            <a:off x="5292080" y="2931790"/>
            <a:ext cx="406585" cy="402431"/>
            <a:chOff x="5662067" y="2781707"/>
            <a:chExt cx="691515" cy="536575"/>
          </a:xfrm>
          <a:solidFill>
            <a:srgbClr val="4E8F00">
              <a:alpha val="8000"/>
            </a:srgbClr>
          </a:solidFill>
        </p:grpSpPr>
        <p:sp>
          <p:nvSpPr>
            <p:cNvPr id="4" name="object 4"/>
            <p:cNvSpPr/>
            <p:nvPr/>
          </p:nvSpPr>
          <p:spPr>
            <a:xfrm>
              <a:off x="5666739" y="2786380"/>
              <a:ext cx="681990" cy="527050"/>
            </a:xfrm>
            <a:custGeom>
              <a:avLst/>
              <a:gdLst/>
              <a:ahLst/>
              <a:cxnLst/>
              <a:rect l="l" t="t" r="r" b="b"/>
              <a:pathLst>
                <a:path w="681989" h="527050">
                  <a:moveTo>
                    <a:pt x="375920" y="0"/>
                  </a:moveTo>
                  <a:lnTo>
                    <a:pt x="304800" y="0"/>
                  </a:lnTo>
                  <a:lnTo>
                    <a:pt x="271780" y="5080"/>
                  </a:lnTo>
                  <a:lnTo>
                    <a:pt x="208280" y="20320"/>
                  </a:lnTo>
                  <a:lnTo>
                    <a:pt x="151130" y="44450"/>
                  </a:lnTo>
                  <a:lnTo>
                    <a:pt x="99060" y="76200"/>
                  </a:lnTo>
                  <a:lnTo>
                    <a:pt x="40639" y="137160"/>
                  </a:lnTo>
                  <a:lnTo>
                    <a:pt x="15239" y="185420"/>
                  </a:lnTo>
                  <a:lnTo>
                    <a:pt x="1270" y="237490"/>
                  </a:lnTo>
                  <a:lnTo>
                    <a:pt x="0" y="264160"/>
                  </a:lnTo>
                  <a:lnTo>
                    <a:pt x="1270" y="290830"/>
                  </a:lnTo>
                  <a:lnTo>
                    <a:pt x="15239" y="341630"/>
                  </a:lnTo>
                  <a:lnTo>
                    <a:pt x="40639" y="388620"/>
                  </a:lnTo>
                  <a:lnTo>
                    <a:pt x="77470" y="431800"/>
                  </a:lnTo>
                  <a:lnTo>
                    <a:pt x="123189" y="466090"/>
                  </a:lnTo>
                  <a:lnTo>
                    <a:pt x="177800" y="495300"/>
                  </a:lnTo>
                  <a:lnTo>
                    <a:pt x="271780" y="521970"/>
                  </a:lnTo>
                  <a:lnTo>
                    <a:pt x="340360" y="527050"/>
                  </a:lnTo>
                  <a:lnTo>
                    <a:pt x="375920" y="525780"/>
                  </a:lnTo>
                  <a:lnTo>
                    <a:pt x="441960" y="514350"/>
                  </a:lnTo>
                  <a:lnTo>
                    <a:pt x="502920" y="495300"/>
                  </a:lnTo>
                  <a:lnTo>
                    <a:pt x="557530" y="466090"/>
                  </a:lnTo>
                  <a:lnTo>
                    <a:pt x="603250" y="431800"/>
                  </a:lnTo>
                  <a:lnTo>
                    <a:pt x="640080" y="388620"/>
                  </a:lnTo>
                  <a:lnTo>
                    <a:pt x="665480" y="341630"/>
                  </a:lnTo>
                  <a:lnTo>
                    <a:pt x="679450" y="290830"/>
                  </a:lnTo>
                  <a:lnTo>
                    <a:pt x="681989" y="264160"/>
                  </a:lnTo>
                  <a:lnTo>
                    <a:pt x="679450" y="237490"/>
                  </a:lnTo>
                  <a:lnTo>
                    <a:pt x="665480" y="185420"/>
                  </a:lnTo>
                  <a:lnTo>
                    <a:pt x="640080" y="137160"/>
                  </a:lnTo>
                  <a:lnTo>
                    <a:pt x="603250" y="95250"/>
                  </a:lnTo>
                  <a:lnTo>
                    <a:pt x="557530" y="59690"/>
                  </a:lnTo>
                  <a:lnTo>
                    <a:pt x="502920" y="31750"/>
                  </a:lnTo>
                  <a:lnTo>
                    <a:pt x="441960" y="11430"/>
                  </a:lnTo>
                  <a:lnTo>
                    <a:pt x="408939" y="5080"/>
                  </a:lnTo>
                  <a:close/>
                </a:path>
              </a:pathLst>
            </a:custGeom>
            <a:grpFill/>
            <a:ln>
              <a:solidFill>
                <a:srgbClr val="4E8F00"/>
              </a:solidFill>
            </a:ln>
          </p:spPr>
          <p:txBody>
            <a:bodyPr wrap="square" lIns="0" tIns="0" rIns="0" bIns="0" rtlCol="0"/>
            <a:lstStyle/>
            <a:p>
              <a:pPr defTabSz="685800" fontAlgn="auto">
                <a:spcBef>
                  <a:spcPts val="0"/>
                </a:spcBef>
                <a:spcAft>
                  <a:spcPts val="0"/>
                </a:spcAft>
              </a:pPr>
              <a:endParaRPr>
                <a:solidFill>
                  <a:prstClr val="black"/>
                </a:solidFill>
                <a:latin typeface="Calibri"/>
                <a:cs typeface="+mn-cs"/>
              </a:endParaRPr>
            </a:p>
          </p:txBody>
        </p:sp>
        <p:sp>
          <p:nvSpPr>
            <p:cNvPr id="5" name="object 5"/>
            <p:cNvSpPr/>
            <p:nvPr/>
          </p:nvSpPr>
          <p:spPr>
            <a:xfrm>
              <a:off x="5666739" y="2786380"/>
              <a:ext cx="681990" cy="527050"/>
            </a:xfrm>
            <a:custGeom>
              <a:avLst/>
              <a:gdLst/>
              <a:ahLst/>
              <a:cxnLst/>
              <a:rect l="l" t="t" r="r" b="b"/>
              <a:pathLst>
                <a:path w="681989" h="527050">
                  <a:moveTo>
                    <a:pt x="340360" y="0"/>
                  </a:moveTo>
                  <a:lnTo>
                    <a:pt x="304800" y="0"/>
                  </a:lnTo>
                  <a:lnTo>
                    <a:pt x="271780" y="5080"/>
                  </a:lnTo>
                  <a:lnTo>
                    <a:pt x="208280" y="20320"/>
                  </a:lnTo>
                  <a:lnTo>
                    <a:pt x="151130" y="44450"/>
                  </a:lnTo>
                  <a:lnTo>
                    <a:pt x="99060" y="76200"/>
                  </a:lnTo>
                  <a:lnTo>
                    <a:pt x="58420" y="116840"/>
                  </a:lnTo>
                  <a:lnTo>
                    <a:pt x="26670" y="161290"/>
                  </a:lnTo>
                  <a:lnTo>
                    <a:pt x="7620" y="210820"/>
                  </a:lnTo>
                  <a:lnTo>
                    <a:pt x="0" y="264160"/>
                  </a:lnTo>
                  <a:lnTo>
                    <a:pt x="1270" y="290830"/>
                  </a:lnTo>
                  <a:lnTo>
                    <a:pt x="15239" y="341630"/>
                  </a:lnTo>
                  <a:lnTo>
                    <a:pt x="40639" y="388620"/>
                  </a:lnTo>
                  <a:lnTo>
                    <a:pt x="77470" y="431800"/>
                  </a:lnTo>
                  <a:lnTo>
                    <a:pt x="123189" y="466090"/>
                  </a:lnTo>
                  <a:lnTo>
                    <a:pt x="177800" y="495300"/>
                  </a:lnTo>
                  <a:lnTo>
                    <a:pt x="240030" y="514350"/>
                  </a:lnTo>
                  <a:lnTo>
                    <a:pt x="271780" y="521970"/>
                  </a:lnTo>
                  <a:lnTo>
                    <a:pt x="304800" y="525780"/>
                  </a:lnTo>
                  <a:lnTo>
                    <a:pt x="340360" y="527050"/>
                  </a:lnTo>
                  <a:lnTo>
                    <a:pt x="375920" y="525780"/>
                  </a:lnTo>
                  <a:lnTo>
                    <a:pt x="441960" y="514350"/>
                  </a:lnTo>
                  <a:lnTo>
                    <a:pt x="502920" y="495300"/>
                  </a:lnTo>
                  <a:lnTo>
                    <a:pt x="557530" y="466090"/>
                  </a:lnTo>
                  <a:lnTo>
                    <a:pt x="603250" y="431800"/>
                  </a:lnTo>
                  <a:lnTo>
                    <a:pt x="640080" y="388620"/>
                  </a:lnTo>
                  <a:lnTo>
                    <a:pt x="665480" y="341630"/>
                  </a:lnTo>
                  <a:lnTo>
                    <a:pt x="679450" y="290830"/>
                  </a:lnTo>
                  <a:lnTo>
                    <a:pt x="681989" y="264160"/>
                  </a:lnTo>
                  <a:lnTo>
                    <a:pt x="679450" y="237490"/>
                  </a:lnTo>
                  <a:lnTo>
                    <a:pt x="665480" y="185420"/>
                  </a:lnTo>
                  <a:lnTo>
                    <a:pt x="640080" y="137160"/>
                  </a:lnTo>
                  <a:lnTo>
                    <a:pt x="603250" y="95250"/>
                  </a:lnTo>
                  <a:lnTo>
                    <a:pt x="557530" y="59690"/>
                  </a:lnTo>
                  <a:lnTo>
                    <a:pt x="502920" y="31750"/>
                  </a:lnTo>
                  <a:lnTo>
                    <a:pt x="441960" y="11430"/>
                  </a:lnTo>
                  <a:lnTo>
                    <a:pt x="375920" y="0"/>
                  </a:lnTo>
                  <a:lnTo>
                    <a:pt x="340360" y="0"/>
                  </a:lnTo>
                  <a:close/>
                </a:path>
                <a:path w="681989" h="527050">
                  <a:moveTo>
                    <a:pt x="157480" y="378460"/>
                  </a:moveTo>
                  <a:lnTo>
                    <a:pt x="180339" y="389890"/>
                  </a:lnTo>
                  <a:lnTo>
                    <a:pt x="203200" y="400050"/>
                  </a:lnTo>
                  <a:lnTo>
                    <a:pt x="226060" y="407670"/>
                  </a:lnTo>
                  <a:lnTo>
                    <a:pt x="248920" y="415290"/>
                  </a:lnTo>
                  <a:lnTo>
                    <a:pt x="271780" y="420370"/>
                  </a:lnTo>
                  <a:lnTo>
                    <a:pt x="294639" y="424180"/>
                  </a:lnTo>
                  <a:lnTo>
                    <a:pt x="318770" y="426720"/>
                  </a:lnTo>
                  <a:lnTo>
                    <a:pt x="340360" y="426720"/>
                  </a:lnTo>
                  <a:lnTo>
                    <a:pt x="364489" y="426720"/>
                  </a:lnTo>
                  <a:lnTo>
                    <a:pt x="410210" y="420370"/>
                  </a:lnTo>
                  <a:lnTo>
                    <a:pt x="455930" y="407670"/>
                  </a:lnTo>
                  <a:lnTo>
                    <a:pt x="501650" y="389890"/>
                  </a:lnTo>
                  <a:lnTo>
                    <a:pt x="524510" y="378460"/>
                  </a:lnTo>
                </a:path>
              </a:pathLst>
            </a:custGeom>
            <a:grpFill/>
            <a:ln w="9344">
              <a:solidFill>
                <a:srgbClr val="4E8F00"/>
              </a:solidFill>
            </a:ln>
          </p:spPr>
          <p:txBody>
            <a:bodyPr wrap="square" lIns="0" tIns="0" rIns="0" bIns="0" rtlCol="0"/>
            <a:lstStyle/>
            <a:p>
              <a:pPr defTabSz="685800" fontAlgn="auto">
                <a:spcBef>
                  <a:spcPts val="0"/>
                </a:spcBef>
                <a:spcAft>
                  <a:spcPts val="0"/>
                </a:spcAft>
              </a:pPr>
              <a:endParaRPr>
                <a:solidFill>
                  <a:srgbClr val="4E8F00"/>
                </a:solidFill>
                <a:latin typeface="Calibri"/>
                <a:cs typeface="+mn-cs"/>
              </a:endParaRPr>
            </a:p>
          </p:txBody>
        </p:sp>
        <p:sp>
          <p:nvSpPr>
            <p:cNvPr id="6" name="object 6"/>
            <p:cNvSpPr/>
            <p:nvPr/>
          </p:nvSpPr>
          <p:spPr>
            <a:xfrm>
              <a:off x="5858917" y="2939187"/>
              <a:ext cx="79194" cy="63954"/>
            </a:xfrm>
            <a:prstGeom prst="rect">
              <a:avLst/>
            </a:prstGeom>
            <a:grpFill/>
            <a:ln>
              <a:solidFill>
                <a:srgbClr val="4E8F00"/>
              </a:solidFill>
            </a:ln>
          </p:spPr>
          <p:txBody>
            <a:bodyPr wrap="square" lIns="0" tIns="0" rIns="0" bIns="0" rtlCol="0"/>
            <a:lstStyle/>
            <a:p>
              <a:pPr defTabSz="685800" fontAlgn="auto">
                <a:spcBef>
                  <a:spcPts val="0"/>
                </a:spcBef>
                <a:spcAft>
                  <a:spcPts val="0"/>
                </a:spcAft>
              </a:pPr>
              <a:endParaRPr>
                <a:solidFill>
                  <a:prstClr val="black"/>
                </a:solidFill>
                <a:latin typeface="Calibri"/>
                <a:cs typeface="+mn-cs"/>
              </a:endParaRPr>
            </a:p>
          </p:txBody>
        </p:sp>
        <p:sp>
          <p:nvSpPr>
            <p:cNvPr id="7" name="object 7"/>
            <p:cNvSpPr/>
            <p:nvPr/>
          </p:nvSpPr>
          <p:spPr>
            <a:xfrm>
              <a:off x="6077357" y="2939187"/>
              <a:ext cx="79194" cy="63954"/>
            </a:xfrm>
            <a:prstGeom prst="rect">
              <a:avLst/>
            </a:prstGeom>
            <a:grpFill/>
            <a:ln>
              <a:solidFill>
                <a:srgbClr val="4E8F00"/>
              </a:solidFill>
            </a:ln>
          </p:spPr>
          <p:txBody>
            <a:bodyPr wrap="square" lIns="0" tIns="0" rIns="0" bIns="0" rtlCol="0"/>
            <a:lstStyle/>
            <a:p>
              <a:pPr defTabSz="685800" fontAlgn="auto">
                <a:spcBef>
                  <a:spcPts val="0"/>
                </a:spcBef>
                <a:spcAft>
                  <a:spcPts val="0"/>
                </a:spcAft>
              </a:pPr>
              <a:endParaRPr>
                <a:solidFill>
                  <a:prstClr val="black"/>
                </a:solidFill>
                <a:latin typeface="Calibri"/>
                <a:cs typeface="+mn-cs"/>
              </a:endParaRPr>
            </a:p>
          </p:txBody>
        </p:sp>
      </p:grpSp>
      <p:grpSp>
        <p:nvGrpSpPr>
          <p:cNvPr id="8" name="object 8"/>
          <p:cNvGrpSpPr/>
          <p:nvPr/>
        </p:nvGrpSpPr>
        <p:grpSpPr>
          <a:xfrm>
            <a:off x="4716016" y="3435846"/>
            <a:ext cx="387081" cy="360040"/>
            <a:chOff x="4761637" y="3456077"/>
            <a:chExt cx="470534" cy="598805"/>
          </a:xfrm>
          <a:solidFill>
            <a:schemeClr val="accent2">
              <a:alpha val="19000"/>
            </a:schemeClr>
          </a:solidFill>
        </p:grpSpPr>
        <p:sp>
          <p:nvSpPr>
            <p:cNvPr id="9" name="object 9"/>
            <p:cNvSpPr/>
            <p:nvPr/>
          </p:nvSpPr>
          <p:spPr>
            <a:xfrm>
              <a:off x="4766309" y="3460750"/>
              <a:ext cx="461009" cy="589280"/>
            </a:xfrm>
            <a:custGeom>
              <a:avLst/>
              <a:gdLst/>
              <a:ahLst/>
              <a:cxnLst/>
              <a:rect l="l" t="t" r="r" b="b"/>
              <a:pathLst>
                <a:path w="461010" h="589279">
                  <a:moveTo>
                    <a:pt x="229869" y="0"/>
                  </a:moveTo>
                  <a:lnTo>
                    <a:pt x="184150" y="5079"/>
                  </a:lnTo>
                  <a:lnTo>
                    <a:pt x="140969" y="22860"/>
                  </a:lnTo>
                  <a:lnTo>
                    <a:pt x="101600" y="49529"/>
                  </a:lnTo>
                  <a:lnTo>
                    <a:pt x="67310" y="86360"/>
                  </a:lnTo>
                  <a:lnTo>
                    <a:pt x="39369" y="129539"/>
                  </a:lnTo>
                  <a:lnTo>
                    <a:pt x="17779" y="180339"/>
                  </a:lnTo>
                  <a:lnTo>
                    <a:pt x="5079" y="234950"/>
                  </a:lnTo>
                  <a:lnTo>
                    <a:pt x="0" y="294639"/>
                  </a:lnTo>
                  <a:lnTo>
                    <a:pt x="1269" y="325119"/>
                  </a:lnTo>
                  <a:lnTo>
                    <a:pt x="11429" y="382269"/>
                  </a:lnTo>
                  <a:lnTo>
                    <a:pt x="27939" y="434339"/>
                  </a:lnTo>
                  <a:lnTo>
                    <a:pt x="52069" y="482600"/>
                  </a:lnTo>
                  <a:lnTo>
                    <a:pt x="83819" y="521969"/>
                  </a:lnTo>
                  <a:lnTo>
                    <a:pt x="120650" y="553719"/>
                  </a:lnTo>
                  <a:lnTo>
                    <a:pt x="162560" y="575310"/>
                  </a:lnTo>
                  <a:lnTo>
                    <a:pt x="207010" y="588010"/>
                  </a:lnTo>
                  <a:lnTo>
                    <a:pt x="229869" y="589280"/>
                  </a:lnTo>
                  <a:lnTo>
                    <a:pt x="254000" y="588010"/>
                  </a:lnTo>
                  <a:lnTo>
                    <a:pt x="299719" y="575310"/>
                  </a:lnTo>
                  <a:lnTo>
                    <a:pt x="341629" y="553719"/>
                  </a:lnTo>
                  <a:lnTo>
                    <a:pt x="377189" y="521969"/>
                  </a:lnTo>
                  <a:lnTo>
                    <a:pt x="408939" y="482600"/>
                  </a:lnTo>
                  <a:lnTo>
                    <a:pt x="433069" y="434339"/>
                  </a:lnTo>
                  <a:lnTo>
                    <a:pt x="450850" y="382269"/>
                  </a:lnTo>
                  <a:lnTo>
                    <a:pt x="459739" y="325119"/>
                  </a:lnTo>
                  <a:lnTo>
                    <a:pt x="461010" y="294639"/>
                  </a:lnTo>
                  <a:lnTo>
                    <a:pt x="459739" y="265430"/>
                  </a:lnTo>
                  <a:lnTo>
                    <a:pt x="450850" y="207010"/>
                  </a:lnTo>
                  <a:lnTo>
                    <a:pt x="433069" y="154939"/>
                  </a:lnTo>
                  <a:lnTo>
                    <a:pt x="408939" y="106679"/>
                  </a:lnTo>
                  <a:lnTo>
                    <a:pt x="377189" y="67310"/>
                  </a:lnTo>
                  <a:lnTo>
                    <a:pt x="341629" y="35560"/>
                  </a:lnTo>
                  <a:lnTo>
                    <a:pt x="299719" y="12700"/>
                  </a:lnTo>
                  <a:lnTo>
                    <a:pt x="254000" y="1270"/>
                  </a:lnTo>
                  <a:lnTo>
                    <a:pt x="229869" y="0"/>
                  </a:lnTo>
                  <a:close/>
                </a:path>
              </a:pathLst>
            </a:custGeom>
            <a:grpFill/>
            <a:ln>
              <a:solidFill>
                <a:srgbClr val="C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0" name="object 10"/>
            <p:cNvSpPr/>
            <p:nvPr/>
          </p:nvSpPr>
          <p:spPr>
            <a:xfrm>
              <a:off x="4766309" y="3460750"/>
              <a:ext cx="461009" cy="589280"/>
            </a:xfrm>
            <a:custGeom>
              <a:avLst/>
              <a:gdLst/>
              <a:ahLst/>
              <a:cxnLst/>
              <a:rect l="l" t="t" r="r" b="b"/>
              <a:pathLst>
                <a:path w="461010" h="589279">
                  <a:moveTo>
                    <a:pt x="229869" y="0"/>
                  </a:moveTo>
                  <a:lnTo>
                    <a:pt x="184150" y="5079"/>
                  </a:lnTo>
                  <a:lnTo>
                    <a:pt x="140969" y="22860"/>
                  </a:lnTo>
                  <a:lnTo>
                    <a:pt x="101600" y="49529"/>
                  </a:lnTo>
                  <a:lnTo>
                    <a:pt x="67310" y="86360"/>
                  </a:lnTo>
                  <a:lnTo>
                    <a:pt x="39369" y="129539"/>
                  </a:lnTo>
                  <a:lnTo>
                    <a:pt x="17779" y="180339"/>
                  </a:lnTo>
                  <a:lnTo>
                    <a:pt x="5079" y="234950"/>
                  </a:lnTo>
                  <a:lnTo>
                    <a:pt x="0" y="294639"/>
                  </a:lnTo>
                  <a:lnTo>
                    <a:pt x="1269" y="325119"/>
                  </a:lnTo>
                  <a:lnTo>
                    <a:pt x="11429" y="382269"/>
                  </a:lnTo>
                  <a:lnTo>
                    <a:pt x="27939" y="434339"/>
                  </a:lnTo>
                  <a:lnTo>
                    <a:pt x="52069" y="482600"/>
                  </a:lnTo>
                  <a:lnTo>
                    <a:pt x="83819" y="521969"/>
                  </a:lnTo>
                  <a:lnTo>
                    <a:pt x="120650" y="553719"/>
                  </a:lnTo>
                  <a:lnTo>
                    <a:pt x="162560" y="575310"/>
                  </a:lnTo>
                  <a:lnTo>
                    <a:pt x="207010" y="588010"/>
                  </a:lnTo>
                  <a:lnTo>
                    <a:pt x="229869" y="589280"/>
                  </a:lnTo>
                  <a:lnTo>
                    <a:pt x="254000" y="588010"/>
                  </a:lnTo>
                  <a:lnTo>
                    <a:pt x="299719" y="575310"/>
                  </a:lnTo>
                  <a:lnTo>
                    <a:pt x="341629" y="553719"/>
                  </a:lnTo>
                  <a:lnTo>
                    <a:pt x="377189" y="521969"/>
                  </a:lnTo>
                  <a:lnTo>
                    <a:pt x="408939" y="482600"/>
                  </a:lnTo>
                  <a:lnTo>
                    <a:pt x="433069" y="434339"/>
                  </a:lnTo>
                  <a:lnTo>
                    <a:pt x="450850" y="382269"/>
                  </a:lnTo>
                  <a:lnTo>
                    <a:pt x="459739" y="325119"/>
                  </a:lnTo>
                  <a:lnTo>
                    <a:pt x="461010" y="294639"/>
                  </a:lnTo>
                  <a:lnTo>
                    <a:pt x="459739" y="265430"/>
                  </a:lnTo>
                  <a:lnTo>
                    <a:pt x="450850" y="207010"/>
                  </a:lnTo>
                  <a:lnTo>
                    <a:pt x="433069" y="154939"/>
                  </a:lnTo>
                  <a:lnTo>
                    <a:pt x="408939" y="106679"/>
                  </a:lnTo>
                  <a:lnTo>
                    <a:pt x="377189" y="67310"/>
                  </a:lnTo>
                  <a:lnTo>
                    <a:pt x="341629" y="35560"/>
                  </a:lnTo>
                  <a:lnTo>
                    <a:pt x="299719" y="12700"/>
                  </a:lnTo>
                  <a:lnTo>
                    <a:pt x="254000" y="1270"/>
                  </a:lnTo>
                  <a:lnTo>
                    <a:pt x="229869" y="0"/>
                  </a:lnTo>
                  <a:close/>
                </a:path>
                <a:path w="461010" h="589279">
                  <a:moveTo>
                    <a:pt x="105410" y="477519"/>
                  </a:moveTo>
                  <a:lnTo>
                    <a:pt x="120650" y="464819"/>
                  </a:lnTo>
                  <a:lnTo>
                    <a:pt x="137160" y="453389"/>
                  </a:lnTo>
                  <a:lnTo>
                    <a:pt x="152400" y="443230"/>
                  </a:lnTo>
                  <a:lnTo>
                    <a:pt x="167639" y="436880"/>
                  </a:lnTo>
                  <a:lnTo>
                    <a:pt x="182879" y="430530"/>
                  </a:lnTo>
                  <a:lnTo>
                    <a:pt x="199389" y="425450"/>
                  </a:lnTo>
                  <a:lnTo>
                    <a:pt x="214629" y="422910"/>
                  </a:lnTo>
                  <a:lnTo>
                    <a:pt x="229869" y="422910"/>
                  </a:lnTo>
                  <a:lnTo>
                    <a:pt x="245110" y="422910"/>
                  </a:lnTo>
                  <a:lnTo>
                    <a:pt x="261619" y="425450"/>
                  </a:lnTo>
                  <a:lnTo>
                    <a:pt x="276860" y="430530"/>
                  </a:lnTo>
                  <a:lnTo>
                    <a:pt x="292100" y="436880"/>
                  </a:lnTo>
                  <a:lnTo>
                    <a:pt x="308610" y="443230"/>
                  </a:lnTo>
                  <a:lnTo>
                    <a:pt x="323850" y="453389"/>
                  </a:lnTo>
                  <a:lnTo>
                    <a:pt x="339089" y="464819"/>
                  </a:lnTo>
                  <a:lnTo>
                    <a:pt x="355600" y="477519"/>
                  </a:lnTo>
                </a:path>
              </a:pathLst>
            </a:custGeom>
            <a:grpFill/>
            <a:ln w="9344">
              <a:solidFill>
                <a:srgbClr val="C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1" name="object 11"/>
            <p:cNvSpPr/>
            <p:nvPr/>
          </p:nvSpPr>
          <p:spPr>
            <a:xfrm>
              <a:off x="4898389" y="3634740"/>
              <a:ext cx="49530" cy="62230"/>
            </a:xfrm>
            <a:custGeom>
              <a:avLst/>
              <a:gdLst/>
              <a:ahLst/>
              <a:cxnLst/>
              <a:rect l="l" t="t" r="r" b="b"/>
              <a:pathLst>
                <a:path w="49529" h="62229">
                  <a:moveTo>
                    <a:pt x="24130" y="0"/>
                  </a:moveTo>
                  <a:lnTo>
                    <a:pt x="0" y="31750"/>
                  </a:lnTo>
                  <a:lnTo>
                    <a:pt x="1270" y="36830"/>
                  </a:lnTo>
                  <a:lnTo>
                    <a:pt x="2539" y="43180"/>
                  </a:lnTo>
                  <a:lnTo>
                    <a:pt x="7620" y="53340"/>
                  </a:lnTo>
                  <a:lnTo>
                    <a:pt x="15239" y="59690"/>
                  </a:lnTo>
                  <a:lnTo>
                    <a:pt x="19050" y="60960"/>
                  </a:lnTo>
                  <a:lnTo>
                    <a:pt x="24130" y="62230"/>
                  </a:lnTo>
                  <a:lnTo>
                    <a:pt x="29210" y="60960"/>
                  </a:lnTo>
                  <a:lnTo>
                    <a:pt x="33020" y="59690"/>
                  </a:lnTo>
                  <a:lnTo>
                    <a:pt x="41910" y="53340"/>
                  </a:lnTo>
                  <a:lnTo>
                    <a:pt x="45720" y="48260"/>
                  </a:lnTo>
                  <a:lnTo>
                    <a:pt x="48260" y="43180"/>
                  </a:lnTo>
                  <a:lnTo>
                    <a:pt x="48260" y="36830"/>
                  </a:lnTo>
                  <a:lnTo>
                    <a:pt x="49530" y="31750"/>
                  </a:lnTo>
                  <a:lnTo>
                    <a:pt x="48260" y="25400"/>
                  </a:lnTo>
                  <a:lnTo>
                    <a:pt x="48260" y="20320"/>
                  </a:lnTo>
                  <a:lnTo>
                    <a:pt x="45720" y="13970"/>
                  </a:lnTo>
                  <a:lnTo>
                    <a:pt x="41910" y="8890"/>
                  </a:lnTo>
                  <a:lnTo>
                    <a:pt x="33020" y="2540"/>
                  </a:lnTo>
                  <a:lnTo>
                    <a:pt x="29210" y="1270"/>
                  </a:lnTo>
                  <a:lnTo>
                    <a:pt x="24130" y="0"/>
                  </a:lnTo>
                  <a:close/>
                </a:path>
              </a:pathLst>
            </a:custGeom>
            <a:grpFill/>
            <a:ln>
              <a:solidFill>
                <a:srgbClr val="C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2" name="object 12"/>
            <p:cNvSpPr/>
            <p:nvPr/>
          </p:nvSpPr>
          <p:spPr>
            <a:xfrm>
              <a:off x="4898389" y="3634740"/>
              <a:ext cx="49530" cy="62230"/>
            </a:xfrm>
            <a:custGeom>
              <a:avLst/>
              <a:gdLst/>
              <a:ahLst/>
              <a:cxnLst/>
              <a:rect l="l" t="t" r="r" b="b"/>
              <a:pathLst>
                <a:path w="49529" h="62229">
                  <a:moveTo>
                    <a:pt x="24130" y="0"/>
                  </a:moveTo>
                  <a:lnTo>
                    <a:pt x="0" y="31750"/>
                  </a:lnTo>
                  <a:lnTo>
                    <a:pt x="1270" y="36830"/>
                  </a:lnTo>
                  <a:lnTo>
                    <a:pt x="2539" y="43180"/>
                  </a:lnTo>
                  <a:lnTo>
                    <a:pt x="7620" y="53340"/>
                  </a:lnTo>
                  <a:lnTo>
                    <a:pt x="15239" y="59690"/>
                  </a:lnTo>
                  <a:lnTo>
                    <a:pt x="19050" y="60960"/>
                  </a:lnTo>
                  <a:lnTo>
                    <a:pt x="24130" y="62230"/>
                  </a:lnTo>
                  <a:lnTo>
                    <a:pt x="29210" y="60960"/>
                  </a:lnTo>
                  <a:lnTo>
                    <a:pt x="33020" y="59690"/>
                  </a:lnTo>
                  <a:lnTo>
                    <a:pt x="41910" y="53340"/>
                  </a:lnTo>
                  <a:lnTo>
                    <a:pt x="45720" y="48260"/>
                  </a:lnTo>
                  <a:lnTo>
                    <a:pt x="48260" y="43180"/>
                  </a:lnTo>
                  <a:lnTo>
                    <a:pt x="48260" y="36830"/>
                  </a:lnTo>
                  <a:lnTo>
                    <a:pt x="49530" y="31750"/>
                  </a:lnTo>
                  <a:lnTo>
                    <a:pt x="48260" y="25400"/>
                  </a:lnTo>
                  <a:lnTo>
                    <a:pt x="48260" y="20320"/>
                  </a:lnTo>
                  <a:lnTo>
                    <a:pt x="45720" y="13970"/>
                  </a:lnTo>
                  <a:lnTo>
                    <a:pt x="41910" y="8890"/>
                  </a:lnTo>
                  <a:lnTo>
                    <a:pt x="33020" y="2540"/>
                  </a:lnTo>
                  <a:lnTo>
                    <a:pt x="29210" y="1270"/>
                  </a:lnTo>
                  <a:lnTo>
                    <a:pt x="24130" y="0"/>
                  </a:lnTo>
                  <a:close/>
                </a:path>
              </a:pathLst>
            </a:custGeom>
            <a:grpFill/>
            <a:ln w="9344">
              <a:solidFill>
                <a:srgbClr val="C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3" name="object 13"/>
            <p:cNvSpPr/>
            <p:nvPr/>
          </p:nvSpPr>
          <p:spPr>
            <a:xfrm>
              <a:off x="5046979" y="3634740"/>
              <a:ext cx="48260" cy="62230"/>
            </a:xfrm>
            <a:custGeom>
              <a:avLst/>
              <a:gdLst/>
              <a:ahLst/>
              <a:cxnLst/>
              <a:rect l="l" t="t" r="r" b="b"/>
              <a:pathLst>
                <a:path w="48260" h="62229">
                  <a:moveTo>
                    <a:pt x="22860" y="0"/>
                  </a:moveTo>
                  <a:lnTo>
                    <a:pt x="0" y="25400"/>
                  </a:lnTo>
                  <a:lnTo>
                    <a:pt x="0" y="36830"/>
                  </a:lnTo>
                  <a:lnTo>
                    <a:pt x="22860" y="62230"/>
                  </a:lnTo>
                  <a:lnTo>
                    <a:pt x="33020" y="59690"/>
                  </a:lnTo>
                  <a:lnTo>
                    <a:pt x="40640" y="53340"/>
                  </a:lnTo>
                  <a:lnTo>
                    <a:pt x="45720" y="43180"/>
                  </a:lnTo>
                  <a:lnTo>
                    <a:pt x="46990" y="36830"/>
                  </a:lnTo>
                  <a:lnTo>
                    <a:pt x="48260" y="31750"/>
                  </a:lnTo>
                  <a:lnTo>
                    <a:pt x="33020" y="2540"/>
                  </a:lnTo>
                  <a:lnTo>
                    <a:pt x="22860" y="0"/>
                  </a:lnTo>
                  <a:close/>
                </a:path>
              </a:pathLst>
            </a:custGeom>
            <a:grpFill/>
            <a:ln>
              <a:solidFill>
                <a:srgbClr val="C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4" name="object 14"/>
            <p:cNvSpPr/>
            <p:nvPr/>
          </p:nvSpPr>
          <p:spPr>
            <a:xfrm>
              <a:off x="5046979" y="3634740"/>
              <a:ext cx="48260" cy="62230"/>
            </a:xfrm>
            <a:custGeom>
              <a:avLst/>
              <a:gdLst/>
              <a:ahLst/>
              <a:cxnLst/>
              <a:rect l="l" t="t" r="r" b="b"/>
              <a:pathLst>
                <a:path w="48260" h="62229">
                  <a:moveTo>
                    <a:pt x="22860" y="0"/>
                  </a:moveTo>
                  <a:lnTo>
                    <a:pt x="0" y="25400"/>
                  </a:lnTo>
                  <a:lnTo>
                    <a:pt x="0" y="31750"/>
                  </a:lnTo>
                  <a:lnTo>
                    <a:pt x="0" y="36830"/>
                  </a:lnTo>
                  <a:lnTo>
                    <a:pt x="22860" y="62230"/>
                  </a:lnTo>
                  <a:lnTo>
                    <a:pt x="27940" y="60960"/>
                  </a:lnTo>
                  <a:lnTo>
                    <a:pt x="33020" y="59690"/>
                  </a:lnTo>
                  <a:lnTo>
                    <a:pt x="40640" y="53340"/>
                  </a:lnTo>
                  <a:lnTo>
                    <a:pt x="43180" y="48260"/>
                  </a:lnTo>
                  <a:lnTo>
                    <a:pt x="45720" y="43180"/>
                  </a:lnTo>
                  <a:lnTo>
                    <a:pt x="46990" y="36830"/>
                  </a:lnTo>
                  <a:lnTo>
                    <a:pt x="48260" y="31750"/>
                  </a:lnTo>
                  <a:lnTo>
                    <a:pt x="46990" y="25400"/>
                  </a:lnTo>
                  <a:lnTo>
                    <a:pt x="27940" y="1270"/>
                  </a:lnTo>
                  <a:lnTo>
                    <a:pt x="22860" y="0"/>
                  </a:lnTo>
                  <a:close/>
                </a:path>
              </a:pathLst>
            </a:custGeom>
            <a:grpFill/>
            <a:ln w="9344">
              <a:solidFill>
                <a:srgbClr val="C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15" name="object 2">
            <a:extLst>
              <a:ext uri="{FF2B5EF4-FFF2-40B4-BE49-F238E27FC236}">
                <a16:creationId xmlns:a16="http://schemas.microsoft.com/office/drawing/2014/main" id="{53482CC8-4172-2649-9705-080BCA76BD3F}"/>
              </a:ext>
            </a:extLst>
          </p:cNvPr>
          <p:cNvSpPr txBox="1">
            <a:spLocks/>
          </p:cNvSpPr>
          <p:nvPr/>
        </p:nvSpPr>
        <p:spPr>
          <a:xfrm>
            <a:off x="251520" y="138589"/>
            <a:ext cx="7348477" cy="457016"/>
          </a:xfrm>
          <a:prstGeom prst="rect">
            <a:avLst/>
          </a:prstGeom>
        </p:spPr>
        <p:txBody>
          <a:bodyPr vert="horz" wrap="square" lIns="0" tIns="46196" rIns="0" bIns="0" rtlCol="0">
            <a:spAutoFit/>
          </a:bodyPr>
          <a:lstStyle>
            <a:lvl1pPr>
              <a:defRPr sz="2700">
                <a:latin typeface="Arial" panose="020B0604020202020204" pitchFamily="34" charset="0"/>
                <a:ea typeface="+mj-ea"/>
                <a:cs typeface="Arial" panose="020B0604020202020204" pitchFamily="34" charset="0"/>
              </a:defRPr>
            </a:lvl1pPr>
          </a:lstStyle>
          <a:p>
            <a:pPr marL="9525" marR="3810" fontAlgn="auto">
              <a:lnSpc>
                <a:spcPts val="3203"/>
              </a:lnSpc>
              <a:spcBef>
                <a:spcPts val="363"/>
              </a:spcBef>
              <a:spcAft>
                <a:spcPts val="0"/>
              </a:spcAft>
            </a:pPr>
            <a:r>
              <a:rPr lang="en-IE" sz="3200" kern="0" spc="53">
                <a:solidFill>
                  <a:sysClr val="windowText" lastClr="000000"/>
                </a:solidFill>
              </a:rPr>
              <a:t>Guidelines for writing contracts</a:t>
            </a:r>
            <a:endParaRPr lang="en-IE" sz="3200" kern="0" spc="-19" dirty="0">
              <a:solidFill>
                <a:sysClr val="windowText" lastClr="000000"/>
              </a:solidFill>
            </a:endParaRPr>
          </a:p>
        </p:txBody>
      </p:sp>
    </p:spTree>
    <p:extLst>
      <p:ext uri="{BB962C8B-B14F-4D97-AF65-F5344CB8AC3E}">
        <p14:creationId xmlns:p14="http://schemas.microsoft.com/office/powerpoint/2010/main" val="114735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5656" y="1203598"/>
            <a:ext cx="5738813" cy="3053144"/>
          </a:xfrm>
          <a:prstGeom prst="rect">
            <a:avLst/>
          </a:prstGeom>
        </p:spPr>
        <p:txBody>
          <a:bodyPr vert="horz" wrap="square" lIns="0" tIns="40005" rIns="0" bIns="0" rtlCol="0">
            <a:spAutoFit/>
          </a:bodyPr>
          <a:lstStyle/>
          <a:p>
            <a:pPr marL="276225" marR="13335" indent="-257175" defTabSz="685800" fontAlgn="auto">
              <a:lnSpc>
                <a:spcPts val="2513"/>
              </a:lnSpc>
              <a:spcBef>
                <a:spcPts val="315"/>
              </a:spcBef>
              <a:spcAft>
                <a:spcPts val="0"/>
              </a:spcAft>
              <a:buClr>
                <a:srgbClr val="CC9900"/>
              </a:buClr>
              <a:buSzPct val="65000"/>
              <a:buFont typeface="Wingdings"/>
              <a:buChar char=""/>
              <a:tabLst>
                <a:tab pos="275749" algn="l"/>
                <a:tab pos="276225" algn="l"/>
              </a:tabLst>
            </a:pPr>
            <a:r>
              <a:rPr sz="2250" b="0" spc="-4" dirty="0">
                <a:solidFill>
                  <a:prstClr val="black"/>
                </a:solidFill>
                <a:latin typeface="Arial"/>
                <a:cs typeface="Arial"/>
              </a:rPr>
              <a:t>Remember to establish </a:t>
            </a:r>
            <a:r>
              <a:rPr sz="2250" b="0" dirty="0">
                <a:solidFill>
                  <a:prstClr val="black"/>
                </a:solidFill>
                <a:latin typeface="Arial"/>
                <a:cs typeface="Arial"/>
              </a:rPr>
              <a:t>a </a:t>
            </a:r>
            <a:r>
              <a:rPr sz="2250" b="0" spc="-4" dirty="0">
                <a:solidFill>
                  <a:prstClr val="black"/>
                </a:solidFill>
                <a:latin typeface="Arial"/>
                <a:cs typeface="Arial"/>
              </a:rPr>
              <a:t>memory between  existing objects or those </a:t>
            </a:r>
            <a:r>
              <a:rPr sz="2250" b="0" dirty="0">
                <a:solidFill>
                  <a:prstClr val="black"/>
                </a:solidFill>
                <a:latin typeface="Arial"/>
                <a:cs typeface="Arial"/>
              </a:rPr>
              <a:t>newly </a:t>
            </a:r>
            <a:r>
              <a:rPr sz="2250" b="0" spc="-4" dirty="0">
                <a:solidFill>
                  <a:prstClr val="black"/>
                </a:solidFill>
                <a:latin typeface="Arial"/>
                <a:cs typeface="Arial"/>
              </a:rPr>
              <a:t>created </a:t>
            </a:r>
            <a:r>
              <a:rPr sz="2250" b="0" dirty="0">
                <a:solidFill>
                  <a:prstClr val="black"/>
                </a:solidFill>
                <a:latin typeface="Arial"/>
                <a:cs typeface="Arial"/>
              </a:rPr>
              <a:t>by  </a:t>
            </a:r>
            <a:r>
              <a:rPr sz="2250" b="0" spc="-4" dirty="0">
                <a:solidFill>
                  <a:prstClr val="black"/>
                </a:solidFill>
                <a:latin typeface="Arial"/>
                <a:cs typeface="Arial"/>
              </a:rPr>
              <a:t>defining the forming of </a:t>
            </a:r>
            <a:r>
              <a:rPr sz="2250" b="0" dirty="0">
                <a:solidFill>
                  <a:prstClr val="black"/>
                </a:solidFill>
                <a:latin typeface="Arial"/>
                <a:cs typeface="Arial"/>
              </a:rPr>
              <a:t>an</a:t>
            </a:r>
            <a:r>
              <a:rPr sz="2250" b="0" spc="-15" dirty="0">
                <a:solidFill>
                  <a:prstClr val="black"/>
                </a:solidFill>
                <a:latin typeface="Arial"/>
                <a:cs typeface="Arial"/>
              </a:rPr>
              <a:t> </a:t>
            </a:r>
            <a:r>
              <a:rPr sz="2250" b="0" spc="-4" dirty="0">
                <a:solidFill>
                  <a:prstClr val="black"/>
                </a:solidFill>
                <a:latin typeface="Arial"/>
                <a:cs typeface="Arial"/>
              </a:rPr>
              <a:t>association.</a:t>
            </a:r>
            <a:endParaRPr sz="2250" b="0" dirty="0">
              <a:solidFill>
                <a:prstClr val="black"/>
              </a:solidFill>
              <a:latin typeface="Arial"/>
              <a:cs typeface="Arial"/>
            </a:endParaRPr>
          </a:p>
          <a:p>
            <a:pPr marL="277178" defTabSz="685800" fontAlgn="auto">
              <a:spcBef>
                <a:spcPts val="278"/>
              </a:spcBef>
              <a:spcAft>
                <a:spcPts val="0"/>
              </a:spcAft>
            </a:pPr>
            <a:r>
              <a:rPr sz="1950" b="0" spc="-23" dirty="0">
                <a:solidFill>
                  <a:prstClr val="black"/>
                </a:solidFill>
                <a:latin typeface="Arial"/>
                <a:cs typeface="Arial"/>
              </a:rPr>
              <a:t>Example</a:t>
            </a:r>
            <a:r>
              <a:rPr sz="1950" b="0" spc="-41" dirty="0">
                <a:solidFill>
                  <a:prstClr val="black"/>
                </a:solidFill>
                <a:latin typeface="Arial"/>
                <a:cs typeface="Arial"/>
              </a:rPr>
              <a:t> </a:t>
            </a:r>
            <a:r>
              <a:rPr sz="1950" b="0" spc="-19" dirty="0">
                <a:solidFill>
                  <a:prstClr val="black"/>
                </a:solidFill>
                <a:latin typeface="Arial"/>
                <a:cs typeface="Arial"/>
              </a:rPr>
              <a:t>(enterItem):</a:t>
            </a:r>
            <a:endParaRPr sz="1950" b="0" dirty="0">
              <a:solidFill>
                <a:prstClr val="black"/>
              </a:solidFill>
              <a:latin typeface="Arial"/>
              <a:cs typeface="Arial"/>
            </a:endParaRPr>
          </a:p>
          <a:p>
            <a:pPr marL="957263" lvl="1" indent="-434340" defTabSz="685800" fontAlgn="auto">
              <a:spcBef>
                <a:spcPts val="300"/>
              </a:spcBef>
              <a:spcAft>
                <a:spcPts val="0"/>
              </a:spcAft>
              <a:buFontTx/>
              <a:buChar char="-"/>
              <a:tabLst>
                <a:tab pos="956786" algn="l"/>
                <a:tab pos="957263" algn="l"/>
              </a:tabLst>
            </a:pPr>
            <a:r>
              <a:rPr sz="1800" b="0" dirty="0">
                <a:solidFill>
                  <a:prstClr val="black"/>
                </a:solidFill>
                <a:latin typeface="Arial"/>
                <a:cs typeface="Arial"/>
              </a:rPr>
              <a:t>A </a:t>
            </a:r>
            <a:r>
              <a:rPr sz="1800" b="0" spc="-4" dirty="0">
                <a:solidFill>
                  <a:prstClr val="black"/>
                </a:solidFill>
                <a:latin typeface="Courier New"/>
                <a:cs typeface="Courier New"/>
              </a:rPr>
              <a:t>SalesLineItem</a:t>
            </a:r>
            <a:r>
              <a:rPr sz="1800" b="0" spc="-720" dirty="0">
                <a:solidFill>
                  <a:prstClr val="black"/>
                </a:solidFill>
                <a:latin typeface="Courier New"/>
                <a:cs typeface="Courier New"/>
              </a:rPr>
              <a:t> </a:t>
            </a:r>
            <a:r>
              <a:rPr sz="1800" b="0" spc="-8" dirty="0">
                <a:solidFill>
                  <a:prstClr val="black"/>
                </a:solidFill>
                <a:latin typeface="Arial"/>
                <a:cs typeface="Arial"/>
              </a:rPr>
              <a:t>(</a:t>
            </a:r>
            <a:r>
              <a:rPr sz="1800" b="0" spc="-8" dirty="0">
                <a:solidFill>
                  <a:prstClr val="black"/>
                </a:solidFill>
                <a:latin typeface="Courier New"/>
                <a:cs typeface="Courier New"/>
              </a:rPr>
              <a:t>sli</a:t>
            </a:r>
            <a:r>
              <a:rPr sz="1800" b="0" spc="-8" dirty="0">
                <a:solidFill>
                  <a:prstClr val="black"/>
                </a:solidFill>
                <a:latin typeface="Arial"/>
                <a:cs typeface="Arial"/>
              </a:rPr>
              <a:t>) </a:t>
            </a:r>
            <a:r>
              <a:rPr sz="1800" b="0" spc="-4" dirty="0">
                <a:solidFill>
                  <a:prstClr val="black"/>
                </a:solidFill>
                <a:latin typeface="Arial"/>
                <a:cs typeface="Arial"/>
              </a:rPr>
              <a:t>was </a:t>
            </a:r>
            <a:r>
              <a:rPr sz="1800" b="0" spc="-15" dirty="0">
                <a:solidFill>
                  <a:prstClr val="black"/>
                </a:solidFill>
                <a:latin typeface="Arial"/>
                <a:cs typeface="Arial"/>
              </a:rPr>
              <a:t>created</a:t>
            </a:r>
            <a:endParaRPr sz="1800" b="0" dirty="0">
              <a:solidFill>
                <a:prstClr val="black"/>
              </a:solidFill>
              <a:latin typeface="Arial"/>
              <a:cs typeface="Arial"/>
            </a:endParaRPr>
          </a:p>
          <a:p>
            <a:pPr marL="957263" lvl="1" indent="-434340" defTabSz="685800" fontAlgn="auto">
              <a:spcBef>
                <a:spcPts val="458"/>
              </a:spcBef>
              <a:spcAft>
                <a:spcPts val="0"/>
              </a:spcAft>
              <a:buFont typeface="Arial"/>
              <a:buChar char="-"/>
              <a:tabLst>
                <a:tab pos="956786" algn="l"/>
                <a:tab pos="957263" algn="l"/>
              </a:tabLst>
            </a:pPr>
            <a:r>
              <a:rPr sz="1800" b="0" spc="-4" dirty="0">
                <a:solidFill>
                  <a:prstClr val="black"/>
                </a:solidFill>
                <a:latin typeface="Courier New"/>
                <a:cs typeface="Courier New"/>
              </a:rPr>
              <a:t>sli</a:t>
            </a:r>
            <a:r>
              <a:rPr sz="1800" b="0" spc="-904" dirty="0">
                <a:solidFill>
                  <a:prstClr val="black"/>
                </a:solidFill>
                <a:latin typeface="Courier New"/>
                <a:cs typeface="Courier New"/>
              </a:rPr>
              <a:t> </a:t>
            </a:r>
            <a:r>
              <a:rPr sz="1800" b="0" spc="-4" dirty="0">
                <a:solidFill>
                  <a:prstClr val="black"/>
                </a:solidFill>
                <a:latin typeface="Arial"/>
                <a:cs typeface="Arial"/>
              </a:rPr>
              <a:t>was </a:t>
            </a:r>
            <a:r>
              <a:rPr sz="1800" b="0" spc="-11" dirty="0">
                <a:solidFill>
                  <a:prstClr val="black"/>
                </a:solidFill>
                <a:latin typeface="Arial"/>
                <a:cs typeface="Arial"/>
              </a:rPr>
              <a:t>associated with </a:t>
            </a:r>
            <a:r>
              <a:rPr sz="1800" b="0" spc="-4" dirty="0">
                <a:solidFill>
                  <a:prstClr val="black"/>
                </a:solidFill>
                <a:latin typeface="Arial"/>
                <a:cs typeface="Arial"/>
              </a:rPr>
              <a:t>the </a:t>
            </a:r>
            <a:r>
              <a:rPr sz="1800" b="0" spc="-15" dirty="0">
                <a:solidFill>
                  <a:prstClr val="black"/>
                </a:solidFill>
                <a:latin typeface="Arial"/>
                <a:cs typeface="Arial"/>
              </a:rPr>
              <a:t>current </a:t>
            </a:r>
            <a:r>
              <a:rPr sz="1800" b="0" spc="-4" dirty="0">
                <a:solidFill>
                  <a:prstClr val="black"/>
                </a:solidFill>
                <a:latin typeface="Courier New"/>
                <a:cs typeface="Courier New"/>
              </a:rPr>
              <a:t>Sale</a:t>
            </a:r>
            <a:endParaRPr sz="1800" b="0" dirty="0">
              <a:solidFill>
                <a:prstClr val="black"/>
              </a:solidFill>
              <a:latin typeface="Courier New"/>
              <a:cs typeface="Courier New"/>
            </a:endParaRPr>
          </a:p>
          <a:p>
            <a:pPr marL="276225" marR="188595" indent="-257175" defTabSz="685800" fontAlgn="auto">
              <a:lnSpc>
                <a:spcPct val="92900"/>
              </a:lnSpc>
              <a:spcBef>
                <a:spcPts val="716"/>
              </a:spcBef>
              <a:spcAft>
                <a:spcPts val="0"/>
              </a:spcAft>
              <a:buClr>
                <a:srgbClr val="CC9900"/>
              </a:buClr>
              <a:buSzPct val="65000"/>
              <a:buFont typeface="Wingdings"/>
              <a:buChar char=""/>
              <a:tabLst>
                <a:tab pos="275749" algn="l"/>
                <a:tab pos="276225" algn="l"/>
              </a:tabLst>
            </a:pPr>
            <a:r>
              <a:rPr sz="2250" b="0" spc="-4" dirty="0">
                <a:solidFill>
                  <a:prstClr val="black"/>
                </a:solidFill>
                <a:latin typeface="Arial"/>
                <a:cs typeface="Arial"/>
              </a:rPr>
              <a:t>Forgetting to </a:t>
            </a:r>
            <a:r>
              <a:rPr sz="2250" b="0" dirty="0">
                <a:solidFill>
                  <a:prstClr val="black"/>
                </a:solidFill>
                <a:latin typeface="Arial"/>
                <a:cs typeface="Arial"/>
              </a:rPr>
              <a:t>include </a:t>
            </a:r>
            <a:r>
              <a:rPr sz="2250" b="0" spc="-4" dirty="0">
                <a:solidFill>
                  <a:prstClr val="black"/>
                </a:solidFill>
                <a:latin typeface="Arial"/>
                <a:cs typeface="Arial"/>
              </a:rPr>
              <a:t>the </a:t>
            </a:r>
            <a:r>
              <a:rPr sz="2250" b="0" spc="-4" dirty="0">
                <a:solidFill>
                  <a:srgbClr val="0070C0"/>
                </a:solidFill>
                <a:latin typeface="Arial"/>
                <a:cs typeface="Arial"/>
              </a:rPr>
              <a:t>forming </a:t>
            </a:r>
            <a:r>
              <a:rPr sz="2250" b="0" dirty="0">
                <a:solidFill>
                  <a:srgbClr val="0070C0"/>
                </a:solidFill>
                <a:latin typeface="Arial"/>
                <a:cs typeface="Arial"/>
              </a:rPr>
              <a:t>of  </a:t>
            </a:r>
            <a:r>
              <a:rPr sz="2250" b="0" spc="-4" dirty="0">
                <a:solidFill>
                  <a:srgbClr val="0070C0"/>
                </a:solidFill>
                <a:latin typeface="Arial"/>
                <a:cs typeface="Arial"/>
              </a:rPr>
              <a:t>associations</a:t>
            </a:r>
            <a:r>
              <a:rPr sz="2250" b="0" spc="-4" dirty="0">
                <a:solidFill>
                  <a:prstClr val="black"/>
                </a:solidFill>
                <a:latin typeface="Arial"/>
                <a:cs typeface="Arial"/>
              </a:rPr>
              <a:t> </a:t>
            </a:r>
            <a:r>
              <a:rPr sz="2250" b="0" dirty="0">
                <a:solidFill>
                  <a:prstClr val="black"/>
                </a:solidFill>
                <a:latin typeface="Arial"/>
                <a:cs typeface="Arial"/>
              </a:rPr>
              <a:t>is</a:t>
            </a:r>
            <a:r>
              <a:rPr sz="2250" b="0" spc="-4" dirty="0">
                <a:solidFill>
                  <a:prstClr val="black"/>
                </a:solidFill>
                <a:latin typeface="Arial"/>
                <a:cs typeface="Arial"/>
              </a:rPr>
              <a:t> </a:t>
            </a:r>
            <a:r>
              <a:rPr lang="en-US" sz="2250" b="0" spc="-4" dirty="0">
                <a:solidFill>
                  <a:prstClr val="black"/>
                </a:solidFill>
                <a:latin typeface="Arial"/>
                <a:cs typeface="Arial"/>
              </a:rPr>
              <a:t>a</a:t>
            </a:r>
            <a:r>
              <a:rPr sz="2250" b="0" dirty="0">
                <a:solidFill>
                  <a:prstClr val="black"/>
                </a:solidFill>
                <a:latin typeface="Arial"/>
                <a:cs typeface="Arial"/>
              </a:rPr>
              <a:t> </a:t>
            </a:r>
            <a:r>
              <a:rPr sz="2250" b="0" spc="-4" dirty="0">
                <a:solidFill>
                  <a:prstClr val="black"/>
                </a:solidFill>
                <a:latin typeface="Arial"/>
                <a:cs typeface="Arial"/>
              </a:rPr>
              <a:t>common mistake  made </a:t>
            </a:r>
            <a:r>
              <a:rPr sz="2250" b="0" dirty="0">
                <a:solidFill>
                  <a:prstClr val="black"/>
                </a:solidFill>
                <a:latin typeface="Arial"/>
                <a:cs typeface="Arial"/>
              </a:rPr>
              <a:t>when </a:t>
            </a:r>
            <a:r>
              <a:rPr sz="2250" b="0" spc="-4" dirty="0">
                <a:solidFill>
                  <a:prstClr val="black"/>
                </a:solidFill>
                <a:latin typeface="Arial"/>
                <a:cs typeface="Arial"/>
              </a:rPr>
              <a:t>writing</a:t>
            </a:r>
            <a:r>
              <a:rPr sz="2250" b="0" spc="-23" dirty="0">
                <a:solidFill>
                  <a:prstClr val="black"/>
                </a:solidFill>
                <a:latin typeface="Arial"/>
                <a:cs typeface="Arial"/>
              </a:rPr>
              <a:t> </a:t>
            </a:r>
            <a:r>
              <a:rPr sz="2250" b="0" spc="-4" dirty="0">
                <a:solidFill>
                  <a:prstClr val="black"/>
                </a:solidFill>
                <a:latin typeface="Arial"/>
                <a:cs typeface="Arial"/>
              </a:rPr>
              <a:t>contracts.</a:t>
            </a:r>
            <a:endParaRPr sz="2250" b="0" dirty="0">
              <a:solidFill>
                <a:prstClr val="black"/>
              </a:solidFill>
              <a:latin typeface="Arial"/>
              <a:cs typeface="Arial"/>
            </a:endParaRPr>
          </a:p>
        </p:txBody>
      </p:sp>
      <p:sp>
        <p:nvSpPr>
          <p:cNvPr id="3" name="object 2">
            <a:extLst>
              <a:ext uri="{FF2B5EF4-FFF2-40B4-BE49-F238E27FC236}">
                <a16:creationId xmlns:a16="http://schemas.microsoft.com/office/drawing/2014/main" id="{B7F0D6A5-E603-834F-BDD3-22996CAF7C6F}"/>
              </a:ext>
            </a:extLst>
          </p:cNvPr>
          <p:cNvSpPr txBox="1">
            <a:spLocks/>
          </p:cNvSpPr>
          <p:nvPr/>
        </p:nvSpPr>
        <p:spPr>
          <a:xfrm>
            <a:off x="251520" y="138589"/>
            <a:ext cx="7348477" cy="457016"/>
          </a:xfrm>
          <a:prstGeom prst="rect">
            <a:avLst/>
          </a:prstGeom>
        </p:spPr>
        <p:txBody>
          <a:bodyPr vert="horz" wrap="square" lIns="0" tIns="46196" rIns="0" bIns="0" rtlCol="0">
            <a:spAutoFit/>
          </a:bodyPr>
          <a:lstStyle>
            <a:lvl1pPr>
              <a:defRPr sz="2700">
                <a:latin typeface="Arial" panose="020B0604020202020204" pitchFamily="34" charset="0"/>
                <a:ea typeface="+mj-ea"/>
                <a:cs typeface="Arial" panose="020B0604020202020204" pitchFamily="34" charset="0"/>
              </a:defRPr>
            </a:lvl1pPr>
          </a:lstStyle>
          <a:p>
            <a:pPr marL="9525" marR="3810" fontAlgn="auto">
              <a:lnSpc>
                <a:spcPts val="3203"/>
              </a:lnSpc>
              <a:spcBef>
                <a:spcPts val="363"/>
              </a:spcBef>
              <a:spcAft>
                <a:spcPts val="0"/>
              </a:spcAft>
            </a:pPr>
            <a:r>
              <a:rPr lang="en-IE" sz="3200" kern="0" spc="53">
                <a:solidFill>
                  <a:sysClr val="windowText" lastClr="000000"/>
                </a:solidFill>
              </a:rPr>
              <a:t>Guidelines for writing contracts</a:t>
            </a:r>
            <a:endParaRPr lang="en-IE" sz="3200" kern="0" spc="-19" dirty="0">
              <a:solidFill>
                <a:sysClr val="windowText" lastClr="000000"/>
              </a:solidFill>
            </a:endParaRPr>
          </a:p>
        </p:txBody>
      </p:sp>
    </p:spTree>
    <p:extLst>
      <p:ext uri="{BB962C8B-B14F-4D97-AF65-F5344CB8AC3E}">
        <p14:creationId xmlns:p14="http://schemas.microsoft.com/office/powerpoint/2010/main" val="345351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28" y="195486"/>
            <a:ext cx="4388644" cy="502061"/>
          </a:xfrm>
          <a:prstGeom prst="rect">
            <a:avLst/>
          </a:prstGeom>
        </p:spPr>
        <p:txBody>
          <a:bodyPr vert="horz" wrap="square" lIns="0" tIns="9525" rIns="0" bIns="0" rtlCol="0">
            <a:spAutoFit/>
          </a:bodyPr>
          <a:lstStyle/>
          <a:p>
            <a:pPr marL="9525">
              <a:spcBef>
                <a:spcPts val="75"/>
              </a:spcBef>
            </a:pPr>
            <a:r>
              <a:rPr lang="en-IE" sz="3200" dirty="0"/>
              <a:t>A note of caution</a:t>
            </a:r>
            <a:endParaRPr sz="3200" dirty="0"/>
          </a:p>
        </p:txBody>
      </p:sp>
      <p:sp>
        <p:nvSpPr>
          <p:cNvPr id="3" name="object 3"/>
          <p:cNvSpPr txBox="1"/>
          <p:nvPr/>
        </p:nvSpPr>
        <p:spPr>
          <a:xfrm>
            <a:off x="1475656" y="1491630"/>
            <a:ext cx="6552728" cy="2096792"/>
          </a:xfrm>
          <a:prstGeom prst="rect">
            <a:avLst/>
          </a:prstGeom>
        </p:spPr>
        <p:txBody>
          <a:bodyPr vert="horz" wrap="square" lIns="0" tIns="40005" rIns="0" bIns="0" rtlCol="0">
            <a:spAutoFit/>
          </a:bodyPr>
          <a:lstStyle/>
          <a:p>
            <a:pPr marL="285274" marR="405289" indent="-257175" defTabSz="685800" fontAlgn="auto">
              <a:lnSpc>
                <a:spcPts val="2513"/>
              </a:lnSpc>
              <a:spcBef>
                <a:spcPts val="315"/>
              </a:spcBef>
              <a:spcAft>
                <a:spcPts val="0"/>
              </a:spcAft>
              <a:buClr>
                <a:srgbClr val="CC9900"/>
              </a:buClr>
              <a:buSzPct val="65000"/>
              <a:buFont typeface="Wingdings"/>
              <a:buChar char=""/>
              <a:tabLst>
                <a:tab pos="285274" algn="l"/>
                <a:tab pos="285750" algn="l"/>
              </a:tabLst>
            </a:pPr>
            <a:r>
              <a:rPr sz="2400" b="0" spc="-4" dirty="0">
                <a:solidFill>
                  <a:prstClr val="black"/>
                </a:solidFill>
                <a:latin typeface="Arial"/>
                <a:cs typeface="Arial"/>
              </a:rPr>
              <a:t>It </a:t>
            </a:r>
            <a:r>
              <a:rPr lang="en-IE" sz="2400" b="0" spc="-4" dirty="0">
                <a:solidFill>
                  <a:prstClr val="black"/>
                </a:solidFill>
                <a:latin typeface="Arial"/>
                <a:cs typeface="Arial"/>
              </a:rPr>
              <a:t>is</a:t>
            </a:r>
            <a:r>
              <a:rPr sz="2400" b="0" spc="-4" dirty="0">
                <a:solidFill>
                  <a:prstClr val="black"/>
                </a:solidFill>
                <a:latin typeface="Arial"/>
                <a:cs typeface="Arial"/>
              </a:rPr>
              <a:t> </a:t>
            </a:r>
            <a:r>
              <a:rPr sz="2400" b="0" dirty="0">
                <a:solidFill>
                  <a:srgbClr val="0070C0"/>
                </a:solidFill>
                <a:latin typeface="Arial"/>
                <a:cs typeface="Arial"/>
              </a:rPr>
              <a:t>not</a:t>
            </a:r>
            <a:r>
              <a:rPr sz="2400" b="0" dirty="0">
                <a:solidFill>
                  <a:prstClr val="black"/>
                </a:solidFill>
                <a:latin typeface="Arial"/>
                <a:cs typeface="Arial"/>
              </a:rPr>
              <a:t> </a:t>
            </a:r>
            <a:r>
              <a:rPr sz="2400" b="0" spc="-4" dirty="0">
                <a:solidFill>
                  <a:prstClr val="black"/>
                </a:solidFill>
                <a:latin typeface="Arial"/>
                <a:cs typeface="Arial"/>
              </a:rPr>
              <a:t>necessary </a:t>
            </a:r>
            <a:r>
              <a:rPr sz="2400" b="0" spc="-8" dirty="0">
                <a:solidFill>
                  <a:prstClr val="black"/>
                </a:solidFill>
                <a:latin typeface="Arial"/>
                <a:cs typeface="Arial"/>
              </a:rPr>
              <a:t>to </a:t>
            </a:r>
            <a:r>
              <a:rPr sz="2400" b="0" spc="-4" dirty="0">
                <a:solidFill>
                  <a:prstClr val="black"/>
                </a:solidFill>
                <a:latin typeface="Arial"/>
                <a:cs typeface="Arial"/>
              </a:rPr>
              <a:t>write complete and detailed </a:t>
            </a:r>
            <a:r>
              <a:rPr sz="2400" b="0" dirty="0">
                <a:solidFill>
                  <a:prstClr val="black"/>
                </a:solidFill>
                <a:latin typeface="Arial"/>
                <a:cs typeface="Arial"/>
              </a:rPr>
              <a:t>set </a:t>
            </a:r>
            <a:r>
              <a:rPr sz="2400" b="0" spc="-4" dirty="0">
                <a:solidFill>
                  <a:prstClr val="black"/>
                </a:solidFill>
                <a:latin typeface="Arial"/>
                <a:cs typeface="Arial"/>
              </a:rPr>
              <a:t>of postconditions for </a:t>
            </a:r>
            <a:r>
              <a:rPr sz="2400" b="0" spc="-4" dirty="0">
                <a:uFill>
                  <a:solidFill>
                    <a:srgbClr val="000000"/>
                  </a:solidFill>
                </a:uFill>
                <a:latin typeface="Arial"/>
                <a:cs typeface="Arial"/>
              </a:rPr>
              <a:t>all</a:t>
            </a:r>
            <a:r>
              <a:rPr sz="2400" spc="-4" dirty="0">
                <a:solidFill>
                  <a:srgbClr val="0070C0"/>
                </a:solidFill>
                <a:uFill>
                  <a:solidFill>
                    <a:srgbClr val="000000"/>
                  </a:solidFill>
                </a:uFill>
                <a:latin typeface="Arial"/>
                <a:cs typeface="Arial"/>
              </a:rPr>
              <a:t> </a:t>
            </a:r>
            <a:r>
              <a:rPr sz="2400" b="0" spc="-4" dirty="0">
                <a:solidFill>
                  <a:prstClr val="black"/>
                </a:solidFill>
                <a:latin typeface="Arial"/>
                <a:cs typeface="Arial"/>
              </a:rPr>
              <a:t>system</a:t>
            </a:r>
            <a:r>
              <a:rPr sz="2400" b="0" spc="-8" dirty="0">
                <a:solidFill>
                  <a:prstClr val="black"/>
                </a:solidFill>
                <a:latin typeface="Arial"/>
                <a:cs typeface="Arial"/>
              </a:rPr>
              <a:t> </a:t>
            </a:r>
            <a:r>
              <a:rPr sz="2400" b="0" spc="-4" dirty="0">
                <a:solidFill>
                  <a:prstClr val="black"/>
                </a:solidFill>
                <a:latin typeface="Arial"/>
                <a:cs typeface="Arial"/>
              </a:rPr>
              <a:t>operations.</a:t>
            </a:r>
            <a:endParaRPr sz="2400" b="0" dirty="0">
              <a:solidFill>
                <a:prstClr val="black"/>
              </a:solidFill>
              <a:latin typeface="Arial"/>
              <a:cs typeface="Arial"/>
            </a:endParaRPr>
          </a:p>
          <a:p>
            <a:pPr marL="285274" marR="22860" indent="-257175" defTabSz="685800" fontAlgn="auto">
              <a:lnSpc>
                <a:spcPct val="92900"/>
              </a:lnSpc>
              <a:spcBef>
                <a:spcPts val="514"/>
              </a:spcBef>
              <a:spcAft>
                <a:spcPts val="0"/>
              </a:spcAft>
              <a:buClr>
                <a:srgbClr val="CC9900"/>
              </a:buClr>
              <a:buSzPct val="65000"/>
              <a:buFont typeface="Wingdings"/>
              <a:buChar char=""/>
              <a:tabLst>
                <a:tab pos="285274" algn="l"/>
                <a:tab pos="285750" algn="l"/>
              </a:tabLst>
            </a:pPr>
            <a:r>
              <a:rPr sz="2400" b="0" spc="-4" dirty="0">
                <a:solidFill>
                  <a:prstClr val="black"/>
                </a:solidFill>
                <a:latin typeface="Arial"/>
                <a:cs typeface="Arial"/>
              </a:rPr>
              <a:t>Treat contracts as </a:t>
            </a:r>
            <a:r>
              <a:rPr sz="2400" b="0" dirty="0">
                <a:solidFill>
                  <a:prstClr val="black"/>
                </a:solidFill>
                <a:latin typeface="Arial"/>
                <a:cs typeface="Arial"/>
              </a:rPr>
              <a:t>an </a:t>
            </a:r>
            <a:r>
              <a:rPr sz="2400" b="0" spc="-4" dirty="0">
                <a:solidFill>
                  <a:prstClr val="black"/>
                </a:solidFill>
                <a:latin typeface="Arial"/>
                <a:cs typeface="Arial"/>
              </a:rPr>
              <a:t>initial best guess; most  </a:t>
            </a:r>
            <a:r>
              <a:rPr sz="2400" b="0" dirty="0">
                <a:solidFill>
                  <a:prstClr val="black"/>
                </a:solidFill>
                <a:latin typeface="Arial"/>
                <a:cs typeface="Arial"/>
              </a:rPr>
              <a:t>likely, </a:t>
            </a:r>
            <a:r>
              <a:rPr sz="2400" b="0" spc="-4" dirty="0">
                <a:solidFill>
                  <a:prstClr val="black"/>
                </a:solidFill>
                <a:latin typeface="Arial"/>
                <a:cs typeface="Arial"/>
              </a:rPr>
              <a:t>they are </a:t>
            </a:r>
            <a:r>
              <a:rPr sz="2400" b="0" dirty="0">
                <a:solidFill>
                  <a:prstClr val="black"/>
                </a:solidFill>
                <a:latin typeface="Arial"/>
                <a:cs typeface="Arial"/>
              </a:rPr>
              <a:t>not </a:t>
            </a:r>
            <a:r>
              <a:rPr sz="2400" b="0" spc="-4" dirty="0">
                <a:solidFill>
                  <a:prstClr val="black"/>
                </a:solidFill>
                <a:latin typeface="Arial"/>
                <a:cs typeface="Arial"/>
              </a:rPr>
              <a:t>complete and perfect  specifications.</a:t>
            </a:r>
            <a:endParaRPr sz="2400" b="0" dirty="0">
              <a:solidFill>
                <a:prstClr val="black"/>
              </a:solidFill>
              <a:latin typeface="Arial"/>
              <a:cs typeface="Arial"/>
            </a:endParaRPr>
          </a:p>
        </p:txBody>
      </p:sp>
    </p:spTree>
    <p:extLst>
      <p:ext uri="{BB962C8B-B14F-4D97-AF65-F5344CB8AC3E}">
        <p14:creationId xmlns:p14="http://schemas.microsoft.com/office/powerpoint/2010/main" val="994765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28" y="195486"/>
            <a:ext cx="6196350" cy="457016"/>
          </a:xfrm>
          <a:prstGeom prst="rect">
            <a:avLst/>
          </a:prstGeom>
        </p:spPr>
        <p:txBody>
          <a:bodyPr vert="horz" wrap="square" lIns="0" tIns="46196" rIns="0" bIns="0" rtlCol="0">
            <a:spAutoFit/>
          </a:bodyPr>
          <a:lstStyle/>
          <a:p>
            <a:pPr marL="9525" marR="3810">
              <a:lnSpc>
                <a:spcPts val="3203"/>
              </a:lnSpc>
              <a:spcBef>
                <a:spcPts val="363"/>
              </a:spcBef>
            </a:pPr>
            <a:r>
              <a:rPr lang="en-IE" sz="3200" spc="49" dirty="0"/>
              <a:t>Updating the domain model</a:t>
            </a:r>
            <a:endParaRPr sz="3200" spc="34" dirty="0"/>
          </a:p>
        </p:txBody>
      </p:sp>
      <p:sp>
        <p:nvSpPr>
          <p:cNvPr id="3" name="object 3"/>
          <p:cNvSpPr txBox="1"/>
          <p:nvPr/>
        </p:nvSpPr>
        <p:spPr>
          <a:xfrm>
            <a:off x="1475656" y="1347614"/>
            <a:ext cx="6493907" cy="2096792"/>
          </a:xfrm>
          <a:prstGeom prst="rect">
            <a:avLst/>
          </a:prstGeom>
        </p:spPr>
        <p:txBody>
          <a:bodyPr vert="horz" wrap="square" lIns="0" tIns="40005" rIns="0" bIns="0" rtlCol="0">
            <a:spAutoFit/>
          </a:bodyPr>
          <a:lstStyle/>
          <a:p>
            <a:pPr marL="275749" marR="13335" indent="-257175" defTabSz="685800" fontAlgn="auto">
              <a:lnSpc>
                <a:spcPts val="2513"/>
              </a:lnSpc>
              <a:spcBef>
                <a:spcPts val="315"/>
              </a:spcBef>
              <a:spcAft>
                <a:spcPts val="0"/>
              </a:spcAft>
              <a:buClr>
                <a:srgbClr val="CC9900"/>
              </a:buClr>
              <a:buSzPct val="65000"/>
              <a:buFont typeface="Wingdings"/>
              <a:buChar char=""/>
              <a:tabLst>
                <a:tab pos="275749" algn="l"/>
                <a:tab pos="276225" algn="l"/>
              </a:tabLst>
            </a:pPr>
            <a:r>
              <a:rPr sz="2400" b="0" spc="-4" dirty="0">
                <a:solidFill>
                  <a:prstClr val="black"/>
                </a:solidFill>
                <a:latin typeface="Arial"/>
                <a:cs typeface="Arial"/>
              </a:rPr>
              <a:t>It's quite common </a:t>
            </a:r>
            <a:r>
              <a:rPr sz="2400" b="0" spc="-8" dirty="0">
                <a:solidFill>
                  <a:prstClr val="black"/>
                </a:solidFill>
                <a:latin typeface="Arial"/>
                <a:cs typeface="Arial"/>
              </a:rPr>
              <a:t>to </a:t>
            </a:r>
            <a:r>
              <a:rPr sz="2400" b="0" spc="-4" dirty="0">
                <a:solidFill>
                  <a:prstClr val="black"/>
                </a:solidFill>
                <a:latin typeface="Arial"/>
                <a:cs typeface="Arial"/>
              </a:rPr>
              <a:t>discover new conceptual  </a:t>
            </a:r>
            <a:r>
              <a:rPr sz="2400" b="0" dirty="0">
                <a:solidFill>
                  <a:prstClr val="black"/>
                </a:solidFill>
                <a:latin typeface="Arial"/>
                <a:cs typeface="Arial"/>
              </a:rPr>
              <a:t>classes, </a:t>
            </a:r>
            <a:r>
              <a:rPr sz="2400" b="0" spc="-4" dirty="0">
                <a:solidFill>
                  <a:prstClr val="black"/>
                </a:solidFill>
                <a:latin typeface="Arial"/>
                <a:cs typeface="Arial"/>
              </a:rPr>
              <a:t>attributes </a:t>
            </a:r>
            <a:r>
              <a:rPr sz="2400" b="0" dirty="0">
                <a:solidFill>
                  <a:prstClr val="black"/>
                </a:solidFill>
                <a:latin typeface="Arial"/>
                <a:cs typeface="Arial"/>
              </a:rPr>
              <a:t>or </a:t>
            </a:r>
            <a:r>
              <a:rPr sz="2400" b="0" spc="-4" dirty="0">
                <a:solidFill>
                  <a:prstClr val="black"/>
                </a:solidFill>
                <a:latin typeface="Arial"/>
                <a:cs typeface="Arial"/>
              </a:rPr>
              <a:t>associations </a:t>
            </a:r>
            <a:r>
              <a:rPr sz="2400" b="0" dirty="0">
                <a:solidFill>
                  <a:prstClr val="black"/>
                </a:solidFill>
                <a:latin typeface="Arial"/>
                <a:cs typeface="Arial"/>
              </a:rPr>
              <a:t>in </a:t>
            </a:r>
            <a:r>
              <a:rPr sz="2400" b="0" spc="-4" dirty="0">
                <a:solidFill>
                  <a:prstClr val="black"/>
                </a:solidFill>
                <a:latin typeface="Arial"/>
                <a:cs typeface="Arial"/>
              </a:rPr>
              <a:t>the  domain model </a:t>
            </a:r>
            <a:r>
              <a:rPr sz="2400" b="0" dirty="0">
                <a:solidFill>
                  <a:prstClr val="black"/>
                </a:solidFill>
                <a:latin typeface="Arial"/>
                <a:cs typeface="Arial"/>
              </a:rPr>
              <a:t>while </a:t>
            </a:r>
            <a:r>
              <a:rPr sz="2400" b="0" spc="-4" dirty="0">
                <a:solidFill>
                  <a:prstClr val="black"/>
                </a:solidFill>
                <a:latin typeface="Arial"/>
                <a:cs typeface="Arial"/>
              </a:rPr>
              <a:t>writing contracts.</a:t>
            </a:r>
            <a:endParaRPr sz="2400" b="0" dirty="0">
              <a:solidFill>
                <a:prstClr val="black"/>
              </a:solidFill>
              <a:latin typeface="Arial"/>
              <a:cs typeface="Arial"/>
            </a:endParaRPr>
          </a:p>
          <a:p>
            <a:pPr marL="275749" marR="179070" indent="-257175" defTabSz="685800" fontAlgn="auto">
              <a:lnSpc>
                <a:spcPct val="92900"/>
              </a:lnSpc>
              <a:spcBef>
                <a:spcPts val="514"/>
              </a:spcBef>
              <a:spcAft>
                <a:spcPts val="0"/>
              </a:spcAft>
              <a:buClr>
                <a:srgbClr val="CC9900"/>
              </a:buClr>
              <a:buSzPct val="65000"/>
              <a:buFont typeface="Wingdings"/>
              <a:buChar char=""/>
              <a:tabLst>
                <a:tab pos="275749" algn="l"/>
                <a:tab pos="276225" algn="l"/>
              </a:tabLst>
            </a:pPr>
            <a:r>
              <a:rPr sz="2400" b="0" spc="-4" dirty="0">
                <a:solidFill>
                  <a:prstClr val="black"/>
                </a:solidFill>
                <a:latin typeface="Arial"/>
                <a:cs typeface="Arial"/>
              </a:rPr>
              <a:t>So, do not </a:t>
            </a:r>
            <a:r>
              <a:rPr sz="2400" b="0" dirty="0">
                <a:solidFill>
                  <a:prstClr val="black"/>
                </a:solidFill>
                <a:latin typeface="Arial"/>
                <a:cs typeface="Arial"/>
              </a:rPr>
              <a:t>be </a:t>
            </a:r>
            <a:r>
              <a:rPr sz="2400" b="0" spc="-4" dirty="0">
                <a:solidFill>
                  <a:prstClr val="black"/>
                </a:solidFill>
                <a:latin typeface="Arial"/>
                <a:cs typeface="Arial"/>
              </a:rPr>
              <a:t>limited to the prior definition </a:t>
            </a:r>
            <a:r>
              <a:rPr sz="2400" b="0" dirty="0">
                <a:solidFill>
                  <a:prstClr val="black"/>
                </a:solidFill>
                <a:latin typeface="Arial"/>
                <a:cs typeface="Arial"/>
              </a:rPr>
              <a:t>of  </a:t>
            </a:r>
            <a:r>
              <a:rPr sz="2400" b="0" spc="-4" dirty="0">
                <a:solidFill>
                  <a:prstClr val="black"/>
                </a:solidFill>
                <a:latin typeface="Arial"/>
                <a:cs typeface="Arial"/>
              </a:rPr>
              <a:t>the domain model; enhance </a:t>
            </a:r>
            <a:r>
              <a:rPr sz="2400" b="0" dirty="0">
                <a:solidFill>
                  <a:prstClr val="black"/>
                </a:solidFill>
                <a:latin typeface="Arial"/>
                <a:cs typeface="Arial"/>
              </a:rPr>
              <a:t>it as </a:t>
            </a:r>
            <a:r>
              <a:rPr sz="2400" b="0" spc="-4" dirty="0">
                <a:solidFill>
                  <a:prstClr val="black"/>
                </a:solidFill>
                <a:latin typeface="Arial"/>
                <a:cs typeface="Arial"/>
              </a:rPr>
              <a:t>you make  new discoveries.</a:t>
            </a:r>
            <a:endParaRPr sz="2400" b="0" dirty="0">
              <a:solidFill>
                <a:prstClr val="black"/>
              </a:solidFill>
              <a:latin typeface="Arial"/>
              <a:cs typeface="Arial"/>
            </a:endParaRPr>
          </a:p>
        </p:txBody>
      </p:sp>
    </p:spTree>
    <p:extLst>
      <p:ext uri="{BB962C8B-B14F-4D97-AF65-F5344CB8AC3E}">
        <p14:creationId xmlns:p14="http://schemas.microsoft.com/office/powerpoint/2010/main" val="305966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28090" y="1339520"/>
            <a:ext cx="4924901" cy="2692241"/>
            <a:chOff x="246787" y="1786027"/>
            <a:chExt cx="6566534" cy="3589654"/>
          </a:xfrm>
        </p:grpSpPr>
        <p:sp>
          <p:nvSpPr>
            <p:cNvPr id="3" name="object 3"/>
            <p:cNvSpPr/>
            <p:nvPr/>
          </p:nvSpPr>
          <p:spPr>
            <a:xfrm>
              <a:off x="251460" y="1790699"/>
              <a:ext cx="6557009" cy="3580129"/>
            </a:xfrm>
            <a:custGeom>
              <a:avLst/>
              <a:gdLst/>
              <a:ahLst/>
              <a:cxnLst/>
              <a:rect l="l" t="t" r="r" b="b"/>
              <a:pathLst>
                <a:path w="6557009" h="3580129">
                  <a:moveTo>
                    <a:pt x="6557010" y="0"/>
                  </a:moveTo>
                  <a:lnTo>
                    <a:pt x="0" y="0"/>
                  </a:lnTo>
                  <a:lnTo>
                    <a:pt x="0" y="3580129"/>
                  </a:lnTo>
                  <a:lnTo>
                    <a:pt x="6557010" y="3580129"/>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 name="object 4"/>
            <p:cNvSpPr/>
            <p:nvPr/>
          </p:nvSpPr>
          <p:spPr>
            <a:xfrm>
              <a:off x="251460" y="1790699"/>
              <a:ext cx="6557009" cy="3580129"/>
            </a:xfrm>
            <a:custGeom>
              <a:avLst/>
              <a:gdLst/>
              <a:ahLst/>
              <a:cxnLst/>
              <a:rect l="l" t="t" r="r" b="b"/>
              <a:pathLst>
                <a:path w="6557009" h="3580129">
                  <a:moveTo>
                    <a:pt x="3277869" y="3580129"/>
                  </a:moveTo>
                  <a:lnTo>
                    <a:pt x="0" y="3580129"/>
                  </a:lnTo>
                  <a:lnTo>
                    <a:pt x="0" y="0"/>
                  </a:lnTo>
                  <a:lnTo>
                    <a:pt x="6557010" y="0"/>
                  </a:lnTo>
                  <a:lnTo>
                    <a:pt x="6557010" y="3580129"/>
                  </a:lnTo>
                  <a:lnTo>
                    <a:pt x="3277869" y="3580129"/>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5" name="object 5"/>
          <p:cNvSpPr txBox="1"/>
          <p:nvPr/>
        </p:nvSpPr>
        <p:spPr>
          <a:xfrm>
            <a:off x="1388744" y="1288732"/>
            <a:ext cx="4627245" cy="2630528"/>
          </a:xfrm>
          <a:prstGeom prst="rect">
            <a:avLst/>
          </a:prstGeom>
        </p:spPr>
        <p:txBody>
          <a:bodyPr vert="horz" wrap="square" lIns="0" tIns="67628" rIns="0" bIns="0" rtlCol="0">
            <a:spAutoFit/>
          </a:bodyPr>
          <a:lstStyle/>
          <a:p>
            <a:pPr marL="9525" defTabSz="685800" fontAlgn="auto">
              <a:spcBef>
                <a:spcPts val="533"/>
              </a:spcBef>
              <a:spcAft>
                <a:spcPts val="0"/>
              </a:spcAft>
            </a:pPr>
            <a:r>
              <a:rPr sz="1800" spc="-15" dirty="0">
                <a:solidFill>
                  <a:prstClr val="black"/>
                </a:solidFill>
                <a:latin typeface="Arial"/>
                <a:cs typeface="Arial"/>
              </a:rPr>
              <a:t>Operation:</a:t>
            </a:r>
            <a:r>
              <a:rPr sz="1800" spc="-116" dirty="0">
                <a:solidFill>
                  <a:prstClr val="black"/>
                </a:solidFill>
                <a:latin typeface="Arial"/>
                <a:cs typeface="Arial"/>
              </a:rPr>
              <a:t> </a:t>
            </a:r>
            <a:r>
              <a:rPr sz="1800" spc="-23" dirty="0">
                <a:solidFill>
                  <a:srgbClr val="3333FF"/>
                </a:solidFill>
                <a:latin typeface="Courier New"/>
                <a:cs typeface="Courier New"/>
              </a:rPr>
              <a:t>makeNewSale()</a:t>
            </a:r>
            <a:endParaRPr sz="1800" b="0">
              <a:solidFill>
                <a:prstClr val="black"/>
              </a:solidFill>
              <a:latin typeface="Courier New"/>
              <a:cs typeface="Courier New"/>
            </a:endParaRPr>
          </a:p>
          <a:p>
            <a:pPr marL="9525" defTabSz="685800" fontAlgn="auto">
              <a:spcBef>
                <a:spcPts val="458"/>
              </a:spcBef>
              <a:spcAft>
                <a:spcPts val="0"/>
              </a:spcAft>
            </a:pPr>
            <a:r>
              <a:rPr sz="1800" spc="-19" dirty="0">
                <a:solidFill>
                  <a:prstClr val="black"/>
                </a:solidFill>
                <a:latin typeface="Arial"/>
                <a:cs typeface="Arial"/>
              </a:rPr>
              <a:t>Cross </a:t>
            </a:r>
            <a:r>
              <a:rPr sz="1800" spc="-26" dirty="0">
                <a:solidFill>
                  <a:prstClr val="black"/>
                </a:solidFill>
                <a:latin typeface="Arial"/>
                <a:cs typeface="Arial"/>
              </a:rPr>
              <a:t>References: </a:t>
            </a:r>
            <a:r>
              <a:rPr sz="1800" b="0" spc="-4" dirty="0">
                <a:solidFill>
                  <a:prstClr val="black"/>
                </a:solidFill>
                <a:latin typeface="Arial"/>
                <a:cs typeface="Arial"/>
              </a:rPr>
              <a:t>Use </a:t>
            </a:r>
            <a:r>
              <a:rPr sz="1800" b="0" spc="-15" dirty="0">
                <a:solidFill>
                  <a:prstClr val="black"/>
                </a:solidFill>
                <a:latin typeface="Arial"/>
                <a:cs typeface="Arial"/>
              </a:rPr>
              <a:t>Cases: </a:t>
            </a:r>
            <a:r>
              <a:rPr sz="1800" b="0" spc="-19" dirty="0">
                <a:solidFill>
                  <a:prstClr val="black"/>
                </a:solidFill>
                <a:latin typeface="Arial"/>
                <a:cs typeface="Arial"/>
              </a:rPr>
              <a:t>Process</a:t>
            </a:r>
            <a:r>
              <a:rPr sz="1800" b="0" spc="4" dirty="0">
                <a:solidFill>
                  <a:prstClr val="black"/>
                </a:solidFill>
                <a:latin typeface="Arial"/>
                <a:cs typeface="Arial"/>
              </a:rPr>
              <a:t> </a:t>
            </a:r>
            <a:r>
              <a:rPr sz="1800" b="0" spc="-4" dirty="0">
                <a:solidFill>
                  <a:prstClr val="black"/>
                </a:solidFill>
                <a:latin typeface="Arial"/>
                <a:cs typeface="Arial"/>
              </a:rPr>
              <a:t>Sale</a:t>
            </a:r>
            <a:endParaRPr sz="1800" b="0">
              <a:solidFill>
                <a:prstClr val="black"/>
              </a:solidFill>
              <a:latin typeface="Arial"/>
              <a:cs typeface="Arial"/>
            </a:endParaRPr>
          </a:p>
          <a:p>
            <a:pPr marL="9525" defTabSz="685800" fontAlgn="auto">
              <a:spcBef>
                <a:spcPts val="300"/>
              </a:spcBef>
              <a:spcAft>
                <a:spcPts val="0"/>
              </a:spcAft>
            </a:pPr>
            <a:r>
              <a:rPr sz="1800" spc="-23" dirty="0">
                <a:solidFill>
                  <a:prstClr val="black"/>
                </a:solidFill>
                <a:latin typeface="Arial"/>
                <a:cs typeface="Arial"/>
              </a:rPr>
              <a:t>Preconditions:</a:t>
            </a:r>
            <a:endParaRPr sz="1800" b="0">
              <a:solidFill>
                <a:prstClr val="black"/>
              </a:solidFill>
              <a:latin typeface="Arial"/>
              <a:cs typeface="Arial"/>
            </a:endParaRPr>
          </a:p>
          <a:p>
            <a:pPr marL="695325" defTabSz="685800" fontAlgn="auto">
              <a:spcBef>
                <a:spcPts val="293"/>
              </a:spcBef>
              <a:spcAft>
                <a:spcPts val="0"/>
              </a:spcAft>
            </a:pPr>
            <a:r>
              <a:rPr sz="1800" b="0" spc="-19" dirty="0">
                <a:solidFill>
                  <a:prstClr val="black"/>
                </a:solidFill>
                <a:latin typeface="Arial"/>
                <a:cs typeface="Arial"/>
              </a:rPr>
              <a:t>none</a:t>
            </a:r>
            <a:endParaRPr sz="1800" b="0">
              <a:solidFill>
                <a:prstClr val="black"/>
              </a:solidFill>
              <a:latin typeface="Arial"/>
              <a:cs typeface="Arial"/>
            </a:endParaRPr>
          </a:p>
          <a:p>
            <a:pPr marL="9525" defTabSz="685800" fontAlgn="auto">
              <a:spcBef>
                <a:spcPts val="293"/>
              </a:spcBef>
              <a:spcAft>
                <a:spcPts val="0"/>
              </a:spcAft>
            </a:pPr>
            <a:r>
              <a:rPr sz="1800" spc="-15" dirty="0">
                <a:solidFill>
                  <a:prstClr val="black"/>
                </a:solidFill>
                <a:latin typeface="Arial"/>
                <a:cs typeface="Arial"/>
              </a:rPr>
              <a:t>Postconditions:</a:t>
            </a:r>
            <a:endParaRPr sz="1800" b="0">
              <a:solidFill>
                <a:prstClr val="black"/>
              </a:solidFill>
              <a:latin typeface="Arial"/>
              <a:cs typeface="Arial"/>
            </a:endParaRPr>
          </a:p>
          <a:p>
            <a:pPr marL="834390" indent="-139541" defTabSz="685800" fontAlgn="auto">
              <a:spcBef>
                <a:spcPts val="300"/>
              </a:spcBef>
              <a:spcAft>
                <a:spcPts val="0"/>
              </a:spcAft>
              <a:buFontTx/>
              <a:buChar char="-"/>
              <a:tabLst>
                <a:tab pos="834866" algn="l"/>
              </a:tabLst>
            </a:pPr>
            <a:r>
              <a:rPr sz="1800" b="0" dirty="0">
                <a:solidFill>
                  <a:prstClr val="black"/>
                </a:solidFill>
                <a:latin typeface="Arial"/>
                <a:cs typeface="Arial"/>
              </a:rPr>
              <a:t>A </a:t>
            </a:r>
            <a:r>
              <a:rPr sz="1800" b="0" spc="-4" dirty="0">
                <a:solidFill>
                  <a:prstClr val="black"/>
                </a:solidFill>
                <a:latin typeface="Courier New"/>
                <a:cs typeface="Courier New"/>
              </a:rPr>
              <a:t>Sale</a:t>
            </a:r>
            <a:r>
              <a:rPr sz="1800" b="0" spc="-675" dirty="0">
                <a:solidFill>
                  <a:prstClr val="black"/>
                </a:solidFill>
                <a:latin typeface="Courier New"/>
                <a:cs typeface="Courier New"/>
              </a:rPr>
              <a:t> </a:t>
            </a:r>
            <a:r>
              <a:rPr sz="1800" b="0" spc="-11" dirty="0">
                <a:solidFill>
                  <a:prstClr val="black"/>
                </a:solidFill>
                <a:latin typeface="Arial"/>
                <a:cs typeface="Arial"/>
              </a:rPr>
              <a:t>(</a:t>
            </a:r>
            <a:r>
              <a:rPr sz="1800" b="0" spc="-11" dirty="0">
                <a:solidFill>
                  <a:prstClr val="black"/>
                </a:solidFill>
                <a:latin typeface="Courier New"/>
                <a:cs typeface="Courier New"/>
              </a:rPr>
              <a:t>s</a:t>
            </a:r>
            <a:r>
              <a:rPr sz="1800" b="0" spc="-11" dirty="0">
                <a:solidFill>
                  <a:prstClr val="black"/>
                </a:solidFill>
                <a:latin typeface="Arial"/>
                <a:cs typeface="Arial"/>
              </a:rPr>
              <a:t>) </a:t>
            </a:r>
            <a:r>
              <a:rPr sz="1800" b="0" spc="-15" dirty="0">
                <a:solidFill>
                  <a:prstClr val="black"/>
                </a:solidFill>
                <a:latin typeface="Arial"/>
                <a:cs typeface="Arial"/>
              </a:rPr>
              <a:t>was created</a:t>
            </a:r>
            <a:endParaRPr sz="1800" b="0">
              <a:solidFill>
                <a:prstClr val="black"/>
              </a:solidFill>
              <a:latin typeface="Arial"/>
              <a:cs typeface="Arial"/>
            </a:endParaRPr>
          </a:p>
          <a:p>
            <a:pPr marL="831533" indent="-136208" defTabSz="685800" fontAlgn="auto">
              <a:spcBef>
                <a:spcPts val="458"/>
              </a:spcBef>
              <a:spcAft>
                <a:spcPts val="0"/>
              </a:spcAft>
              <a:buFont typeface="Arial"/>
              <a:buChar char="-"/>
              <a:tabLst>
                <a:tab pos="831533" algn="l"/>
              </a:tabLst>
            </a:pPr>
            <a:r>
              <a:rPr sz="1800" b="0" dirty="0">
                <a:solidFill>
                  <a:prstClr val="black"/>
                </a:solidFill>
                <a:latin typeface="Courier New"/>
                <a:cs typeface="Courier New"/>
              </a:rPr>
              <a:t>s</a:t>
            </a:r>
            <a:r>
              <a:rPr sz="1800" b="0" spc="-915" dirty="0">
                <a:solidFill>
                  <a:prstClr val="black"/>
                </a:solidFill>
                <a:latin typeface="Courier New"/>
                <a:cs typeface="Courier New"/>
              </a:rPr>
              <a:t> </a:t>
            </a:r>
            <a:r>
              <a:rPr sz="1800" b="0" spc="-4" dirty="0">
                <a:solidFill>
                  <a:prstClr val="black"/>
                </a:solidFill>
                <a:latin typeface="Arial"/>
                <a:cs typeface="Arial"/>
              </a:rPr>
              <a:t>was </a:t>
            </a:r>
            <a:r>
              <a:rPr sz="1800" b="0" spc="-11" dirty="0">
                <a:solidFill>
                  <a:prstClr val="black"/>
                </a:solidFill>
                <a:latin typeface="Arial"/>
                <a:cs typeface="Arial"/>
              </a:rPr>
              <a:t>associated with </a:t>
            </a:r>
            <a:r>
              <a:rPr sz="1800" b="0" spc="-4" dirty="0">
                <a:solidFill>
                  <a:prstClr val="black"/>
                </a:solidFill>
                <a:latin typeface="Arial"/>
                <a:cs typeface="Arial"/>
              </a:rPr>
              <a:t>the </a:t>
            </a:r>
            <a:r>
              <a:rPr sz="1800" b="0" spc="-4" dirty="0">
                <a:solidFill>
                  <a:prstClr val="black"/>
                </a:solidFill>
                <a:latin typeface="Courier New"/>
                <a:cs typeface="Courier New"/>
              </a:rPr>
              <a:t>Register</a:t>
            </a:r>
            <a:endParaRPr sz="1800" b="0">
              <a:solidFill>
                <a:prstClr val="black"/>
              </a:solidFill>
              <a:latin typeface="Courier New"/>
              <a:cs typeface="Courier New"/>
            </a:endParaRPr>
          </a:p>
          <a:p>
            <a:pPr marL="834390" indent="-139541" defTabSz="685800" fontAlgn="auto">
              <a:spcBef>
                <a:spcPts val="458"/>
              </a:spcBef>
              <a:spcAft>
                <a:spcPts val="0"/>
              </a:spcAft>
              <a:buFontTx/>
              <a:buChar char="-"/>
              <a:tabLst>
                <a:tab pos="834866" algn="l"/>
              </a:tabLst>
            </a:pPr>
            <a:r>
              <a:rPr sz="1800" b="0" spc="-4" dirty="0">
                <a:solidFill>
                  <a:prstClr val="black"/>
                </a:solidFill>
                <a:latin typeface="Arial"/>
                <a:cs typeface="Arial"/>
              </a:rPr>
              <a:t>Attributes of </a:t>
            </a:r>
            <a:r>
              <a:rPr sz="1800" b="0" dirty="0">
                <a:solidFill>
                  <a:prstClr val="black"/>
                </a:solidFill>
                <a:latin typeface="Courier New"/>
                <a:cs typeface="Courier New"/>
              </a:rPr>
              <a:t>s</a:t>
            </a:r>
            <a:r>
              <a:rPr sz="1800" b="0" spc="-818" dirty="0">
                <a:solidFill>
                  <a:prstClr val="black"/>
                </a:solidFill>
                <a:latin typeface="Courier New"/>
                <a:cs typeface="Courier New"/>
              </a:rPr>
              <a:t> </a:t>
            </a:r>
            <a:r>
              <a:rPr sz="1800" b="0" spc="-15" dirty="0">
                <a:solidFill>
                  <a:prstClr val="black"/>
                </a:solidFill>
                <a:latin typeface="Arial"/>
                <a:cs typeface="Arial"/>
              </a:rPr>
              <a:t>were initialized</a:t>
            </a:r>
            <a:endParaRPr sz="1800" b="0">
              <a:solidFill>
                <a:prstClr val="black"/>
              </a:solidFill>
              <a:latin typeface="Arial"/>
              <a:cs typeface="Arial"/>
            </a:endParaRPr>
          </a:p>
        </p:txBody>
      </p:sp>
      <p:sp>
        <p:nvSpPr>
          <p:cNvPr id="6" name="object 6"/>
          <p:cNvSpPr txBox="1">
            <a:spLocks noGrp="1"/>
          </p:cNvSpPr>
          <p:nvPr>
            <p:ph type="title"/>
          </p:nvPr>
        </p:nvSpPr>
        <p:spPr>
          <a:xfrm>
            <a:off x="359532" y="195486"/>
            <a:ext cx="8424936" cy="457016"/>
          </a:xfrm>
          <a:prstGeom prst="rect">
            <a:avLst/>
          </a:prstGeom>
        </p:spPr>
        <p:txBody>
          <a:bodyPr vert="horz" wrap="square" lIns="0" tIns="46196" rIns="0" bIns="0" rtlCol="0">
            <a:spAutoFit/>
          </a:bodyPr>
          <a:lstStyle/>
          <a:p>
            <a:pPr marL="9525" marR="3810">
              <a:lnSpc>
                <a:spcPts val="3203"/>
              </a:lnSpc>
              <a:spcBef>
                <a:spcPts val="363"/>
              </a:spcBef>
            </a:pPr>
            <a:r>
              <a:rPr spc="-30" dirty="0"/>
              <a:t>POS </a:t>
            </a:r>
            <a:r>
              <a:rPr lang="en-IE" spc="-79" dirty="0"/>
              <a:t>system: System Operations of </a:t>
            </a:r>
            <a:r>
              <a:rPr lang="en-IE" i="1" spc="-79" dirty="0"/>
              <a:t>Process Sale</a:t>
            </a:r>
            <a:endParaRPr sz="2925" i="1" dirty="0">
              <a:latin typeface="Times New Roman"/>
              <a:cs typeface="Times New Roman"/>
            </a:endParaRPr>
          </a:p>
        </p:txBody>
      </p:sp>
    </p:spTree>
    <p:extLst>
      <p:ext uri="{BB962C8B-B14F-4D97-AF65-F5344CB8AC3E}">
        <p14:creationId xmlns:p14="http://schemas.microsoft.com/office/powerpoint/2010/main" val="67901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gradFill flip="none" rotWithShape="1">
            <a:gsLst>
              <a:gs pos="0">
                <a:srgbClr val="005B9E"/>
              </a:gs>
              <a:gs pos="100000">
                <a:srgbClr val="00345C"/>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pic>
        <p:nvPicPr>
          <p:cNvPr id="5" name="Picture 2" descr="http://www.i-studentadvisor.com/nci/english/nci-english_logo.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2801" y="180522"/>
            <a:ext cx="1338942" cy="801228"/>
          </a:xfrm>
          <a:prstGeom prst="rect">
            <a:avLst/>
          </a:prstGeom>
          <a:noFill/>
          <a:effectLst>
            <a:glow rad="63500">
              <a:schemeClr val="accent1">
                <a:satMod val="175000"/>
                <a:alpha val="20000"/>
              </a:schemeClr>
            </a:glow>
          </a:effectLst>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86992" y="1563638"/>
            <a:ext cx="8170016" cy="2123658"/>
          </a:xfrm>
          <a:prstGeom prst="rect">
            <a:avLst/>
          </a:prstGeom>
          <a:noFill/>
        </p:spPr>
        <p:txBody>
          <a:bodyPr wrap="square" rtlCol="0">
            <a:spAutoFit/>
          </a:bodyPr>
          <a:lstStyle/>
          <a:p>
            <a:pPr algn="ctr"/>
            <a:r>
              <a:rPr lang="en-IE" sz="6600" dirty="0">
                <a:ln>
                  <a:solidFill>
                    <a:srgbClr val="33CCFF"/>
                  </a:solidFill>
                </a:ln>
                <a:solidFill>
                  <a:srgbClr val="00FFFF"/>
                </a:solidFill>
                <a:latin typeface="Arial Black" panose="020B0A04020102020204" pitchFamily="34" charset="0"/>
              </a:rPr>
              <a:t>Operation Contracts</a:t>
            </a:r>
            <a:endParaRPr lang="en-US" sz="6600" b="1" dirty="0">
              <a:ln>
                <a:solidFill>
                  <a:srgbClr val="33CCFF"/>
                </a:solidFill>
              </a:ln>
              <a:solidFill>
                <a:srgbClr val="00FFFF"/>
              </a:solidFill>
              <a:effectLst/>
              <a:latin typeface="Arial Black" panose="020B0A04020102020204" pitchFamily="34" charset="0"/>
            </a:endParaRPr>
          </a:p>
        </p:txBody>
      </p:sp>
    </p:spTree>
    <p:extLst>
      <p:ext uri="{BB962C8B-B14F-4D97-AF65-F5344CB8AC3E}">
        <p14:creationId xmlns:p14="http://schemas.microsoft.com/office/powerpoint/2010/main" val="425858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2785" y="1203598"/>
            <a:ext cx="6478429" cy="3327559"/>
            <a:chOff x="207417" y="884327"/>
            <a:chExt cx="8637905" cy="4436745"/>
          </a:xfrm>
        </p:grpSpPr>
        <p:sp>
          <p:nvSpPr>
            <p:cNvPr id="3" name="object 3"/>
            <p:cNvSpPr/>
            <p:nvPr/>
          </p:nvSpPr>
          <p:spPr>
            <a:xfrm>
              <a:off x="212089" y="889000"/>
              <a:ext cx="8628380" cy="4427220"/>
            </a:xfrm>
            <a:custGeom>
              <a:avLst/>
              <a:gdLst/>
              <a:ahLst/>
              <a:cxnLst/>
              <a:rect l="l" t="t" r="r" b="b"/>
              <a:pathLst>
                <a:path w="8628380" h="4427220">
                  <a:moveTo>
                    <a:pt x="8628380" y="0"/>
                  </a:moveTo>
                  <a:lnTo>
                    <a:pt x="0" y="0"/>
                  </a:lnTo>
                  <a:lnTo>
                    <a:pt x="0" y="4427220"/>
                  </a:lnTo>
                  <a:lnTo>
                    <a:pt x="8628380" y="442722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 name="object 4"/>
            <p:cNvSpPr/>
            <p:nvPr/>
          </p:nvSpPr>
          <p:spPr>
            <a:xfrm>
              <a:off x="212089" y="889000"/>
              <a:ext cx="8628380" cy="4427220"/>
            </a:xfrm>
            <a:custGeom>
              <a:avLst/>
              <a:gdLst/>
              <a:ahLst/>
              <a:cxnLst/>
              <a:rect l="l" t="t" r="r" b="b"/>
              <a:pathLst>
                <a:path w="8628380" h="4427220">
                  <a:moveTo>
                    <a:pt x="4314190" y="4427220"/>
                  </a:moveTo>
                  <a:lnTo>
                    <a:pt x="0" y="4427220"/>
                  </a:lnTo>
                  <a:lnTo>
                    <a:pt x="0" y="0"/>
                  </a:lnTo>
                  <a:lnTo>
                    <a:pt x="8628380" y="0"/>
                  </a:lnTo>
                  <a:lnTo>
                    <a:pt x="8628380" y="4427220"/>
                  </a:lnTo>
                  <a:lnTo>
                    <a:pt x="4314190" y="442722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5" name="object 5"/>
          <p:cNvSpPr txBox="1"/>
          <p:nvPr/>
        </p:nvSpPr>
        <p:spPr>
          <a:xfrm>
            <a:off x="1394391" y="1151857"/>
            <a:ext cx="6206013" cy="3238675"/>
          </a:xfrm>
          <a:prstGeom prst="rect">
            <a:avLst/>
          </a:prstGeom>
        </p:spPr>
        <p:txBody>
          <a:bodyPr vert="horz" wrap="square" lIns="0" tIns="19526" rIns="0" bIns="0" rtlCol="0">
            <a:spAutoFit/>
          </a:bodyPr>
          <a:lstStyle/>
          <a:p>
            <a:pPr marL="9525" marR="3810" defTabSz="685800" fontAlgn="auto">
              <a:lnSpc>
                <a:spcPct val="117400"/>
              </a:lnSpc>
              <a:spcBef>
                <a:spcPts val="153"/>
              </a:spcBef>
              <a:spcAft>
                <a:spcPts val="0"/>
              </a:spcAft>
            </a:pPr>
            <a:r>
              <a:rPr sz="1800" spc="-15" dirty="0">
                <a:solidFill>
                  <a:prstClr val="black"/>
                </a:solidFill>
                <a:latin typeface="Arial"/>
                <a:cs typeface="Arial"/>
              </a:rPr>
              <a:t>Operation: </a:t>
            </a:r>
            <a:r>
              <a:rPr sz="1800" spc="-23" dirty="0">
                <a:solidFill>
                  <a:srgbClr val="3333FF"/>
                </a:solidFill>
                <a:latin typeface="Courier New"/>
                <a:cs typeface="Courier New"/>
              </a:rPr>
              <a:t>enterItem(itemID:ItemID, qty:Integer)  </a:t>
            </a:r>
            <a:r>
              <a:rPr sz="1800" spc="-19" dirty="0">
                <a:solidFill>
                  <a:prstClr val="black"/>
                </a:solidFill>
                <a:latin typeface="Arial"/>
                <a:cs typeface="Arial"/>
              </a:rPr>
              <a:t>Cross </a:t>
            </a:r>
            <a:r>
              <a:rPr sz="1800" spc="-15" dirty="0">
                <a:solidFill>
                  <a:prstClr val="black"/>
                </a:solidFill>
                <a:latin typeface="Arial"/>
                <a:cs typeface="Arial"/>
              </a:rPr>
              <a:t>References: </a:t>
            </a:r>
            <a:r>
              <a:rPr sz="1800" b="0" spc="-4" dirty="0">
                <a:solidFill>
                  <a:prstClr val="black"/>
                </a:solidFill>
                <a:latin typeface="Arial"/>
                <a:cs typeface="Arial"/>
              </a:rPr>
              <a:t>Use </a:t>
            </a:r>
            <a:r>
              <a:rPr sz="1800" b="0" spc="-26" dirty="0">
                <a:solidFill>
                  <a:prstClr val="black"/>
                </a:solidFill>
                <a:latin typeface="Arial"/>
                <a:cs typeface="Arial"/>
              </a:rPr>
              <a:t>Cases: Process </a:t>
            </a:r>
            <a:r>
              <a:rPr sz="1800" b="0" spc="-19" dirty="0">
                <a:solidFill>
                  <a:prstClr val="black"/>
                </a:solidFill>
                <a:latin typeface="Arial"/>
                <a:cs typeface="Arial"/>
              </a:rPr>
              <a:t>Sale  </a:t>
            </a:r>
            <a:r>
              <a:rPr sz="1800" spc="-8" dirty="0">
                <a:solidFill>
                  <a:prstClr val="black"/>
                </a:solidFill>
                <a:latin typeface="Arial"/>
                <a:cs typeface="Arial"/>
              </a:rPr>
              <a:t>Preconditions:</a:t>
            </a:r>
            <a:endParaRPr sz="1800" b="0" dirty="0">
              <a:solidFill>
                <a:prstClr val="black"/>
              </a:solidFill>
              <a:latin typeface="Arial"/>
              <a:cs typeface="Arial"/>
            </a:endParaRPr>
          </a:p>
          <a:p>
            <a:pPr marL="695325" defTabSz="685800" fontAlgn="auto">
              <a:spcBef>
                <a:spcPts val="300"/>
              </a:spcBef>
              <a:spcAft>
                <a:spcPts val="0"/>
              </a:spcAft>
            </a:pPr>
            <a:r>
              <a:rPr sz="1800" b="0" spc="-4" dirty="0">
                <a:solidFill>
                  <a:prstClr val="black"/>
                </a:solidFill>
                <a:latin typeface="Arial"/>
                <a:cs typeface="Arial"/>
              </a:rPr>
              <a:t>There </a:t>
            </a:r>
            <a:r>
              <a:rPr sz="1800" b="0" spc="-8" dirty="0">
                <a:solidFill>
                  <a:prstClr val="black"/>
                </a:solidFill>
                <a:latin typeface="Arial"/>
                <a:cs typeface="Arial"/>
              </a:rPr>
              <a:t>is </a:t>
            </a:r>
            <a:r>
              <a:rPr sz="1800" b="0" dirty="0">
                <a:solidFill>
                  <a:prstClr val="black"/>
                </a:solidFill>
                <a:latin typeface="Arial"/>
                <a:cs typeface="Arial"/>
              </a:rPr>
              <a:t>a </a:t>
            </a:r>
            <a:r>
              <a:rPr sz="1800" b="0" spc="-15" dirty="0">
                <a:solidFill>
                  <a:prstClr val="black"/>
                </a:solidFill>
                <a:latin typeface="Arial"/>
                <a:cs typeface="Arial"/>
              </a:rPr>
              <a:t>sale</a:t>
            </a:r>
            <a:r>
              <a:rPr sz="1800" b="0" spc="-150" dirty="0">
                <a:solidFill>
                  <a:prstClr val="black"/>
                </a:solidFill>
                <a:latin typeface="Arial"/>
                <a:cs typeface="Arial"/>
              </a:rPr>
              <a:t> </a:t>
            </a:r>
            <a:r>
              <a:rPr sz="1800" b="0" spc="-15" dirty="0">
                <a:solidFill>
                  <a:prstClr val="black"/>
                </a:solidFill>
                <a:latin typeface="Arial"/>
                <a:cs typeface="Arial"/>
              </a:rPr>
              <a:t>underway</a:t>
            </a:r>
            <a:endParaRPr sz="1800" b="0" dirty="0">
              <a:solidFill>
                <a:prstClr val="black"/>
              </a:solidFill>
              <a:latin typeface="Arial"/>
              <a:cs typeface="Arial"/>
            </a:endParaRPr>
          </a:p>
          <a:p>
            <a:pPr marL="9525" defTabSz="685800" fontAlgn="auto">
              <a:spcBef>
                <a:spcPts val="293"/>
              </a:spcBef>
              <a:spcAft>
                <a:spcPts val="0"/>
              </a:spcAft>
            </a:pPr>
            <a:r>
              <a:rPr sz="1800" spc="-23" dirty="0">
                <a:solidFill>
                  <a:prstClr val="black"/>
                </a:solidFill>
                <a:latin typeface="Arial"/>
                <a:cs typeface="Arial"/>
              </a:rPr>
              <a:t>Postconditions:</a:t>
            </a:r>
            <a:endParaRPr sz="1800" b="0" dirty="0">
              <a:solidFill>
                <a:prstClr val="black"/>
              </a:solidFill>
              <a:latin typeface="Arial"/>
              <a:cs typeface="Arial"/>
            </a:endParaRPr>
          </a:p>
          <a:p>
            <a:pPr marL="834390" indent="-139541" defTabSz="685800" fontAlgn="auto">
              <a:spcBef>
                <a:spcPts val="300"/>
              </a:spcBef>
              <a:spcAft>
                <a:spcPts val="0"/>
              </a:spcAft>
              <a:buFontTx/>
              <a:buChar char="-"/>
              <a:tabLst>
                <a:tab pos="834866" algn="l"/>
              </a:tabLst>
            </a:pPr>
            <a:r>
              <a:rPr sz="1800" b="0" dirty="0">
                <a:solidFill>
                  <a:prstClr val="black"/>
                </a:solidFill>
                <a:latin typeface="Arial"/>
                <a:cs typeface="Arial"/>
              </a:rPr>
              <a:t>A </a:t>
            </a:r>
            <a:r>
              <a:rPr sz="1800" b="0" spc="-4" dirty="0">
                <a:solidFill>
                  <a:prstClr val="black"/>
                </a:solidFill>
                <a:latin typeface="Courier New"/>
                <a:cs typeface="Courier New"/>
              </a:rPr>
              <a:t>SalesLineItem</a:t>
            </a:r>
            <a:r>
              <a:rPr sz="1800" b="0" spc="-746" dirty="0">
                <a:solidFill>
                  <a:prstClr val="black"/>
                </a:solidFill>
                <a:latin typeface="Courier New"/>
                <a:cs typeface="Courier New"/>
              </a:rPr>
              <a:t> </a:t>
            </a:r>
            <a:r>
              <a:rPr sz="1800" b="0" spc="-8" dirty="0">
                <a:solidFill>
                  <a:prstClr val="black"/>
                </a:solidFill>
                <a:latin typeface="Arial"/>
                <a:cs typeface="Arial"/>
              </a:rPr>
              <a:t>(</a:t>
            </a:r>
            <a:r>
              <a:rPr sz="1800" b="0" spc="-8" dirty="0">
                <a:solidFill>
                  <a:prstClr val="black"/>
                </a:solidFill>
                <a:latin typeface="Courier New"/>
                <a:cs typeface="Courier New"/>
              </a:rPr>
              <a:t>sli</a:t>
            </a:r>
            <a:r>
              <a:rPr sz="1800" b="0" spc="-8" dirty="0">
                <a:solidFill>
                  <a:prstClr val="black"/>
                </a:solidFill>
                <a:latin typeface="Arial"/>
                <a:cs typeface="Arial"/>
              </a:rPr>
              <a:t>) </a:t>
            </a:r>
            <a:r>
              <a:rPr sz="1800" b="0" spc="-4" dirty="0">
                <a:solidFill>
                  <a:prstClr val="black"/>
                </a:solidFill>
                <a:latin typeface="Arial"/>
                <a:cs typeface="Arial"/>
              </a:rPr>
              <a:t>was </a:t>
            </a:r>
            <a:r>
              <a:rPr sz="1800" b="0" spc="-15" dirty="0">
                <a:solidFill>
                  <a:prstClr val="black"/>
                </a:solidFill>
                <a:latin typeface="Arial"/>
                <a:cs typeface="Arial"/>
              </a:rPr>
              <a:t>created</a:t>
            </a:r>
            <a:endParaRPr sz="1800" b="0" dirty="0">
              <a:solidFill>
                <a:prstClr val="black"/>
              </a:solidFill>
              <a:latin typeface="Arial"/>
              <a:cs typeface="Arial"/>
            </a:endParaRPr>
          </a:p>
          <a:p>
            <a:pPr marL="831533" indent="-136208" defTabSz="685800" fontAlgn="auto">
              <a:spcBef>
                <a:spcPts val="458"/>
              </a:spcBef>
              <a:spcAft>
                <a:spcPts val="0"/>
              </a:spcAft>
              <a:buFont typeface="Arial"/>
              <a:buChar char="-"/>
              <a:tabLst>
                <a:tab pos="831533" algn="l"/>
              </a:tabLst>
            </a:pPr>
            <a:r>
              <a:rPr sz="1800" b="0" spc="-4" dirty="0">
                <a:solidFill>
                  <a:prstClr val="black"/>
                </a:solidFill>
                <a:latin typeface="Courier New"/>
                <a:cs typeface="Courier New"/>
              </a:rPr>
              <a:t>sli</a:t>
            </a:r>
            <a:r>
              <a:rPr sz="1800" b="0" spc="-739" dirty="0">
                <a:solidFill>
                  <a:prstClr val="black"/>
                </a:solidFill>
                <a:latin typeface="Courier New"/>
                <a:cs typeface="Courier New"/>
              </a:rPr>
              <a:t> </a:t>
            </a:r>
            <a:r>
              <a:rPr sz="1800" b="0" spc="-4" dirty="0">
                <a:solidFill>
                  <a:prstClr val="black"/>
                </a:solidFill>
                <a:latin typeface="Arial"/>
                <a:cs typeface="Arial"/>
              </a:rPr>
              <a:t>was </a:t>
            </a:r>
            <a:r>
              <a:rPr sz="1800" b="0" spc="-11" dirty="0">
                <a:solidFill>
                  <a:prstClr val="black"/>
                </a:solidFill>
                <a:latin typeface="Arial"/>
                <a:cs typeface="Arial"/>
              </a:rPr>
              <a:t>associated </a:t>
            </a:r>
            <a:r>
              <a:rPr sz="1800" b="0" spc="-41" dirty="0">
                <a:solidFill>
                  <a:prstClr val="black"/>
                </a:solidFill>
                <a:latin typeface="Arial"/>
                <a:cs typeface="Arial"/>
              </a:rPr>
              <a:t>with </a:t>
            </a:r>
            <a:r>
              <a:rPr sz="1800" b="0" spc="-4" dirty="0">
                <a:solidFill>
                  <a:prstClr val="black"/>
                </a:solidFill>
                <a:latin typeface="Arial"/>
                <a:cs typeface="Arial"/>
              </a:rPr>
              <a:t>the </a:t>
            </a:r>
            <a:r>
              <a:rPr sz="1800" b="0" spc="-19" dirty="0">
                <a:solidFill>
                  <a:prstClr val="black"/>
                </a:solidFill>
                <a:latin typeface="Arial"/>
                <a:cs typeface="Arial"/>
              </a:rPr>
              <a:t>current </a:t>
            </a:r>
            <a:r>
              <a:rPr sz="1800" b="0" spc="-4" dirty="0">
                <a:solidFill>
                  <a:prstClr val="black"/>
                </a:solidFill>
                <a:latin typeface="Courier New"/>
                <a:cs typeface="Courier New"/>
              </a:rPr>
              <a:t>Sale</a:t>
            </a:r>
            <a:endParaRPr sz="1800" b="0" dirty="0">
              <a:solidFill>
                <a:prstClr val="black"/>
              </a:solidFill>
              <a:latin typeface="Courier New"/>
              <a:cs typeface="Courier New"/>
            </a:endParaRPr>
          </a:p>
          <a:p>
            <a:pPr marL="831533" indent="-136208" defTabSz="685800" fontAlgn="auto">
              <a:spcBef>
                <a:spcPts val="450"/>
              </a:spcBef>
              <a:spcAft>
                <a:spcPts val="0"/>
              </a:spcAft>
              <a:buFont typeface="Arial"/>
              <a:buChar char="-"/>
              <a:tabLst>
                <a:tab pos="831533" algn="l"/>
              </a:tabLst>
            </a:pPr>
            <a:r>
              <a:rPr sz="1800" b="0" spc="-4" dirty="0">
                <a:solidFill>
                  <a:prstClr val="black"/>
                </a:solidFill>
                <a:latin typeface="Courier New"/>
                <a:cs typeface="Courier New"/>
              </a:rPr>
              <a:t>sli.quantity</a:t>
            </a:r>
            <a:r>
              <a:rPr sz="1800" b="0" spc="-784" dirty="0">
                <a:solidFill>
                  <a:prstClr val="black"/>
                </a:solidFill>
                <a:latin typeface="Courier New"/>
                <a:cs typeface="Courier New"/>
              </a:rPr>
              <a:t> </a:t>
            </a:r>
            <a:r>
              <a:rPr sz="1800" b="0" spc="-4" dirty="0">
                <a:solidFill>
                  <a:prstClr val="black"/>
                </a:solidFill>
                <a:latin typeface="Arial"/>
                <a:cs typeface="Arial"/>
              </a:rPr>
              <a:t>was </a:t>
            </a:r>
            <a:r>
              <a:rPr sz="1800" b="0" dirty="0">
                <a:solidFill>
                  <a:prstClr val="black"/>
                </a:solidFill>
                <a:latin typeface="Arial"/>
                <a:cs typeface="Arial"/>
              </a:rPr>
              <a:t>set </a:t>
            </a:r>
            <a:r>
              <a:rPr sz="1800" b="0" spc="-4" dirty="0">
                <a:solidFill>
                  <a:prstClr val="black"/>
                </a:solidFill>
                <a:latin typeface="Arial"/>
                <a:cs typeface="Arial"/>
              </a:rPr>
              <a:t>to </a:t>
            </a:r>
            <a:r>
              <a:rPr sz="1800" b="0" spc="-4" dirty="0">
                <a:solidFill>
                  <a:prstClr val="black"/>
                </a:solidFill>
                <a:latin typeface="Courier New"/>
                <a:cs typeface="Courier New"/>
              </a:rPr>
              <a:t>qty</a:t>
            </a:r>
            <a:endParaRPr sz="1800" b="0" dirty="0">
              <a:solidFill>
                <a:prstClr val="black"/>
              </a:solidFill>
              <a:latin typeface="Courier New"/>
              <a:cs typeface="Courier New"/>
            </a:endParaRPr>
          </a:p>
          <a:p>
            <a:pPr marL="831533" indent="-136208" defTabSz="685800" fontAlgn="auto">
              <a:spcBef>
                <a:spcPts val="458"/>
              </a:spcBef>
              <a:spcAft>
                <a:spcPts val="0"/>
              </a:spcAft>
              <a:buFont typeface="Arial"/>
              <a:buChar char="-"/>
              <a:tabLst>
                <a:tab pos="831533" algn="l"/>
              </a:tabLst>
            </a:pPr>
            <a:r>
              <a:rPr sz="1800" b="0" spc="-4" dirty="0">
                <a:solidFill>
                  <a:prstClr val="black"/>
                </a:solidFill>
                <a:latin typeface="Courier New"/>
                <a:cs typeface="Courier New"/>
              </a:rPr>
              <a:t>sli</a:t>
            </a:r>
            <a:r>
              <a:rPr sz="1800" b="0" spc="-668" dirty="0">
                <a:solidFill>
                  <a:prstClr val="black"/>
                </a:solidFill>
                <a:latin typeface="Courier New"/>
                <a:cs typeface="Courier New"/>
              </a:rPr>
              <a:t> </a:t>
            </a:r>
            <a:r>
              <a:rPr sz="1800" b="0" spc="-4" dirty="0">
                <a:solidFill>
                  <a:prstClr val="black"/>
                </a:solidFill>
                <a:latin typeface="Arial"/>
                <a:cs typeface="Arial"/>
              </a:rPr>
              <a:t>was </a:t>
            </a:r>
            <a:r>
              <a:rPr sz="1800" b="0" spc="-11" dirty="0">
                <a:solidFill>
                  <a:prstClr val="black"/>
                </a:solidFill>
                <a:latin typeface="Arial"/>
                <a:cs typeface="Arial"/>
              </a:rPr>
              <a:t>associated </a:t>
            </a:r>
            <a:r>
              <a:rPr sz="1800" b="0" spc="-41" dirty="0">
                <a:solidFill>
                  <a:prstClr val="black"/>
                </a:solidFill>
                <a:latin typeface="Arial"/>
                <a:cs typeface="Arial"/>
              </a:rPr>
              <a:t>with </a:t>
            </a:r>
            <a:r>
              <a:rPr sz="1800" b="0" dirty="0">
                <a:solidFill>
                  <a:prstClr val="black"/>
                </a:solidFill>
                <a:latin typeface="Arial"/>
                <a:cs typeface="Arial"/>
              </a:rPr>
              <a:t>a</a:t>
            </a:r>
            <a:r>
              <a:rPr lang="en-IE" sz="1800" b="0" dirty="0">
                <a:solidFill>
                  <a:prstClr val="black"/>
                </a:solidFill>
                <a:latin typeface="Arial"/>
                <a:cs typeface="Arial"/>
              </a:rPr>
              <a:t> </a:t>
            </a:r>
            <a:r>
              <a:rPr sz="1800" b="0" spc="-4" dirty="0" err="1">
                <a:solidFill>
                  <a:prstClr val="black"/>
                </a:solidFill>
                <a:latin typeface="Courier New"/>
                <a:cs typeface="Courier New"/>
              </a:rPr>
              <a:t>ProductSpecification</a:t>
            </a:r>
            <a:r>
              <a:rPr sz="1800" b="0" spc="-4" dirty="0">
                <a:solidFill>
                  <a:prstClr val="black"/>
                </a:solidFill>
                <a:latin typeface="Arial"/>
                <a:cs typeface="Arial"/>
              </a:rPr>
              <a:t>, </a:t>
            </a:r>
            <a:r>
              <a:rPr sz="1800" b="0" spc="-15" dirty="0">
                <a:solidFill>
                  <a:prstClr val="black"/>
                </a:solidFill>
                <a:latin typeface="Arial"/>
                <a:cs typeface="Arial"/>
              </a:rPr>
              <a:t>based </a:t>
            </a:r>
            <a:r>
              <a:rPr sz="1800" b="0" spc="-4" dirty="0">
                <a:solidFill>
                  <a:prstClr val="black"/>
                </a:solidFill>
                <a:latin typeface="Arial"/>
                <a:cs typeface="Arial"/>
              </a:rPr>
              <a:t>on </a:t>
            </a:r>
            <a:r>
              <a:rPr sz="1800" b="0" spc="-4" dirty="0">
                <a:solidFill>
                  <a:prstClr val="black"/>
                </a:solidFill>
                <a:latin typeface="Courier New"/>
                <a:cs typeface="Courier New"/>
              </a:rPr>
              <a:t>itemID</a:t>
            </a:r>
            <a:r>
              <a:rPr sz="1800" b="0" spc="-713" dirty="0">
                <a:solidFill>
                  <a:prstClr val="black"/>
                </a:solidFill>
                <a:latin typeface="Courier New"/>
                <a:cs typeface="Courier New"/>
              </a:rPr>
              <a:t> </a:t>
            </a:r>
            <a:r>
              <a:rPr sz="1800" b="0" spc="-23" dirty="0">
                <a:solidFill>
                  <a:prstClr val="black"/>
                </a:solidFill>
                <a:latin typeface="Arial"/>
                <a:cs typeface="Arial"/>
              </a:rPr>
              <a:t>match</a:t>
            </a:r>
            <a:endParaRPr sz="1800" b="0" dirty="0">
              <a:solidFill>
                <a:prstClr val="black"/>
              </a:solidFill>
              <a:latin typeface="Arial"/>
              <a:cs typeface="Arial"/>
            </a:endParaRPr>
          </a:p>
        </p:txBody>
      </p:sp>
      <p:sp>
        <p:nvSpPr>
          <p:cNvPr id="6" name="object 6">
            <a:extLst>
              <a:ext uri="{FF2B5EF4-FFF2-40B4-BE49-F238E27FC236}">
                <a16:creationId xmlns:a16="http://schemas.microsoft.com/office/drawing/2014/main" id="{9729CC6F-0BA4-8443-A222-3D92BD0A1542}"/>
              </a:ext>
            </a:extLst>
          </p:cNvPr>
          <p:cNvSpPr txBox="1">
            <a:spLocks/>
          </p:cNvSpPr>
          <p:nvPr/>
        </p:nvSpPr>
        <p:spPr>
          <a:xfrm>
            <a:off x="359532" y="195486"/>
            <a:ext cx="8424936" cy="457016"/>
          </a:xfrm>
          <a:prstGeom prst="rect">
            <a:avLst/>
          </a:prstGeom>
        </p:spPr>
        <p:txBody>
          <a:bodyPr vert="horz" wrap="square" lIns="0" tIns="46196" rIns="0" bIns="0" rtlCol="0">
            <a:spAutoFit/>
          </a:bodyPr>
          <a:lstStyle>
            <a:lvl1pPr>
              <a:defRPr sz="2700">
                <a:latin typeface="Arial" panose="020B0604020202020204" pitchFamily="34" charset="0"/>
                <a:ea typeface="+mj-ea"/>
                <a:cs typeface="Arial" panose="020B0604020202020204" pitchFamily="34" charset="0"/>
              </a:defRPr>
            </a:lvl1pPr>
          </a:lstStyle>
          <a:p>
            <a:pPr marL="9525" marR="3810" fontAlgn="auto">
              <a:lnSpc>
                <a:spcPts val="3203"/>
              </a:lnSpc>
              <a:spcBef>
                <a:spcPts val="363"/>
              </a:spcBef>
              <a:spcAft>
                <a:spcPts val="0"/>
              </a:spcAft>
            </a:pPr>
            <a:r>
              <a:rPr lang="en-IE" kern="0" spc="-30">
                <a:solidFill>
                  <a:sysClr val="windowText" lastClr="000000"/>
                </a:solidFill>
              </a:rPr>
              <a:t>POS </a:t>
            </a:r>
            <a:r>
              <a:rPr lang="en-IE" kern="0" spc="-79">
                <a:solidFill>
                  <a:sysClr val="windowText" lastClr="000000"/>
                </a:solidFill>
              </a:rPr>
              <a:t>system: System Operations of </a:t>
            </a:r>
            <a:r>
              <a:rPr lang="en-IE" i="1" kern="0" spc="-79">
                <a:solidFill>
                  <a:sysClr val="windowText" lastClr="000000"/>
                </a:solidFill>
              </a:rPr>
              <a:t>Process Sale</a:t>
            </a:r>
            <a:endParaRPr lang="en-IE" sz="2925" i="1"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94387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9632" y="1779662"/>
            <a:ext cx="6471285" cy="1892506"/>
          </a:xfrm>
          <a:prstGeom prst="rect">
            <a:avLst/>
          </a:prstGeom>
          <a:solidFill>
            <a:srgbClr val="FFFFFF"/>
          </a:solidFill>
          <a:ln w="9344">
            <a:solidFill>
              <a:srgbClr val="000000"/>
            </a:solidFill>
          </a:ln>
        </p:spPr>
        <p:txBody>
          <a:bodyPr vert="horz" wrap="square" lIns="0" tIns="12383" rIns="0" bIns="0" rtlCol="0">
            <a:spAutoFit/>
          </a:bodyPr>
          <a:lstStyle/>
          <a:p>
            <a:pPr marL="67628" defTabSz="685800" fontAlgn="auto">
              <a:spcBef>
                <a:spcPts val="98"/>
              </a:spcBef>
              <a:spcAft>
                <a:spcPts val="0"/>
              </a:spcAft>
            </a:pPr>
            <a:r>
              <a:rPr sz="1800" spc="-15" dirty="0">
                <a:solidFill>
                  <a:prstClr val="black"/>
                </a:solidFill>
                <a:latin typeface="Arial"/>
                <a:cs typeface="Arial"/>
              </a:rPr>
              <a:t>Operation:</a:t>
            </a:r>
            <a:r>
              <a:rPr sz="1800" spc="-98" dirty="0">
                <a:solidFill>
                  <a:prstClr val="black"/>
                </a:solidFill>
                <a:latin typeface="Arial"/>
                <a:cs typeface="Arial"/>
              </a:rPr>
              <a:t> </a:t>
            </a:r>
            <a:r>
              <a:rPr sz="1800" spc="-23" dirty="0">
                <a:solidFill>
                  <a:srgbClr val="3333FF"/>
                </a:solidFill>
                <a:latin typeface="Courier New"/>
                <a:cs typeface="Courier New"/>
              </a:rPr>
              <a:t>endSale()</a:t>
            </a:r>
            <a:endParaRPr sz="1800" b="0">
              <a:solidFill>
                <a:prstClr val="black"/>
              </a:solidFill>
              <a:latin typeface="Courier New"/>
              <a:cs typeface="Courier New"/>
            </a:endParaRPr>
          </a:p>
          <a:p>
            <a:pPr marL="67628" defTabSz="685800" fontAlgn="auto">
              <a:spcBef>
                <a:spcPts val="458"/>
              </a:spcBef>
              <a:spcAft>
                <a:spcPts val="0"/>
              </a:spcAft>
            </a:pPr>
            <a:r>
              <a:rPr sz="1800" spc="-19" dirty="0">
                <a:solidFill>
                  <a:prstClr val="black"/>
                </a:solidFill>
                <a:latin typeface="Arial"/>
                <a:cs typeface="Arial"/>
              </a:rPr>
              <a:t>Cross </a:t>
            </a:r>
            <a:r>
              <a:rPr sz="1800" spc="-15" dirty="0">
                <a:solidFill>
                  <a:prstClr val="black"/>
                </a:solidFill>
                <a:latin typeface="Arial"/>
                <a:cs typeface="Arial"/>
              </a:rPr>
              <a:t>References: </a:t>
            </a:r>
            <a:r>
              <a:rPr sz="1800" b="0" spc="-4" dirty="0">
                <a:solidFill>
                  <a:prstClr val="black"/>
                </a:solidFill>
                <a:latin typeface="Arial"/>
                <a:cs typeface="Arial"/>
              </a:rPr>
              <a:t>Use </a:t>
            </a:r>
            <a:r>
              <a:rPr sz="1800" b="0" spc="-26" dirty="0">
                <a:solidFill>
                  <a:prstClr val="black"/>
                </a:solidFill>
                <a:latin typeface="Arial"/>
                <a:cs typeface="Arial"/>
              </a:rPr>
              <a:t>Cases: Process</a:t>
            </a:r>
            <a:r>
              <a:rPr sz="1800" b="0" spc="38" dirty="0">
                <a:solidFill>
                  <a:prstClr val="black"/>
                </a:solidFill>
                <a:latin typeface="Arial"/>
                <a:cs typeface="Arial"/>
              </a:rPr>
              <a:t> </a:t>
            </a:r>
            <a:r>
              <a:rPr sz="1800" b="0" spc="-19" dirty="0">
                <a:solidFill>
                  <a:prstClr val="black"/>
                </a:solidFill>
                <a:latin typeface="Arial"/>
                <a:cs typeface="Arial"/>
              </a:rPr>
              <a:t>Sale</a:t>
            </a:r>
            <a:endParaRPr sz="1800" b="0">
              <a:solidFill>
                <a:prstClr val="black"/>
              </a:solidFill>
              <a:latin typeface="Arial"/>
              <a:cs typeface="Arial"/>
            </a:endParaRPr>
          </a:p>
          <a:p>
            <a:pPr marL="67628" defTabSz="685800" fontAlgn="auto">
              <a:spcBef>
                <a:spcPts val="293"/>
              </a:spcBef>
              <a:spcAft>
                <a:spcPts val="0"/>
              </a:spcAft>
            </a:pPr>
            <a:r>
              <a:rPr sz="1800" spc="-8" dirty="0">
                <a:solidFill>
                  <a:prstClr val="black"/>
                </a:solidFill>
                <a:latin typeface="Arial"/>
                <a:cs typeface="Arial"/>
              </a:rPr>
              <a:t>Preconditions:</a:t>
            </a:r>
            <a:endParaRPr sz="1800" b="0">
              <a:solidFill>
                <a:prstClr val="black"/>
              </a:solidFill>
              <a:latin typeface="Arial"/>
              <a:cs typeface="Arial"/>
            </a:endParaRPr>
          </a:p>
          <a:p>
            <a:pPr marL="753427" defTabSz="685800" fontAlgn="auto">
              <a:spcBef>
                <a:spcPts val="300"/>
              </a:spcBef>
              <a:spcAft>
                <a:spcPts val="0"/>
              </a:spcAft>
            </a:pPr>
            <a:r>
              <a:rPr sz="1800" b="0" spc="-4" dirty="0">
                <a:solidFill>
                  <a:prstClr val="black"/>
                </a:solidFill>
                <a:latin typeface="Arial"/>
                <a:cs typeface="Arial"/>
              </a:rPr>
              <a:t>There </a:t>
            </a:r>
            <a:r>
              <a:rPr sz="1800" b="0" spc="-8" dirty="0">
                <a:solidFill>
                  <a:prstClr val="black"/>
                </a:solidFill>
                <a:latin typeface="Arial"/>
                <a:cs typeface="Arial"/>
              </a:rPr>
              <a:t>is </a:t>
            </a:r>
            <a:r>
              <a:rPr sz="1800" b="0" dirty="0">
                <a:solidFill>
                  <a:prstClr val="black"/>
                </a:solidFill>
                <a:latin typeface="Arial"/>
                <a:cs typeface="Arial"/>
              </a:rPr>
              <a:t>a </a:t>
            </a:r>
            <a:r>
              <a:rPr sz="1800" b="0" spc="-15" dirty="0">
                <a:solidFill>
                  <a:prstClr val="black"/>
                </a:solidFill>
                <a:latin typeface="Arial"/>
                <a:cs typeface="Arial"/>
              </a:rPr>
              <a:t>sale</a:t>
            </a:r>
            <a:r>
              <a:rPr sz="1800" b="0" spc="-150" dirty="0">
                <a:solidFill>
                  <a:prstClr val="black"/>
                </a:solidFill>
                <a:latin typeface="Arial"/>
                <a:cs typeface="Arial"/>
              </a:rPr>
              <a:t> </a:t>
            </a:r>
            <a:r>
              <a:rPr sz="1800" b="0" spc="-15" dirty="0">
                <a:solidFill>
                  <a:prstClr val="black"/>
                </a:solidFill>
                <a:latin typeface="Arial"/>
                <a:cs typeface="Arial"/>
              </a:rPr>
              <a:t>underway</a:t>
            </a:r>
            <a:endParaRPr sz="1800" b="0">
              <a:solidFill>
                <a:prstClr val="black"/>
              </a:solidFill>
              <a:latin typeface="Arial"/>
              <a:cs typeface="Arial"/>
            </a:endParaRPr>
          </a:p>
          <a:p>
            <a:pPr marL="67628" defTabSz="685800" fontAlgn="auto">
              <a:spcBef>
                <a:spcPts val="293"/>
              </a:spcBef>
              <a:spcAft>
                <a:spcPts val="0"/>
              </a:spcAft>
            </a:pPr>
            <a:r>
              <a:rPr sz="1800" spc="-23" dirty="0">
                <a:solidFill>
                  <a:prstClr val="black"/>
                </a:solidFill>
                <a:latin typeface="Arial"/>
                <a:cs typeface="Arial"/>
              </a:rPr>
              <a:t>Postconditions:</a:t>
            </a:r>
            <a:endParaRPr sz="1800" b="0">
              <a:solidFill>
                <a:prstClr val="black"/>
              </a:solidFill>
              <a:latin typeface="Arial"/>
              <a:cs typeface="Arial"/>
            </a:endParaRPr>
          </a:p>
          <a:p>
            <a:pPr marL="753427" defTabSz="685800" fontAlgn="auto">
              <a:spcBef>
                <a:spcPts val="300"/>
              </a:spcBef>
              <a:spcAft>
                <a:spcPts val="0"/>
              </a:spcAft>
            </a:pPr>
            <a:r>
              <a:rPr sz="1800" b="0" dirty="0">
                <a:solidFill>
                  <a:prstClr val="black"/>
                </a:solidFill>
                <a:latin typeface="Arial"/>
                <a:cs typeface="Arial"/>
              </a:rPr>
              <a:t>- </a:t>
            </a:r>
            <a:r>
              <a:rPr sz="1800" b="0" spc="-4" dirty="0">
                <a:solidFill>
                  <a:prstClr val="black"/>
                </a:solidFill>
                <a:latin typeface="Courier New"/>
                <a:cs typeface="Courier New"/>
              </a:rPr>
              <a:t>Sale.isComplete</a:t>
            </a:r>
            <a:r>
              <a:rPr sz="1800" b="0" spc="-780" dirty="0">
                <a:solidFill>
                  <a:prstClr val="black"/>
                </a:solidFill>
                <a:latin typeface="Courier New"/>
                <a:cs typeface="Courier New"/>
              </a:rPr>
              <a:t> </a:t>
            </a:r>
            <a:r>
              <a:rPr sz="1800" b="0" spc="-4" dirty="0">
                <a:solidFill>
                  <a:prstClr val="black"/>
                </a:solidFill>
                <a:latin typeface="Arial"/>
                <a:cs typeface="Arial"/>
              </a:rPr>
              <a:t>was </a:t>
            </a:r>
            <a:r>
              <a:rPr sz="1800" b="0" dirty="0">
                <a:solidFill>
                  <a:prstClr val="black"/>
                </a:solidFill>
                <a:latin typeface="Arial"/>
                <a:cs typeface="Arial"/>
              </a:rPr>
              <a:t>set </a:t>
            </a:r>
            <a:r>
              <a:rPr sz="1800" b="0" spc="-4" dirty="0">
                <a:solidFill>
                  <a:prstClr val="black"/>
                </a:solidFill>
                <a:latin typeface="Arial"/>
                <a:cs typeface="Arial"/>
              </a:rPr>
              <a:t>to </a:t>
            </a:r>
            <a:r>
              <a:rPr sz="1800" b="0" spc="-23" dirty="0">
                <a:solidFill>
                  <a:prstClr val="black"/>
                </a:solidFill>
                <a:latin typeface="Arial"/>
                <a:cs typeface="Arial"/>
              </a:rPr>
              <a:t>true.</a:t>
            </a:r>
            <a:endParaRPr sz="1800" b="0">
              <a:solidFill>
                <a:prstClr val="black"/>
              </a:solidFill>
              <a:latin typeface="Arial"/>
              <a:cs typeface="Arial"/>
            </a:endParaRPr>
          </a:p>
        </p:txBody>
      </p:sp>
      <p:sp>
        <p:nvSpPr>
          <p:cNvPr id="3" name="object 6">
            <a:extLst>
              <a:ext uri="{FF2B5EF4-FFF2-40B4-BE49-F238E27FC236}">
                <a16:creationId xmlns:a16="http://schemas.microsoft.com/office/drawing/2014/main" id="{87339352-F883-7E40-94CB-8FB85D7E33C2}"/>
              </a:ext>
            </a:extLst>
          </p:cNvPr>
          <p:cNvSpPr txBox="1">
            <a:spLocks/>
          </p:cNvSpPr>
          <p:nvPr/>
        </p:nvSpPr>
        <p:spPr>
          <a:xfrm>
            <a:off x="359532" y="195486"/>
            <a:ext cx="8424936" cy="457016"/>
          </a:xfrm>
          <a:prstGeom prst="rect">
            <a:avLst/>
          </a:prstGeom>
        </p:spPr>
        <p:txBody>
          <a:bodyPr vert="horz" wrap="square" lIns="0" tIns="46196" rIns="0" bIns="0" rtlCol="0">
            <a:spAutoFit/>
          </a:bodyPr>
          <a:lstStyle>
            <a:lvl1pPr>
              <a:defRPr sz="2700">
                <a:latin typeface="Arial" panose="020B0604020202020204" pitchFamily="34" charset="0"/>
                <a:ea typeface="+mj-ea"/>
                <a:cs typeface="Arial" panose="020B0604020202020204" pitchFamily="34" charset="0"/>
              </a:defRPr>
            </a:lvl1pPr>
          </a:lstStyle>
          <a:p>
            <a:pPr marL="9525" marR="3810" fontAlgn="auto">
              <a:lnSpc>
                <a:spcPts val="3203"/>
              </a:lnSpc>
              <a:spcBef>
                <a:spcPts val="363"/>
              </a:spcBef>
              <a:spcAft>
                <a:spcPts val="0"/>
              </a:spcAft>
            </a:pPr>
            <a:r>
              <a:rPr lang="en-IE" kern="0" spc="-30">
                <a:solidFill>
                  <a:sysClr val="windowText" lastClr="000000"/>
                </a:solidFill>
              </a:rPr>
              <a:t>POS </a:t>
            </a:r>
            <a:r>
              <a:rPr lang="en-IE" kern="0" spc="-79">
                <a:solidFill>
                  <a:sysClr val="windowText" lastClr="000000"/>
                </a:solidFill>
              </a:rPr>
              <a:t>system: System Operations of </a:t>
            </a:r>
            <a:r>
              <a:rPr lang="en-IE" i="1" kern="0" spc="-79">
                <a:solidFill>
                  <a:sysClr val="windowText" lastClr="000000"/>
                </a:solidFill>
              </a:rPr>
              <a:t>Process Sale</a:t>
            </a:r>
            <a:endParaRPr lang="en-IE" sz="2925" i="1"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123866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2785" y="1275606"/>
            <a:ext cx="6478429" cy="3327559"/>
            <a:chOff x="207417" y="884327"/>
            <a:chExt cx="8637905" cy="4436745"/>
          </a:xfrm>
        </p:grpSpPr>
        <p:sp>
          <p:nvSpPr>
            <p:cNvPr id="3" name="object 3"/>
            <p:cNvSpPr/>
            <p:nvPr/>
          </p:nvSpPr>
          <p:spPr>
            <a:xfrm>
              <a:off x="212089" y="889000"/>
              <a:ext cx="8628380" cy="4427220"/>
            </a:xfrm>
            <a:custGeom>
              <a:avLst/>
              <a:gdLst/>
              <a:ahLst/>
              <a:cxnLst/>
              <a:rect l="l" t="t" r="r" b="b"/>
              <a:pathLst>
                <a:path w="8628380" h="4427220">
                  <a:moveTo>
                    <a:pt x="8628380" y="0"/>
                  </a:moveTo>
                  <a:lnTo>
                    <a:pt x="0" y="0"/>
                  </a:lnTo>
                  <a:lnTo>
                    <a:pt x="0" y="4427220"/>
                  </a:lnTo>
                  <a:lnTo>
                    <a:pt x="8628380" y="442722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 name="object 4"/>
            <p:cNvSpPr/>
            <p:nvPr/>
          </p:nvSpPr>
          <p:spPr>
            <a:xfrm>
              <a:off x="212089" y="889000"/>
              <a:ext cx="8628380" cy="4427220"/>
            </a:xfrm>
            <a:custGeom>
              <a:avLst/>
              <a:gdLst/>
              <a:ahLst/>
              <a:cxnLst/>
              <a:rect l="l" t="t" r="r" b="b"/>
              <a:pathLst>
                <a:path w="8628380" h="4427220">
                  <a:moveTo>
                    <a:pt x="4314190" y="4427220"/>
                  </a:moveTo>
                  <a:lnTo>
                    <a:pt x="0" y="4427220"/>
                  </a:lnTo>
                  <a:lnTo>
                    <a:pt x="0" y="0"/>
                  </a:lnTo>
                  <a:lnTo>
                    <a:pt x="8628380" y="0"/>
                  </a:lnTo>
                  <a:lnTo>
                    <a:pt x="8628380" y="4427220"/>
                  </a:lnTo>
                  <a:lnTo>
                    <a:pt x="4314190" y="442722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5" name="object 5"/>
          <p:cNvSpPr txBox="1"/>
          <p:nvPr/>
        </p:nvSpPr>
        <p:spPr>
          <a:xfrm>
            <a:off x="1394392" y="1223864"/>
            <a:ext cx="6173629" cy="3213989"/>
          </a:xfrm>
          <a:prstGeom prst="rect">
            <a:avLst/>
          </a:prstGeom>
        </p:spPr>
        <p:txBody>
          <a:bodyPr vert="horz" wrap="square" lIns="0" tIns="19526" rIns="0" bIns="0" rtlCol="0">
            <a:spAutoFit/>
          </a:bodyPr>
          <a:lstStyle/>
          <a:p>
            <a:pPr marL="9525" marR="1557814" defTabSz="685800" fontAlgn="auto">
              <a:lnSpc>
                <a:spcPct val="117400"/>
              </a:lnSpc>
              <a:spcBef>
                <a:spcPts val="153"/>
              </a:spcBef>
              <a:spcAft>
                <a:spcPts val="0"/>
              </a:spcAft>
            </a:pPr>
            <a:r>
              <a:rPr sz="1800" spc="-15" dirty="0">
                <a:solidFill>
                  <a:prstClr val="black"/>
                </a:solidFill>
                <a:latin typeface="Arial"/>
                <a:cs typeface="Arial"/>
              </a:rPr>
              <a:t>Operation: </a:t>
            </a:r>
            <a:r>
              <a:rPr sz="1800" spc="-23" dirty="0">
                <a:solidFill>
                  <a:srgbClr val="3333FF"/>
                </a:solidFill>
                <a:latin typeface="Courier New"/>
                <a:cs typeface="Courier New"/>
              </a:rPr>
              <a:t>makePayment(amt:Money)  </a:t>
            </a:r>
            <a:r>
              <a:rPr sz="1800" spc="-19" dirty="0">
                <a:solidFill>
                  <a:prstClr val="black"/>
                </a:solidFill>
                <a:latin typeface="Arial"/>
                <a:cs typeface="Arial"/>
              </a:rPr>
              <a:t>Cross </a:t>
            </a:r>
            <a:r>
              <a:rPr sz="1800" spc="-15" dirty="0">
                <a:solidFill>
                  <a:prstClr val="black"/>
                </a:solidFill>
                <a:latin typeface="Arial"/>
                <a:cs typeface="Arial"/>
              </a:rPr>
              <a:t>References: </a:t>
            </a:r>
            <a:r>
              <a:rPr sz="1800" b="0" spc="-4" dirty="0">
                <a:solidFill>
                  <a:prstClr val="black"/>
                </a:solidFill>
                <a:latin typeface="Arial"/>
                <a:cs typeface="Arial"/>
              </a:rPr>
              <a:t>Use </a:t>
            </a:r>
            <a:r>
              <a:rPr sz="1800" b="0" spc="-26" dirty="0">
                <a:solidFill>
                  <a:prstClr val="black"/>
                </a:solidFill>
                <a:latin typeface="Arial"/>
                <a:cs typeface="Arial"/>
              </a:rPr>
              <a:t>Cases: Process </a:t>
            </a:r>
            <a:r>
              <a:rPr sz="1800" b="0" spc="-19" dirty="0">
                <a:solidFill>
                  <a:prstClr val="black"/>
                </a:solidFill>
                <a:latin typeface="Arial"/>
                <a:cs typeface="Arial"/>
              </a:rPr>
              <a:t>Sale  </a:t>
            </a:r>
            <a:r>
              <a:rPr sz="1800" spc="-8" dirty="0">
                <a:solidFill>
                  <a:prstClr val="black"/>
                </a:solidFill>
                <a:latin typeface="Arial"/>
                <a:cs typeface="Arial"/>
              </a:rPr>
              <a:t>Preconditions:</a:t>
            </a:r>
            <a:endParaRPr sz="1800" b="0">
              <a:solidFill>
                <a:prstClr val="black"/>
              </a:solidFill>
              <a:latin typeface="Arial"/>
              <a:cs typeface="Arial"/>
            </a:endParaRPr>
          </a:p>
          <a:p>
            <a:pPr marL="695325" defTabSz="685800" fontAlgn="auto">
              <a:spcBef>
                <a:spcPts val="300"/>
              </a:spcBef>
              <a:spcAft>
                <a:spcPts val="0"/>
              </a:spcAft>
            </a:pPr>
            <a:r>
              <a:rPr sz="1800" b="0" spc="-4" dirty="0">
                <a:solidFill>
                  <a:prstClr val="black"/>
                </a:solidFill>
                <a:latin typeface="Arial"/>
                <a:cs typeface="Arial"/>
              </a:rPr>
              <a:t>There </a:t>
            </a:r>
            <a:r>
              <a:rPr sz="1800" b="0" spc="-8" dirty="0">
                <a:solidFill>
                  <a:prstClr val="black"/>
                </a:solidFill>
                <a:latin typeface="Arial"/>
                <a:cs typeface="Arial"/>
              </a:rPr>
              <a:t>is </a:t>
            </a:r>
            <a:r>
              <a:rPr sz="1800" b="0" dirty="0">
                <a:solidFill>
                  <a:prstClr val="black"/>
                </a:solidFill>
                <a:latin typeface="Arial"/>
                <a:cs typeface="Arial"/>
              </a:rPr>
              <a:t>a </a:t>
            </a:r>
            <a:r>
              <a:rPr sz="1800" b="0" spc="-15" dirty="0">
                <a:solidFill>
                  <a:prstClr val="black"/>
                </a:solidFill>
                <a:latin typeface="Arial"/>
                <a:cs typeface="Arial"/>
              </a:rPr>
              <a:t>sale</a:t>
            </a:r>
            <a:r>
              <a:rPr sz="1800" b="0" spc="-150" dirty="0">
                <a:solidFill>
                  <a:prstClr val="black"/>
                </a:solidFill>
                <a:latin typeface="Arial"/>
                <a:cs typeface="Arial"/>
              </a:rPr>
              <a:t> </a:t>
            </a:r>
            <a:r>
              <a:rPr sz="1800" b="0" spc="-15" dirty="0">
                <a:solidFill>
                  <a:prstClr val="black"/>
                </a:solidFill>
                <a:latin typeface="Arial"/>
                <a:cs typeface="Arial"/>
              </a:rPr>
              <a:t>underway</a:t>
            </a:r>
            <a:endParaRPr sz="1800" b="0">
              <a:solidFill>
                <a:prstClr val="black"/>
              </a:solidFill>
              <a:latin typeface="Arial"/>
              <a:cs typeface="Arial"/>
            </a:endParaRPr>
          </a:p>
          <a:p>
            <a:pPr marL="9525" defTabSz="685800" fontAlgn="auto">
              <a:spcBef>
                <a:spcPts val="293"/>
              </a:spcBef>
              <a:spcAft>
                <a:spcPts val="0"/>
              </a:spcAft>
            </a:pPr>
            <a:r>
              <a:rPr sz="1800" spc="-23" dirty="0">
                <a:solidFill>
                  <a:prstClr val="black"/>
                </a:solidFill>
                <a:latin typeface="Arial"/>
                <a:cs typeface="Arial"/>
              </a:rPr>
              <a:t>Postconditions:</a:t>
            </a:r>
            <a:endParaRPr sz="1800" b="0">
              <a:solidFill>
                <a:prstClr val="black"/>
              </a:solidFill>
              <a:latin typeface="Arial"/>
              <a:cs typeface="Arial"/>
            </a:endParaRPr>
          </a:p>
          <a:p>
            <a:pPr marL="834390" indent="-139541" defTabSz="685800" fontAlgn="auto">
              <a:spcBef>
                <a:spcPts val="300"/>
              </a:spcBef>
              <a:spcAft>
                <a:spcPts val="0"/>
              </a:spcAft>
              <a:buFontTx/>
              <a:buChar char="-"/>
              <a:tabLst>
                <a:tab pos="834866" algn="l"/>
              </a:tabLst>
            </a:pPr>
            <a:r>
              <a:rPr sz="1800" b="0" dirty="0">
                <a:solidFill>
                  <a:prstClr val="black"/>
                </a:solidFill>
                <a:latin typeface="Arial"/>
                <a:cs typeface="Arial"/>
              </a:rPr>
              <a:t>A </a:t>
            </a:r>
            <a:r>
              <a:rPr sz="1800" b="0" spc="-4" dirty="0">
                <a:solidFill>
                  <a:prstClr val="black"/>
                </a:solidFill>
                <a:latin typeface="Courier New"/>
                <a:cs typeface="Courier New"/>
              </a:rPr>
              <a:t>Payment</a:t>
            </a:r>
            <a:r>
              <a:rPr sz="1800" b="0" spc="-739" dirty="0">
                <a:solidFill>
                  <a:prstClr val="black"/>
                </a:solidFill>
                <a:latin typeface="Courier New"/>
                <a:cs typeface="Courier New"/>
              </a:rPr>
              <a:t> </a:t>
            </a:r>
            <a:r>
              <a:rPr sz="1800" b="0" spc="-11" dirty="0">
                <a:solidFill>
                  <a:prstClr val="black"/>
                </a:solidFill>
                <a:latin typeface="Arial"/>
                <a:cs typeface="Arial"/>
              </a:rPr>
              <a:t>(</a:t>
            </a:r>
            <a:r>
              <a:rPr sz="1800" b="0" spc="-11" dirty="0">
                <a:solidFill>
                  <a:prstClr val="black"/>
                </a:solidFill>
                <a:latin typeface="Courier New"/>
                <a:cs typeface="Courier New"/>
              </a:rPr>
              <a:t>p</a:t>
            </a:r>
            <a:r>
              <a:rPr sz="1800" b="0" spc="-11" dirty="0">
                <a:solidFill>
                  <a:prstClr val="black"/>
                </a:solidFill>
                <a:latin typeface="Arial"/>
                <a:cs typeface="Arial"/>
              </a:rPr>
              <a:t>) </a:t>
            </a:r>
            <a:r>
              <a:rPr sz="1800" b="0" spc="-4" dirty="0">
                <a:solidFill>
                  <a:prstClr val="black"/>
                </a:solidFill>
                <a:latin typeface="Arial"/>
                <a:cs typeface="Arial"/>
              </a:rPr>
              <a:t>was </a:t>
            </a:r>
            <a:r>
              <a:rPr sz="1800" b="0" spc="-15" dirty="0">
                <a:solidFill>
                  <a:prstClr val="black"/>
                </a:solidFill>
                <a:latin typeface="Arial"/>
                <a:cs typeface="Arial"/>
              </a:rPr>
              <a:t>created</a:t>
            </a:r>
            <a:endParaRPr sz="1800" b="0">
              <a:solidFill>
                <a:prstClr val="black"/>
              </a:solidFill>
              <a:latin typeface="Arial"/>
              <a:cs typeface="Arial"/>
            </a:endParaRPr>
          </a:p>
          <a:p>
            <a:pPr marL="831533" indent="-136208" defTabSz="685800" fontAlgn="auto">
              <a:spcBef>
                <a:spcPts val="458"/>
              </a:spcBef>
              <a:spcAft>
                <a:spcPts val="0"/>
              </a:spcAft>
              <a:buFont typeface="Arial"/>
              <a:buChar char="-"/>
              <a:tabLst>
                <a:tab pos="831533" algn="l"/>
              </a:tabLst>
            </a:pPr>
            <a:r>
              <a:rPr sz="1800" b="0" spc="-4" dirty="0">
                <a:solidFill>
                  <a:prstClr val="black"/>
                </a:solidFill>
                <a:latin typeface="Courier New"/>
                <a:cs typeface="Courier New"/>
              </a:rPr>
              <a:t>p.amountTendered</a:t>
            </a:r>
            <a:r>
              <a:rPr sz="1800" b="0" spc="-788" dirty="0">
                <a:solidFill>
                  <a:prstClr val="black"/>
                </a:solidFill>
                <a:latin typeface="Courier New"/>
                <a:cs typeface="Courier New"/>
              </a:rPr>
              <a:t> </a:t>
            </a:r>
            <a:r>
              <a:rPr sz="1800" b="0" spc="-4" dirty="0">
                <a:solidFill>
                  <a:prstClr val="black"/>
                </a:solidFill>
                <a:latin typeface="Arial"/>
                <a:cs typeface="Arial"/>
              </a:rPr>
              <a:t>was </a:t>
            </a:r>
            <a:r>
              <a:rPr sz="1800" b="0" dirty="0">
                <a:solidFill>
                  <a:prstClr val="black"/>
                </a:solidFill>
                <a:latin typeface="Arial"/>
                <a:cs typeface="Arial"/>
              </a:rPr>
              <a:t>set </a:t>
            </a:r>
            <a:r>
              <a:rPr sz="1800" b="0" spc="-4" dirty="0">
                <a:solidFill>
                  <a:prstClr val="black"/>
                </a:solidFill>
                <a:latin typeface="Arial"/>
                <a:cs typeface="Arial"/>
              </a:rPr>
              <a:t>to </a:t>
            </a:r>
            <a:r>
              <a:rPr sz="1800" b="0" spc="-4" dirty="0">
                <a:solidFill>
                  <a:prstClr val="black"/>
                </a:solidFill>
                <a:latin typeface="Courier New"/>
                <a:cs typeface="Courier New"/>
              </a:rPr>
              <a:t>amt</a:t>
            </a:r>
            <a:endParaRPr sz="1800" b="0">
              <a:solidFill>
                <a:prstClr val="black"/>
              </a:solidFill>
              <a:latin typeface="Courier New"/>
              <a:cs typeface="Courier New"/>
            </a:endParaRPr>
          </a:p>
          <a:p>
            <a:pPr marL="831533" indent="-136208" defTabSz="685800" fontAlgn="auto">
              <a:spcBef>
                <a:spcPts val="450"/>
              </a:spcBef>
              <a:spcAft>
                <a:spcPts val="0"/>
              </a:spcAft>
              <a:buFont typeface="Arial"/>
              <a:buChar char="-"/>
              <a:tabLst>
                <a:tab pos="831533" algn="l"/>
              </a:tabLst>
            </a:pPr>
            <a:r>
              <a:rPr sz="1800" b="0" dirty="0">
                <a:solidFill>
                  <a:prstClr val="black"/>
                </a:solidFill>
                <a:latin typeface="Courier New"/>
                <a:cs typeface="Courier New"/>
              </a:rPr>
              <a:t>p</a:t>
            </a:r>
            <a:r>
              <a:rPr sz="1800" b="0" spc="-739" dirty="0">
                <a:solidFill>
                  <a:prstClr val="black"/>
                </a:solidFill>
                <a:latin typeface="Courier New"/>
                <a:cs typeface="Courier New"/>
              </a:rPr>
              <a:t> </a:t>
            </a:r>
            <a:r>
              <a:rPr sz="1800" b="0" spc="-4" dirty="0">
                <a:solidFill>
                  <a:prstClr val="black"/>
                </a:solidFill>
                <a:latin typeface="Arial"/>
                <a:cs typeface="Arial"/>
              </a:rPr>
              <a:t>was </a:t>
            </a:r>
            <a:r>
              <a:rPr sz="1800" b="0" spc="-11" dirty="0">
                <a:solidFill>
                  <a:prstClr val="black"/>
                </a:solidFill>
                <a:latin typeface="Arial"/>
                <a:cs typeface="Arial"/>
              </a:rPr>
              <a:t>associated </a:t>
            </a:r>
            <a:r>
              <a:rPr sz="1800" b="0" spc="-41" dirty="0">
                <a:solidFill>
                  <a:prstClr val="black"/>
                </a:solidFill>
                <a:latin typeface="Arial"/>
                <a:cs typeface="Arial"/>
              </a:rPr>
              <a:t>with </a:t>
            </a:r>
            <a:r>
              <a:rPr sz="1800" b="0" spc="-4" dirty="0">
                <a:solidFill>
                  <a:prstClr val="black"/>
                </a:solidFill>
                <a:latin typeface="Arial"/>
                <a:cs typeface="Arial"/>
              </a:rPr>
              <a:t>the </a:t>
            </a:r>
            <a:r>
              <a:rPr sz="1800" b="0" spc="-19" dirty="0">
                <a:solidFill>
                  <a:prstClr val="black"/>
                </a:solidFill>
                <a:latin typeface="Arial"/>
                <a:cs typeface="Arial"/>
              </a:rPr>
              <a:t>current </a:t>
            </a:r>
            <a:r>
              <a:rPr sz="1800" b="0" spc="-4" dirty="0">
                <a:solidFill>
                  <a:prstClr val="black"/>
                </a:solidFill>
                <a:latin typeface="Courier New"/>
                <a:cs typeface="Courier New"/>
              </a:rPr>
              <a:t>Sale</a:t>
            </a:r>
            <a:endParaRPr sz="1800" b="0">
              <a:solidFill>
                <a:prstClr val="black"/>
              </a:solidFill>
              <a:latin typeface="Courier New"/>
              <a:cs typeface="Courier New"/>
            </a:endParaRPr>
          </a:p>
          <a:p>
            <a:pPr marL="9525" marR="3810" indent="685800" defTabSz="685800" fontAlgn="auto">
              <a:lnSpc>
                <a:spcPct val="100699"/>
              </a:lnSpc>
              <a:spcBef>
                <a:spcPts val="443"/>
              </a:spcBef>
              <a:spcAft>
                <a:spcPts val="0"/>
              </a:spcAft>
              <a:buFontTx/>
              <a:buChar char="-"/>
              <a:tabLst>
                <a:tab pos="834866" algn="l"/>
              </a:tabLst>
            </a:pPr>
            <a:r>
              <a:rPr sz="1800" b="0" spc="-4" dirty="0">
                <a:solidFill>
                  <a:prstClr val="black"/>
                </a:solidFill>
                <a:latin typeface="Arial"/>
                <a:cs typeface="Arial"/>
              </a:rPr>
              <a:t>The </a:t>
            </a:r>
            <a:r>
              <a:rPr sz="1800" b="0" spc="-15" dirty="0">
                <a:solidFill>
                  <a:prstClr val="black"/>
                </a:solidFill>
                <a:latin typeface="Arial"/>
                <a:cs typeface="Arial"/>
              </a:rPr>
              <a:t>current </a:t>
            </a:r>
            <a:r>
              <a:rPr sz="1800" b="0" spc="-4" dirty="0">
                <a:solidFill>
                  <a:prstClr val="black"/>
                </a:solidFill>
                <a:latin typeface="Courier New"/>
                <a:cs typeface="Courier New"/>
              </a:rPr>
              <a:t>Sale</a:t>
            </a:r>
            <a:r>
              <a:rPr sz="1800" b="0" spc="-866" dirty="0">
                <a:solidFill>
                  <a:prstClr val="black"/>
                </a:solidFill>
                <a:latin typeface="Courier New"/>
                <a:cs typeface="Courier New"/>
              </a:rPr>
              <a:t> </a:t>
            </a:r>
            <a:r>
              <a:rPr sz="1800" b="0" spc="-4" dirty="0">
                <a:solidFill>
                  <a:prstClr val="black"/>
                </a:solidFill>
                <a:latin typeface="Arial"/>
                <a:cs typeface="Arial"/>
              </a:rPr>
              <a:t>was </a:t>
            </a:r>
            <a:r>
              <a:rPr sz="1800" b="0" spc="-11" dirty="0">
                <a:solidFill>
                  <a:prstClr val="black"/>
                </a:solidFill>
                <a:latin typeface="Arial"/>
                <a:cs typeface="Arial"/>
              </a:rPr>
              <a:t>associated </a:t>
            </a:r>
            <a:r>
              <a:rPr sz="1800" b="0" spc="-41" dirty="0">
                <a:solidFill>
                  <a:prstClr val="black"/>
                </a:solidFill>
                <a:latin typeface="Arial"/>
                <a:cs typeface="Arial"/>
              </a:rPr>
              <a:t>with </a:t>
            </a:r>
            <a:r>
              <a:rPr sz="1800" b="0" spc="-4" dirty="0">
                <a:solidFill>
                  <a:prstClr val="black"/>
                </a:solidFill>
                <a:latin typeface="Arial"/>
                <a:cs typeface="Arial"/>
              </a:rPr>
              <a:t>the </a:t>
            </a:r>
            <a:r>
              <a:rPr sz="1800" b="0" spc="-4" dirty="0">
                <a:solidFill>
                  <a:prstClr val="black"/>
                </a:solidFill>
                <a:latin typeface="Courier New"/>
                <a:cs typeface="Courier New"/>
              </a:rPr>
              <a:t>Store </a:t>
            </a:r>
            <a:r>
              <a:rPr sz="1800" b="0" dirty="0">
                <a:solidFill>
                  <a:prstClr val="black"/>
                </a:solidFill>
                <a:latin typeface="Arial"/>
                <a:cs typeface="Arial"/>
              </a:rPr>
              <a:t>(to  </a:t>
            </a:r>
            <a:r>
              <a:rPr sz="1800" b="0" spc="-4" dirty="0">
                <a:solidFill>
                  <a:prstClr val="black"/>
                </a:solidFill>
                <a:latin typeface="Arial"/>
                <a:cs typeface="Arial"/>
              </a:rPr>
              <a:t>add </a:t>
            </a:r>
            <a:r>
              <a:rPr sz="1800" b="0" spc="-8" dirty="0">
                <a:solidFill>
                  <a:prstClr val="black"/>
                </a:solidFill>
                <a:latin typeface="Arial"/>
                <a:cs typeface="Arial"/>
              </a:rPr>
              <a:t>it </a:t>
            </a:r>
            <a:r>
              <a:rPr sz="1800" b="0" spc="-4" dirty="0">
                <a:solidFill>
                  <a:prstClr val="black"/>
                </a:solidFill>
                <a:latin typeface="Arial"/>
                <a:cs typeface="Arial"/>
              </a:rPr>
              <a:t>to the </a:t>
            </a:r>
            <a:r>
              <a:rPr sz="1800" b="0" spc="-19" dirty="0">
                <a:solidFill>
                  <a:prstClr val="black"/>
                </a:solidFill>
                <a:latin typeface="Arial"/>
                <a:cs typeface="Arial"/>
              </a:rPr>
              <a:t>historical </a:t>
            </a:r>
            <a:r>
              <a:rPr sz="1800" b="0" spc="-8" dirty="0">
                <a:solidFill>
                  <a:prstClr val="black"/>
                </a:solidFill>
                <a:latin typeface="Arial"/>
                <a:cs typeface="Arial"/>
              </a:rPr>
              <a:t>log </a:t>
            </a:r>
            <a:r>
              <a:rPr sz="1800" b="0" spc="-4" dirty="0">
                <a:solidFill>
                  <a:prstClr val="black"/>
                </a:solidFill>
                <a:latin typeface="Arial"/>
                <a:cs typeface="Arial"/>
              </a:rPr>
              <a:t>of </a:t>
            </a:r>
            <a:r>
              <a:rPr sz="1800" b="0" spc="-26" dirty="0">
                <a:solidFill>
                  <a:prstClr val="black"/>
                </a:solidFill>
                <a:latin typeface="Arial"/>
                <a:cs typeface="Arial"/>
              </a:rPr>
              <a:t>completed</a:t>
            </a:r>
            <a:r>
              <a:rPr sz="1800" b="0" spc="-225" dirty="0">
                <a:solidFill>
                  <a:prstClr val="black"/>
                </a:solidFill>
                <a:latin typeface="Arial"/>
                <a:cs typeface="Arial"/>
              </a:rPr>
              <a:t> </a:t>
            </a:r>
            <a:r>
              <a:rPr sz="1800" b="0" spc="-15" dirty="0">
                <a:solidFill>
                  <a:prstClr val="black"/>
                </a:solidFill>
                <a:latin typeface="Arial"/>
                <a:cs typeface="Arial"/>
              </a:rPr>
              <a:t>sales)</a:t>
            </a:r>
            <a:endParaRPr sz="1800" b="0">
              <a:solidFill>
                <a:prstClr val="black"/>
              </a:solidFill>
              <a:latin typeface="Arial"/>
              <a:cs typeface="Arial"/>
            </a:endParaRPr>
          </a:p>
        </p:txBody>
      </p:sp>
      <p:sp>
        <p:nvSpPr>
          <p:cNvPr id="6" name="object 6">
            <a:extLst>
              <a:ext uri="{FF2B5EF4-FFF2-40B4-BE49-F238E27FC236}">
                <a16:creationId xmlns:a16="http://schemas.microsoft.com/office/drawing/2014/main" id="{625F0EF9-589C-E541-B830-B6D7A19EB614}"/>
              </a:ext>
            </a:extLst>
          </p:cNvPr>
          <p:cNvSpPr txBox="1">
            <a:spLocks/>
          </p:cNvSpPr>
          <p:nvPr/>
        </p:nvSpPr>
        <p:spPr>
          <a:xfrm>
            <a:off x="359532" y="195486"/>
            <a:ext cx="8424936" cy="457016"/>
          </a:xfrm>
          <a:prstGeom prst="rect">
            <a:avLst/>
          </a:prstGeom>
        </p:spPr>
        <p:txBody>
          <a:bodyPr vert="horz" wrap="square" lIns="0" tIns="46196" rIns="0" bIns="0" rtlCol="0">
            <a:spAutoFit/>
          </a:bodyPr>
          <a:lstStyle>
            <a:lvl1pPr>
              <a:defRPr sz="2700">
                <a:latin typeface="Arial" panose="020B0604020202020204" pitchFamily="34" charset="0"/>
                <a:ea typeface="+mj-ea"/>
                <a:cs typeface="Arial" panose="020B0604020202020204" pitchFamily="34" charset="0"/>
              </a:defRPr>
            </a:lvl1pPr>
          </a:lstStyle>
          <a:p>
            <a:pPr marL="9525" marR="3810" fontAlgn="auto">
              <a:lnSpc>
                <a:spcPts val="3203"/>
              </a:lnSpc>
              <a:spcBef>
                <a:spcPts val="363"/>
              </a:spcBef>
              <a:spcAft>
                <a:spcPts val="0"/>
              </a:spcAft>
            </a:pPr>
            <a:r>
              <a:rPr lang="en-IE" kern="0" spc="-30" dirty="0">
                <a:solidFill>
                  <a:sysClr val="windowText" lastClr="000000"/>
                </a:solidFill>
              </a:rPr>
              <a:t>POS </a:t>
            </a:r>
            <a:r>
              <a:rPr lang="en-IE" kern="0" spc="-79" dirty="0">
                <a:solidFill>
                  <a:sysClr val="windowText" lastClr="000000"/>
                </a:solidFill>
              </a:rPr>
              <a:t>system: System Operations of </a:t>
            </a:r>
            <a:r>
              <a:rPr lang="en-IE" i="1" kern="0" spc="-79" dirty="0">
                <a:solidFill>
                  <a:sysClr val="windowText" lastClr="000000"/>
                </a:solidFill>
              </a:rPr>
              <a:t>Process Sale</a:t>
            </a:r>
            <a:endParaRPr lang="en-IE" sz="2925" i="1"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706745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 y="20538"/>
            <a:ext cx="9156192"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Arial"/>
              <a:ea typeface="+mn-ea"/>
              <a:cs typeface="+mn-cs"/>
            </a:endParaRPr>
          </a:p>
        </p:txBody>
      </p:sp>
      <p:sp>
        <p:nvSpPr>
          <p:cNvPr id="2" name="TextBox 1"/>
          <p:cNvSpPr txBox="1"/>
          <p:nvPr/>
        </p:nvSpPr>
        <p:spPr>
          <a:xfrm>
            <a:off x="527304" y="1988135"/>
            <a:ext cx="8077200" cy="1015663"/>
          </a:xfrm>
          <a:prstGeom prst="rect">
            <a:avLst/>
          </a:prstGeom>
          <a:noFill/>
        </p:spPr>
        <p:txBody>
          <a:bodyPr wrap="square" rtlCol="0">
            <a:spAutoFit/>
          </a:bodyPr>
          <a:lstStyle/>
          <a:p>
            <a:pPr lvl="0" algn="ctr">
              <a:defRPr/>
            </a:pPr>
            <a:r>
              <a:rPr kumimoji="0" lang="en-IE" sz="6000" b="0" i="1" u="none" strike="noStrike" kern="1200" cap="none" spc="0" normalizeH="0" baseline="0" noProof="0" dirty="0">
                <a:ln>
                  <a:noFill/>
                </a:ln>
                <a:solidFill>
                  <a:srgbClr val="12FCF6"/>
                </a:solidFill>
                <a:effectLst/>
                <a:uLnTx/>
                <a:uFillTx/>
                <a:latin typeface="Times New Roman" panose="02020603050405020304" pitchFamily="18" charset="0"/>
                <a:cs typeface="Times New Roman" panose="02020603050405020304" pitchFamily="18" charset="0"/>
              </a:rPr>
              <a:t>Thank you!</a:t>
            </a:r>
            <a:endParaRPr kumimoji="0" lang="en-US" sz="4800" b="0" i="1" u="none" strike="noStrike" kern="1200" cap="none" spc="0" normalizeH="0" baseline="0" noProof="0" dirty="0">
              <a:ln>
                <a:noFill/>
              </a:ln>
              <a:solidFill>
                <a:srgbClr val="12FCF6"/>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646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gradFill flip="none" rotWithShape="1">
            <a:gsLst>
              <a:gs pos="0">
                <a:srgbClr val="005B9E"/>
              </a:gs>
              <a:gs pos="100000">
                <a:srgbClr val="00345C"/>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pic>
        <p:nvPicPr>
          <p:cNvPr id="5" name="Picture 2" descr="http://www.i-studentadvisor.com/nci/english/nci-english_logo.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2801" y="180522"/>
            <a:ext cx="1338942" cy="801228"/>
          </a:xfrm>
          <a:prstGeom prst="rect">
            <a:avLst/>
          </a:prstGeom>
          <a:noFill/>
          <a:effectLst>
            <a:glow rad="63500">
              <a:schemeClr val="accent1">
                <a:satMod val="175000"/>
                <a:alpha val="20000"/>
              </a:schemeClr>
            </a:glow>
          </a:effectLst>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92801" y="2063918"/>
            <a:ext cx="8851199" cy="1015663"/>
          </a:xfrm>
          <a:prstGeom prst="rect">
            <a:avLst/>
          </a:prstGeom>
          <a:noFill/>
        </p:spPr>
        <p:txBody>
          <a:bodyPr wrap="square" rtlCol="0">
            <a:spAutoFit/>
          </a:bodyPr>
          <a:lstStyle/>
          <a:p>
            <a:pPr algn="ctr"/>
            <a:r>
              <a:rPr lang="en-IE" sz="6000" dirty="0">
                <a:ln>
                  <a:solidFill>
                    <a:srgbClr val="33CCFF"/>
                  </a:solidFill>
                </a:ln>
                <a:solidFill>
                  <a:srgbClr val="00FFFF"/>
                </a:solidFill>
                <a:latin typeface="Arial Black" panose="020B0A04020102020204" pitchFamily="34" charset="0"/>
              </a:rPr>
              <a:t>Appendix </a:t>
            </a:r>
            <a:endParaRPr lang="en-US" sz="4400" b="1" dirty="0">
              <a:ln>
                <a:solidFill>
                  <a:srgbClr val="33CCFF"/>
                </a:solidFill>
              </a:ln>
              <a:solidFill>
                <a:srgbClr val="00FFFF"/>
              </a:solidFill>
              <a:effectLst/>
              <a:latin typeface="Arial Black" panose="020B0A04020102020204" pitchFamily="34" charset="0"/>
            </a:endParaRPr>
          </a:p>
        </p:txBody>
      </p:sp>
    </p:spTree>
    <p:extLst>
      <p:ext uri="{BB962C8B-B14F-4D97-AF65-F5344CB8AC3E}">
        <p14:creationId xmlns:p14="http://schemas.microsoft.com/office/powerpoint/2010/main" val="3837181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gradFill flip="none" rotWithShape="1">
            <a:gsLst>
              <a:gs pos="0">
                <a:srgbClr val="005B9E"/>
              </a:gs>
              <a:gs pos="100000">
                <a:srgbClr val="00345C"/>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pic>
        <p:nvPicPr>
          <p:cNvPr id="5" name="Picture 2" descr="http://www.i-studentadvisor.com/nci/english/nci-english_logo.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2801" y="180522"/>
            <a:ext cx="1338942" cy="801228"/>
          </a:xfrm>
          <a:prstGeom prst="rect">
            <a:avLst/>
          </a:prstGeom>
          <a:noFill/>
          <a:effectLst>
            <a:glow rad="63500">
              <a:schemeClr val="accent1">
                <a:satMod val="175000"/>
                <a:alpha val="20000"/>
              </a:schemeClr>
            </a:glow>
          </a:effectLst>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86992" y="1563638"/>
            <a:ext cx="8170016" cy="2123658"/>
          </a:xfrm>
          <a:prstGeom prst="rect">
            <a:avLst/>
          </a:prstGeom>
          <a:noFill/>
        </p:spPr>
        <p:txBody>
          <a:bodyPr wrap="square" rtlCol="0">
            <a:spAutoFit/>
          </a:bodyPr>
          <a:lstStyle/>
          <a:p>
            <a:pPr algn="ctr"/>
            <a:r>
              <a:rPr lang="en-IE" sz="6600" dirty="0">
                <a:ln>
                  <a:solidFill>
                    <a:srgbClr val="33CCFF"/>
                  </a:solidFill>
                </a:ln>
                <a:solidFill>
                  <a:srgbClr val="00FFFF"/>
                </a:solidFill>
                <a:latin typeface="Arial Black" panose="020B0A04020102020204" pitchFamily="34" charset="0"/>
              </a:rPr>
              <a:t>Operation Contracts</a:t>
            </a:r>
            <a:endParaRPr lang="en-US" sz="6600" b="1" dirty="0">
              <a:ln>
                <a:solidFill>
                  <a:srgbClr val="33CCFF"/>
                </a:solidFill>
              </a:ln>
              <a:solidFill>
                <a:srgbClr val="00FFFF"/>
              </a:solidFill>
              <a:effectLst/>
              <a:latin typeface="Arial Black" panose="020B0A04020102020204" pitchFamily="34" charset="0"/>
            </a:endParaRPr>
          </a:p>
        </p:txBody>
      </p:sp>
    </p:spTree>
    <p:extLst>
      <p:ext uri="{BB962C8B-B14F-4D97-AF65-F5344CB8AC3E}">
        <p14:creationId xmlns:p14="http://schemas.microsoft.com/office/powerpoint/2010/main" val="1183358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Object-Oriented Analysis and Design</a:t>
            </a:r>
          </a:p>
        </p:txBody>
      </p:sp>
      <p:sp>
        <p:nvSpPr>
          <p:cNvPr id="3" name="Subtitle 2"/>
          <p:cNvSpPr>
            <a:spLocks noGrp="1"/>
          </p:cNvSpPr>
          <p:nvPr>
            <p:ph type="subTitle" idx="1"/>
          </p:nvPr>
        </p:nvSpPr>
        <p:spPr/>
        <p:txBody>
          <a:bodyPr/>
          <a:lstStyle/>
          <a:p>
            <a:r>
              <a:rPr lang="en-US" dirty="0"/>
              <a:t>Chapter 11, 32: operation contracts &amp; System Sequence diagrams</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26</a:t>
            </a:fld>
            <a:endParaRPr lang="en-US" b="0" dirty="0">
              <a:latin typeface="Calibri"/>
              <a:cs typeface="+mn-cs"/>
            </a:endParaRPr>
          </a:p>
        </p:txBody>
      </p:sp>
    </p:spTree>
    <p:extLst>
      <p:ext uri="{BB962C8B-B14F-4D97-AF65-F5344CB8AC3E}">
        <p14:creationId xmlns:p14="http://schemas.microsoft.com/office/powerpoint/2010/main" val="2601027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Contracts</a:t>
            </a:r>
          </a:p>
        </p:txBody>
      </p:sp>
      <p:sp>
        <p:nvSpPr>
          <p:cNvPr id="3" name="Content Placeholder 2"/>
          <p:cNvSpPr>
            <a:spLocks noGrp="1"/>
          </p:cNvSpPr>
          <p:nvPr>
            <p:ph idx="1"/>
          </p:nvPr>
        </p:nvSpPr>
        <p:spPr/>
        <p:txBody>
          <a:bodyPr>
            <a:normAutofit/>
          </a:bodyPr>
          <a:lstStyle/>
          <a:p>
            <a:r>
              <a:rPr lang="en-US" sz="1800" dirty="0"/>
              <a:t>Often, the use cases and SSDs are enough to describe the system</a:t>
            </a:r>
          </a:p>
          <a:p>
            <a:r>
              <a:rPr lang="en-US" sz="1800" dirty="0"/>
              <a:t>Sometimes, more detail of the system behavior is required, and that is where Operation Contracts are used</a:t>
            </a:r>
          </a:p>
          <a:p>
            <a:r>
              <a:rPr lang="en-US" sz="1800" dirty="0"/>
              <a:t>The Use-Case Model and Domain Model are the main OOA artifacts, but Operation Contracts and State Models are also helpful</a:t>
            </a:r>
          </a:p>
          <a:p>
            <a:pPr marL="150876" lvl="1" indent="0">
              <a:buNone/>
            </a:pPr>
            <a:r>
              <a:rPr lang="en-US" sz="1500" dirty="0"/>
              <a:t>Remember the SSDs are part of the Use-Case Model artifact</a:t>
            </a:r>
          </a:p>
          <a:p>
            <a:r>
              <a:rPr lang="en-US" sz="1800" dirty="0"/>
              <a:t>Actually, the Operation Contracts are considered part of the Use-Case Model, since they usually expand upon the SSD</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27</a:t>
            </a:fld>
            <a:endParaRPr lang="en-US" b="0" dirty="0">
              <a:latin typeface="Calibri"/>
              <a:cs typeface="+mn-cs"/>
            </a:endParaRPr>
          </a:p>
        </p:txBody>
      </p:sp>
    </p:spTree>
    <p:extLst>
      <p:ext uri="{BB962C8B-B14F-4D97-AF65-F5344CB8AC3E}">
        <p14:creationId xmlns:p14="http://schemas.microsoft.com/office/powerpoint/2010/main" val="427231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28</a:t>
            </a:fld>
            <a:endParaRPr lang="en-US" b="0" dirty="0">
              <a:latin typeface="Calibri"/>
              <a:cs typeface="+mn-cs"/>
            </a:endParaRPr>
          </a:p>
        </p:txBody>
      </p:sp>
      <p:graphicFrame>
        <p:nvGraphicFramePr>
          <p:cNvPr id="3" name="Object 29"/>
          <p:cNvGraphicFramePr>
            <a:graphicFrameLocks noChangeAspect="1"/>
          </p:cNvGraphicFramePr>
          <p:nvPr/>
        </p:nvGraphicFramePr>
        <p:xfrm>
          <a:off x="1538287" y="174052"/>
          <a:ext cx="4538663" cy="4554383"/>
        </p:xfrm>
        <a:graphic>
          <a:graphicData uri="http://schemas.openxmlformats.org/presentationml/2006/ole">
            <mc:AlternateContent xmlns:mc="http://schemas.openxmlformats.org/markup-compatibility/2006">
              <mc:Choice xmlns:v="urn:schemas-microsoft-com:vml" Requires="v">
                <p:oleObj name="Visio" r:id="rId2" imgW="6973560" imgH="6996960" progId="Visio.Drawing.11">
                  <p:embed/>
                </p:oleObj>
              </mc:Choice>
              <mc:Fallback>
                <p:oleObj name="Visio" r:id="rId2" imgW="6973560" imgH="6996960" progId="Visio.Drawing.11">
                  <p:embed/>
                  <p:pic>
                    <p:nvPicPr>
                      <p:cNvPr id="3" name="Object 29"/>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7" y="174052"/>
                        <a:ext cx="4538663" cy="45543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6760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Contracts</a:t>
            </a:r>
          </a:p>
        </p:txBody>
      </p:sp>
      <p:sp>
        <p:nvSpPr>
          <p:cNvPr id="3" name="Content Placeholder 2"/>
          <p:cNvSpPr>
            <a:spLocks noGrp="1"/>
          </p:cNvSpPr>
          <p:nvPr>
            <p:ph idx="1"/>
          </p:nvPr>
        </p:nvSpPr>
        <p:spPr>
          <a:xfrm>
            <a:off x="822960" y="1384300"/>
            <a:ext cx="7543800" cy="3187700"/>
          </a:xfrm>
        </p:spPr>
        <p:txBody>
          <a:bodyPr>
            <a:normAutofit fontScale="92500"/>
          </a:bodyPr>
          <a:lstStyle/>
          <a:p>
            <a:r>
              <a:rPr lang="en-US" dirty="0"/>
              <a:t>Operation Contracts describe pre- and post-condition changes to the objects in the </a:t>
            </a:r>
            <a:r>
              <a:rPr lang="en-US" u="sng" dirty="0"/>
              <a:t>Domain Model </a:t>
            </a:r>
            <a:r>
              <a:rPr lang="en-US" dirty="0"/>
              <a:t>as a result of a system operation. They are text-based documentation.</a:t>
            </a:r>
          </a:p>
          <a:p>
            <a:r>
              <a:rPr lang="en-US" dirty="0"/>
              <a:t>Before looking at them in detail, let’s consider an example (terms like (</a:t>
            </a:r>
            <a:r>
              <a:rPr lang="en-US" i="1" dirty="0"/>
              <a:t>instance creation</a:t>
            </a:r>
            <a:r>
              <a:rPr lang="en-US" dirty="0"/>
              <a:t>) are added for explanation in this example, and would not be part of the actual contract)</a:t>
            </a:r>
            <a:r>
              <a:rPr lang="en-US" i="1" dirty="0"/>
              <a:t>:</a:t>
            </a:r>
          </a:p>
          <a:p>
            <a:r>
              <a:rPr lang="en-US" b="1" dirty="0"/>
              <a:t>Contract CO2: </a:t>
            </a:r>
            <a:r>
              <a:rPr lang="en-US" b="1" dirty="0" err="1"/>
              <a:t>enterItem</a:t>
            </a:r>
            <a:endParaRPr lang="en-US" b="1" dirty="0"/>
          </a:p>
          <a:p>
            <a:r>
              <a:rPr lang="en-US" b="1" dirty="0"/>
              <a:t>Operation:</a:t>
            </a:r>
            <a:r>
              <a:rPr lang="en-US" dirty="0"/>
              <a:t>		</a:t>
            </a:r>
            <a:r>
              <a:rPr lang="en-US" dirty="0" err="1"/>
              <a:t>enterItem</a:t>
            </a:r>
            <a:r>
              <a:rPr lang="en-US" dirty="0"/>
              <a:t>(</a:t>
            </a:r>
            <a:r>
              <a:rPr lang="en-US" dirty="0" err="1"/>
              <a:t>itemID</a:t>
            </a:r>
            <a:r>
              <a:rPr lang="en-US" dirty="0"/>
              <a:t>: </a:t>
            </a:r>
            <a:r>
              <a:rPr lang="en-US" dirty="0" err="1"/>
              <a:t>itemID</a:t>
            </a:r>
            <a:r>
              <a:rPr lang="en-US" dirty="0"/>
              <a:t>, quantity: integer)</a:t>
            </a:r>
            <a:br>
              <a:rPr lang="en-US" dirty="0"/>
            </a:br>
            <a:r>
              <a:rPr lang="en-US" b="1" dirty="0"/>
              <a:t>Cross Reference:	</a:t>
            </a:r>
            <a:r>
              <a:rPr lang="en-US" dirty="0"/>
              <a:t>Use Cases: Process Sales</a:t>
            </a:r>
            <a:br>
              <a:rPr lang="en-US" dirty="0"/>
            </a:br>
            <a:r>
              <a:rPr lang="en-US" b="1" dirty="0"/>
              <a:t>Preconditions:		</a:t>
            </a:r>
            <a:r>
              <a:rPr lang="en-US" dirty="0"/>
              <a:t>There is a sale underway</a:t>
            </a:r>
            <a:br>
              <a:rPr lang="en-US" dirty="0"/>
            </a:br>
            <a:r>
              <a:rPr lang="en-US" b="1" dirty="0" err="1"/>
              <a:t>Postconditions</a:t>
            </a:r>
            <a:r>
              <a:rPr lang="en-US" b="1" dirty="0"/>
              <a:t>:		</a:t>
            </a:r>
            <a:r>
              <a:rPr lang="en-US" dirty="0"/>
              <a:t>-A </a:t>
            </a:r>
            <a:r>
              <a:rPr lang="en-US" dirty="0" err="1"/>
              <a:t>SalesLineItem</a:t>
            </a:r>
            <a:r>
              <a:rPr lang="en-US" dirty="0"/>
              <a:t> instance </a:t>
            </a:r>
            <a:r>
              <a:rPr lang="en-US" i="1" dirty="0" err="1"/>
              <a:t>sli</a:t>
            </a:r>
            <a:r>
              <a:rPr lang="en-US" dirty="0"/>
              <a:t> was created (</a:t>
            </a:r>
            <a:r>
              <a:rPr lang="en-US" i="1" dirty="0"/>
              <a:t>instance creation)</a:t>
            </a:r>
            <a:br>
              <a:rPr lang="en-US" dirty="0"/>
            </a:br>
            <a:r>
              <a:rPr lang="en-US" dirty="0"/>
              <a:t>			-</a:t>
            </a:r>
            <a:r>
              <a:rPr lang="en-US" i="1" dirty="0" err="1"/>
              <a:t>sli</a:t>
            </a:r>
            <a:r>
              <a:rPr lang="en-US" dirty="0"/>
              <a:t> was associated </a:t>
            </a:r>
            <a:r>
              <a:rPr lang="en-US" dirty="0" err="1"/>
              <a:t>ith</a:t>
            </a:r>
            <a:r>
              <a:rPr lang="en-US" dirty="0"/>
              <a:t> the current Sale (</a:t>
            </a:r>
            <a:r>
              <a:rPr lang="en-US" i="1" dirty="0"/>
              <a:t>association formed</a:t>
            </a:r>
            <a:r>
              <a:rPr lang="en-US" dirty="0"/>
              <a:t>)</a:t>
            </a:r>
            <a:br>
              <a:rPr lang="en-US" dirty="0"/>
            </a:br>
            <a:r>
              <a:rPr lang="en-US" dirty="0"/>
              <a:t>			-</a:t>
            </a:r>
            <a:r>
              <a:rPr lang="en-US" i="1" dirty="0" err="1"/>
              <a:t>sli.quantity</a:t>
            </a:r>
            <a:r>
              <a:rPr lang="en-US" dirty="0"/>
              <a:t> became quantity </a:t>
            </a:r>
            <a:r>
              <a:rPr lang="en-US" i="1" dirty="0"/>
              <a:t>(attribute modification)</a:t>
            </a:r>
            <a:br>
              <a:rPr lang="en-US" dirty="0"/>
            </a:br>
            <a:r>
              <a:rPr lang="en-US" dirty="0"/>
              <a:t>			-</a:t>
            </a:r>
            <a:r>
              <a:rPr lang="en-US" i="1" dirty="0" err="1"/>
              <a:t>sli</a:t>
            </a:r>
            <a:r>
              <a:rPr lang="en-US" dirty="0"/>
              <a:t> was associated with a </a:t>
            </a:r>
            <a:r>
              <a:rPr lang="en-US" dirty="0" err="1"/>
              <a:t>ProductDescription</a:t>
            </a:r>
            <a:r>
              <a:rPr lang="en-US" dirty="0"/>
              <a:t>, based on </a:t>
            </a:r>
            <a:r>
              <a:rPr lang="en-US" dirty="0" err="1"/>
              <a:t>itemID</a:t>
            </a:r>
            <a:r>
              <a:rPr lang="en-US" dirty="0"/>
              <a:t> match</a:t>
            </a:r>
            <a:br>
              <a:rPr lang="en-US" dirty="0"/>
            </a:br>
            <a:r>
              <a:rPr lang="en-US" dirty="0"/>
              <a:t>			(</a:t>
            </a:r>
            <a:r>
              <a:rPr lang="en-US" i="1" dirty="0"/>
              <a:t>association formed)</a:t>
            </a:r>
            <a:endParaRPr lang="en-US" dirty="0"/>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29</a:t>
            </a:fld>
            <a:endParaRPr lang="en-US" b="0" dirty="0">
              <a:latin typeface="Calibri"/>
              <a:cs typeface="+mn-cs"/>
            </a:endParaRPr>
          </a:p>
        </p:txBody>
      </p:sp>
    </p:spTree>
    <p:extLst>
      <p:ext uri="{BB962C8B-B14F-4D97-AF65-F5344CB8AC3E}">
        <p14:creationId xmlns:p14="http://schemas.microsoft.com/office/powerpoint/2010/main" val="859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28" y="179069"/>
            <a:ext cx="4752528" cy="502061"/>
          </a:xfrm>
          <a:prstGeom prst="rect">
            <a:avLst/>
          </a:prstGeom>
        </p:spPr>
        <p:txBody>
          <a:bodyPr vert="horz" wrap="square" lIns="0" tIns="9525" rIns="0" bIns="0" rtlCol="0">
            <a:spAutoFit/>
          </a:bodyPr>
          <a:lstStyle/>
          <a:p>
            <a:pPr marL="9525">
              <a:spcBef>
                <a:spcPts val="75"/>
              </a:spcBef>
            </a:pPr>
            <a:r>
              <a:rPr lang="en-IE" sz="3200" spc="-23" dirty="0"/>
              <a:t>Operation Contracts</a:t>
            </a:r>
            <a:endParaRPr sz="3200" dirty="0"/>
          </a:p>
        </p:txBody>
      </p:sp>
      <p:sp>
        <p:nvSpPr>
          <p:cNvPr id="4" name="object 3">
            <a:extLst>
              <a:ext uri="{FF2B5EF4-FFF2-40B4-BE49-F238E27FC236}">
                <a16:creationId xmlns:a16="http://schemas.microsoft.com/office/drawing/2014/main" id="{455E1F34-40FF-484C-8099-FB5EF14D3B71}"/>
              </a:ext>
            </a:extLst>
          </p:cNvPr>
          <p:cNvSpPr txBox="1"/>
          <p:nvPr/>
        </p:nvSpPr>
        <p:spPr>
          <a:xfrm>
            <a:off x="1187624" y="1347614"/>
            <a:ext cx="7272808" cy="3240887"/>
          </a:xfrm>
          <a:prstGeom prst="rect">
            <a:avLst/>
          </a:prstGeom>
        </p:spPr>
        <p:txBody>
          <a:bodyPr vert="horz" wrap="square" lIns="0" tIns="40005" rIns="0" bIns="0" rtlCol="0">
            <a:spAutoFit/>
          </a:bodyPr>
          <a:lstStyle/>
          <a:p>
            <a:pPr marL="285274" marR="167164" indent="-257175" defTabSz="685800" fontAlgn="auto">
              <a:lnSpc>
                <a:spcPts val="2513"/>
              </a:lnSpc>
              <a:spcBef>
                <a:spcPts val="315"/>
              </a:spcBef>
              <a:spcAft>
                <a:spcPts val="0"/>
              </a:spcAft>
              <a:buClr>
                <a:srgbClr val="CC9900"/>
              </a:buClr>
              <a:buSzPct val="65000"/>
              <a:buFont typeface="Wingdings"/>
              <a:buChar char=""/>
              <a:tabLst>
                <a:tab pos="285274" algn="l"/>
                <a:tab pos="285750" algn="l"/>
              </a:tabLst>
            </a:pPr>
            <a:r>
              <a:rPr sz="2400" b="0" dirty="0">
                <a:solidFill>
                  <a:prstClr val="black"/>
                </a:solidFill>
                <a:latin typeface="Arial"/>
                <a:cs typeface="Arial"/>
              </a:rPr>
              <a:t>Use </a:t>
            </a:r>
            <a:r>
              <a:rPr sz="2400" b="0" spc="-4" dirty="0">
                <a:solidFill>
                  <a:prstClr val="black"/>
                </a:solidFill>
                <a:latin typeface="Arial"/>
                <a:cs typeface="Arial"/>
              </a:rPr>
              <a:t>cases are the primary mechanism to  describe system</a:t>
            </a:r>
            <a:r>
              <a:rPr sz="2400" b="0" spc="-8" dirty="0">
                <a:solidFill>
                  <a:prstClr val="black"/>
                </a:solidFill>
                <a:latin typeface="Arial"/>
                <a:cs typeface="Arial"/>
              </a:rPr>
              <a:t> </a:t>
            </a:r>
            <a:r>
              <a:rPr sz="2400" b="0" spc="-4" dirty="0">
                <a:solidFill>
                  <a:prstClr val="black"/>
                </a:solidFill>
                <a:latin typeface="Arial"/>
                <a:cs typeface="Arial"/>
              </a:rPr>
              <a:t>behaviour.</a:t>
            </a:r>
            <a:endParaRPr sz="2400" b="0" dirty="0">
              <a:solidFill>
                <a:prstClr val="black"/>
              </a:solidFill>
              <a:latin typeface="Arial"/>
              <a:cs typeface="Arial"/>
            </a:endParaRPr>
          </a:p>
          <a:p>
            <a:pPr marL="285274" marR="22860" indent="-257175" defTabSz="685800" fontAlgn="auto">
              <a:lnSpc>
                <a:spcPts val="2513"/>
              </a:lnSpc>
              <a:spcBef>
                <a:spcPts val="563"/>
              </a:spcBef>
              <a:spcAft>
                <a:spcPts val="0"/>
              </a:spcAft>
              <a:buClr>
                <a:srgbClr val="CC9900"/>
              </a:buClr>
              <a:buSzPct val="65000"/>
              <a:buFont typeface="Wingdings"/>
              <a:buChar char=""/>
              <a:tabLst>
                <a:tab pos="285274" algn="l"/>
                <a:tab pos="285750" algn="l"/>
              </a:tabLst>
            </a:pPr>
            <a:r>
              <a:rPr sz="2400" b="0" spc="-4" dirty="0">
                <a:solidFill>
                  <a:prstClr val="black"/>
                </a:solidFill>
                <a:latin typeface="Arial"/>
                <a:cs typeface="Arial"/>
              </a:rPr>
              <a:t>Sometimes, </a:t>
            </a:r>
            <a:r>
              <a:rPr sz="2400" b="0" dirty="0">
                <a:solidFill>
                  <a:prstClr val="black"/>
                </a:solidFill>
                <a:latin typeface="Arial"/>
                <a:cs typeface="Arial"/>
              </a:rPr>
              <a:t>a </a:t>
            </a:r>
            <a:r>
              <a:rPr sz="2400" b="0" spc="-4" dirty="0">
                <a:solidFill>
                  <a:srgbClr val="0070C0"/>
                </a:solidFill>
                <a:latin typeface="Arial"/>
                <a:cs typeface="Arial"/>
              </a:rPr>
              <a:t>more detailed description </a:t>
            </a:r>
            <a:r>
              <a:rPr sz="2400" b="0" dirty="0">
                <a:solidFill>
                  <a:prstClr val="black"/>
                </a:solidFill>
                <a:latin typeface="Arial"/>
                <a:cs typeface="Arial"/>
              </a:rPr>
              <a:t>of </a:t>
            </a:r>
            <a:r>
              <a:rPr lang="en-IE" sz="2400" b="0" dirty="0">
                <a:solidFill>
                  <a:prstClr val="black"/>
                </a:solidFill>
                <a:latin typeface="Arial"/>
                <a:cs typeface="Arial"/>
              </a:rPr>
              <a:t>system</a:t>
            </a:r>
            <a:r>
              <a:rPr sz="2400" b="0" spc="-4" dirty="0">
                <a:solidFill>
                  <a:prstClr val="black"/>
                </a:solidFill>
                <a:latin typeface="Arial"/>
                <a:cs typeface="Arial"/>
              </a:rPr>
              <a:t> behaviour </a:t>
            </a:r>
            <a:r>
              <a:rPr sz="2400" b="0" dirty="0">
                <a:solidFill>
                  <a:prstClr val="black"/>
                </a:solidFill>
                <a:latin typeface="Arial"/>
                <a:cs typeface="Arial"/>
              </a:rPr>
              <a:t>can </a:t>
            </a:r>
            <a:r>
              <a:rPr sz="2400" b="0" spc="-4" dirty="0">
                <a:solidFill>
                  <a:prstClr val="black"/>
                </a:solidFill>
                <a:latin typeface="Arial"/>
                <a:cs typeface="Arial"/>
              </a:rPr>
              <a:t>be</a:t>
            </a:r>
            <a:r>
              <a:rPr sz="2400" b="0" spc="-23" dirty="0">
                <a:solidFill>
                  <a:prstClr val="black"/>
                </a:solidFill>
                <a:latin typeface="Arial"/>
                <a:cs typeface="Arial"/>
              </a:rPr>
              <a:t> </a:t>
            </a:r>
            <a:r>
              <a:rPr sz="2400" b="0" spc="-4" dirty="0">
                <a:solidFill>
                  <a:prstClr val="black"/>
                </a:solidFill>
                <a:latin typeface="Arial"/>
                <a:cs typeface="Arial"/>
              </a:rPr>
              <a:t>useful.</a:t>
            </a:r>
            <a:endParaRPr lang="en-IE" sz="2400" b="0" spc="-4" dirty="0">
              <a:solidFill>
                <a:prstClr val="black"/>
              </a:solidFill>
              <a:latin typeface="Arial"/>
              <a:cs typeface="Arial"/>
            </a:endParaRPr>
          </a:p>
          <a:p>
            <a:pPr marL="285750" marR="22860" indent="-257175" defTabSz="685800" fontAlgn="auto">
              <a:lnSpc>
                <a:spcPct val="93000"/>
              </a:lnSpc>
              <a:spcBef>
                <a:spcPts val="263"/>
              </a:spcBef>
              <a:spcAft>
                <a:spcPts val="0"/>
              </a:spcAft>
              <a:buClr>
                <a:srgbClr val="CC9900"/>
              </a:buClr>
              <a:buSzPct val="65000"/>
              <a:buFont typeface="Wingdings"/>
              <a:buChar char=""/>
              <a:tabLst>
                <a:tab pos="285274" algn="l"/>
                <a:tab pos="285750" algn="l"/>
              </a:tabLst>
            </a:pPr>
            <a:r>
              <a:rPr lang="en-IE" sz="2400" u="sng" spc="-4" dirty="0">
                <a:solidFill>
                  <a:prstClr val="black"/>
                </a:solidFill>
                <a:uFill>
                  <a:solidFill>
                    <a:srgbClr val="000000"/>
                  </a:solidFill>
                </a:uFill>
                <a:latin typeface="Arial"/>
                <a:cs typeface="Arial"/>
              </a:rPr>
              <a:t>Contracts</a:t>
            </a:r>
            <a:r>
              <a:rPr lang="en-IE" sz="2400" spc="-4" dirty="0">
                <a:solidFill>
                  <a:prstClr val="black"/>
                </a:solidFill>
                <a:latin typeface="Arial"/>
                <a:cs typeface="Arial"/>
              </a:rPr>
              <a:t> </a:t>
            </a:r>
            <a:r>
              <a:rPr lang="en-IE" sz="2400" b="0" spc="-4" dirty="0">
                <a:solidFill>
                  <a:prstClr val="black"/>
                </a:solidFill>
                <a:latin typeface="Arial"/>
                <a:cs typeface="Arial"/>
              </a:rPr>
              <a:t>describe detailed system behaviour, </a:t>
            </a:r>
            <a:r>
              <a:rPr lang="en-IE" sz="2400" b="0" spc="-4" dirty="0">
                <a:solidFill>
                  <a:srgbClr val="0070C0"/>
                </a:solidFill>
                <a:latin typeface="Arial"/>
                <a:cs typeface="Arial"/>
              </a:rPr>
              <a:t>after</a:t>
            </a:r>
            <a:r>
              <a:rPr lang="en-IE" sz="2400" b="0" spc="-4" dirty="0">
                <a:solidFill>
                  <a:prstClr val="black"/>
                </a:solidFill>
                <a:latin typeface="Arial"/>
                <a:cs typeface="Arial"/>
              </a:rPr>
              <a:t> </a:t>
            </a:r>
            <a:r>
              <a:rPr lang="en-IE" sz="2400" b="0" dirty="0">
                <a:solidFill>
                  <a:prstClr val="black"/>
                </a:solidFill>
                <a:latin typeface="Arial"/>
                <a:cs typeface="Arial"/>
              </a:rPr>
              <a:t>a </a:t>
            </a:r>
            <a:r>
              <a:rPr lang="en-IE" sz="2400" b="0" spc="-4" dirty="0">
                <a:solidFill>
                  <a:prstClr val="black"/>
                </a:solidFill>
                <a:latin typeface="Arial"/>
                <a:cs typeface="Arial"/>
              </a:rPr>
              <a:t>system operation </a:t>
            </a:r>
            <a:r>
              <a:rPr lang="en-IE" sz="2400" b="0" dirty="0">
                <a:solidFill>
                  <a:prstClr val="black"/>
                </a:solidFill>
                <a:latin typeface="Arial"/>
                <a:cs typeface="Arial"/>
              </a:rPr>
              <a:t>has</a:t>
            </a:r>
            <a:r>
              <a:rPr lang="en-IE" sz="2400" b="0" spc="-8" dirty="0">
                <a:solidFill>
                  <a:prstClr val="black"/>
                </a:solidFill>
                <a:latin typeface="Arial"/>
                <a:cs typeface="Arial"/>
              </a:rPr>
              <a:t> </a:t>
            </a:r>
            <a:r>
              <a:rPr lang="en-IE" sz="2400" b="0" spc="-4" dirty="0">
                <a:solidFill>
                  <a:prstClr val="black"/>
                </a:solidFill>
                <a:latin typeface="Arial"/>
                <a:cs typeface="Arial"/>
              </a:rPr>
              <a:t>executed.</a:t>
            </a:r>
            <a:endParaRPr lang="en-IE" sz="2400" b="0" dirty="0">
              <a:solidFill>
                <a:prstClr val="black"/>
              </a:solidFill>
              <a:latin typeface="Arial"/>
              <a:cs typeface="Arial"/>
            </a:endParaRPr>
          </a:p>
          <a:p>
            <a:pPr marL="285750" marR="212408" indent="-257175" defTabSz="685800" fontAlgn="auto">
              <a:lnSpc>
                <a:spcPts val="2513"/>
              </a:lnSpc>
              <a:spcBef>
                <a:spcPts val="614"/>
              </a:spcBef>
              <a:spcAft>
                <a:spcPts val="0"/>
              </a:spcAft>
              <a:buClr>
                <a:srgbClr val="CC9900"/>
              </a:buClr>
              <a:buSzPct val="65000"/>
              <a:buFont typeface="Wingdings"/>
              <a:buChar char=""/>
              <a:tabLst>
                <a:tab pos="285274" algn="l"/>
                <a:tab pos="285750" algn="l"/>
              </a:tabLst>
            </a:pPr>
            <a:r>
              <a:rPr lang="en-IE" sz="2400" b="0" spc="-4" dirty="0">
                <a:solidFill>
                  <a:prstClr val="black"/>
                </a:solidFill>
                <a:latin typeface="Arial"/>
                <a:cs typeface="Arial"/>
              </a:rPr>
              <a:t>System operations are operations that are  invoked </a:t>
            </a:r>
            <a:r>
              <a:rPr lang="en-IE" sz="2400" b="0" dirty="0">
                <a:solidFill>
                  <a:prstClr val="black"/>
                </a:solidFill>
                <a:latin typeface="Arial"/>
                <a:cs typeface="Arial"/>
              </a:rPr>
              <a:t>in </a:t>
            </a:r>
            <a:r>
              <a:rPr lang="en-IE" sz="2400" b="0" spc="-4" dirty="0">
                <a:solidFill>
                  <a:prstClr val="black"/>
                </a:solidFill>
                <a:latin typeface="Arial"/>
                <a:cs typeface="Arial"/>
              </a:rPr>
              <a:t>response to incoming system events.</a:t>
            </a:r>
          </a:p>
          <a:p>
            <a:pPr marL="285274" marR="22860" indent="-257175" defTabSz="685800" fontAlgn="auto">
              <a:lnSpc>
                <a:spcPts val="2513"/>
              </a:lnSpc>
              <a:spcBef>
                <a:spcPts val="563"/>
              </a:spcBef>
              <a:spcAft>
                <a:spcPts val="0"/>
              </a:spcAft>
              <a:buClr>
                <a:srgbClr val="CC9900"/>
              </a:buClr>
              <a:buSzPct val="65000"/>
              <a:buFont typeface="Wingdings"/>
              <a:buChar char=""/>
              <a:tabLst>
                <a:tab pos="285274" algn="l"/>
                <a:tab pos="285750" algn="l"/>
              </a:tabLst>
            </a:pPr>
            <a:endParaRPr sz="2400" b="0" dirty="0">
              <a:solidFill>
                <a:prstClr val="black"/>
              </a:solidFill>
              <a:latin typeface="Arial"/>
              <a:cs typeface="Arial"/>
            </a:endParaRPr>
          </a:p>
        </p:txBody>
      </p:sp>
    </p:spTree>
    <p:extLst>
      <p:ext uri="{BB962C8B-B14F-4D97-AF65-F5344CB8AC3E}">
        <p14:creationId xmlns:p14="http://schemas.microsoft.com/office/powerpoint/2010/main" val="398623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Contracts - Sections</a:t>
            </a:r>
          </a:p>
        </p:txBody>
      </p:sp>
      <p:sp>
        <p:nvSpPr>
          <p:cNvPr id="3" name="Content Placeholder 2"/>
          <p:cNvSpPr>
            <a:spLocks noGrp="1"/>
          </p:cNvSpPr>
          <p:nvPr>
            <p:ph idx="1"/>
          </p:nvPr>
        </p:nvSpPr>
        <p:spPr/>
        <p:txBody>
          <a:bodyPr/>
          <a:lstStyle/>
          <a:p>
            <a:r>
              <a:rPr lang="en-US" dirty="0"/>
              <a:t>The sections of an Operations Contract are:</a:t>
            </a:r>
          </a:p>
          <a:p>
            <a:r>
              <a:rPr lang="en-US" b="1" dirty="0"/>
              <a:t>Operation:		</a:t>
            </a:r>
            <a:r>
              <a:rPr lang="en-US" dirty="0"/>
              <a:t>Name of the operation, and parameters</a:t>
            </a:r>
          </a:p>
          <a:p>
            <a:r>
              <a:rPr lang="en-US" b="1" dirty="0"/>
              <a:t>Cross References:</a:t>
            </a:r>
            <a:r>
              <a:rPr lang="en-US" dirty="0"/>
              <a:t>	Use cases this operation can occur within</a:t>
            </a:r>
          </a:p>
          <a:p>
            <a:r>
              <a:rPr lang="en-US" b="1" dirty="0"/>
              <a:t>Preconditions:		</a:t>
            </a:r>
            <a:r>
              <a:rPr lang="en-US" dirty="0"/>
              <a:t>Noteworthy assumptions about the state of the system or objects in </a:t>
            </a:r>
            <a:br>
              <a:rPr lang="en-US" dirty="0"/>
            </a:br>
            <a:r>
              <a:rPr lang="en-US" dirty="0"/>
              <a:t>			the Domain Model before execution of the operation. These are</a:t>
            </a:r>
            <a:br>
              <a:rPr lang="en-US" dirty="0"/>
            </a:br>
            <a:r>
              <a:rPr lang="en-US" dirty="0"/>
              <a:t>			non-trivial assumptions the reader should be aware of.</a:t>
            </a:r>
          </a:p>
          <a:p>
            <a:r>
              <a:rPr lang="en-US" b="1" dirty="0" err="1"/>
              <a:t>Postconditions</a:t>
            </a:r>
            <a:r>
              <a:rPr lang="en-US" b="1" dirty="0"/>
              <a:t>:		</a:t>
            </a:r>
            <a:r>
              <a:rPr lang="en-US" dirty="0"/>
              <a:t>The most important section. The state of objects in the Domain </a:t>
            </a:r>
            <a:br>
              <a:rPr lang="en-US" dirty="0"/>
            </a:br>
            <a:r>
              <a:rPr lang="en-US" dirty="0"/>
              <a:t>			Model after the completion of the operation. </a:t>
            </a:r>
            <a:endParaRPr lang="en-US" b="1" dirty="0"/>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30</a:t>
            </a:fld>
            <a:endParaRPr lang="en-US" b="0" dirty="0">
              <a:latin typeface="Calibri"/>
              <a:cs typeface="+mn-cs"/>
            </a:endParaRPr>
          </a:p>
        </p:txBody>
      </p:sp>
    </p:spTree>
    <p:extLst>
      <p:ext uri="{BB962C8B-B14F-4D97-AF65-F5344CB8AC3E}">
        <p14:creationId xmlns:p14="http://schemas.microsoft.com/office/powerpoint/2010/main" val="362235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Operations</a:t>
            </a:r>
          </a:p>
        </p:txBody>
      </p:sp>
      <p:sp>
        <p:nvSpPr>
          <p:cNvPr id="3" name="Content Placeholder 2"/>
          <p:cNvSpPr>
            <a:spLocks noGrp="1"/>
          </p:cNvSpPr>
          <p:nvPr>
            <p:ph idx="1"/>
          </p:nvPr>
        </p:nvSpPr>
        <p:spPr/>
        <p:txBody>
          <a:bodyPr>
            <a:normAutofit/>
          </a:bodyPr>
          <a:lstStyle/>
          <a:p>
            <a:r>
              <a:rPr lang="en-US" sz="1800" dirty="0"/>
              <a:t>System operations can be thought of as operations the system (as a black-box) offers to its users</a:t>
            </a:r>
          </a:p>
          <a:p>
            <a:r>
              <a:rPr lang="en-US" sz="1800" dirty="0"/>
              <a:t>They are identified when the SSDs are created</a:t>
            </a:r>
          </a:p>
          <a:p>
            <a:r>
              <a:rPr lang="en-US" sz="1800" dirty="0"/>
              <a:t>The SSDs show </a:t>
            </a:r>
            <a:r>
              <a:rPr lang="en-US" sz="1800" i="1" dirty="0"/>
              <a:t>system events </a:t>
            </a:r>
            <a:r>
              <a:rPr lang="en-US" sz="1800" dirty="0"/>
              <a:t>which usually trigger system operations</a:t>
            </a:r>
          </a:p>
          <a:p>
            <a:r>
              <a:rPr lang="en-US" sz="1800" dirty="0"/>
              <a:t>Some of the system events are </a:t>
            </a:r>
            <a:r>
              <a:rPr lang="en-US" sz="1800" i="1" dirty="0"/>
              <a:t>input events</a:t>
            </a:r>
            <a:r>
              <a:rPr lang="en-US" sz="1800" dirty="0"/>
              <a:t> (see next slide)</a:t>
            </a:r>
          </a:p>
          <a:p>
            <a:r>
              <a:rPr lang="en-US" sz="1800" dirty="0"/>
              <a:t>The entire set of system operations, across all use cases, defines a </a:t>
            </a:r>
            <a:r>
              <a:rPr lang="en-US" sz="1800" i="1" dirty="0"/>
              <a:t>public interface</a:t>
            </a:r>
            <a:r>
              <a:rPr lang="en-US" sz="1800" dirty="0"/>
              <a:t> which views the system as one single component or class.</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31</a:t>
            </a:fld>
            <a:endParaRPr lang="en-US" b="0" dirty="0">
              <a:latin typeface="Calibri"/>
              <a:cs typeface="+mn-cs"/>
            </a:endParaRPr>
          </a:p>
        </p:txBody>
      </p:sp>
    </p:spTree>
    <p:extLst>
      <p:ext uri="{BB962C8B-B14F-4D97-AF65-F5344CB8AC3E}">
        <p14:creationId xmlns:p14="http://schemas.microsoft.com/office/powerpoint/2010/main" val="269094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32</a:t>
            </a:fld>
            <a:endParaRPr lang="en-US" b="0" dirty="0">
              <a:latin typeface="Calibri"/>
              <a:cs typeface="+mn-cs"/>
            </a:endParaRPr>
          </a:p>
        </p:txBody>
      </p:sp>
      <p:graphicFrame>
        <p:nvGraphicFramePr>
          <p:cNvPr id="3" name="Object 4"/>
          <p:cNvGraphicFramePr>
            <a:graphicFrameLocks noChangeAspect="1"/>
          </p:cNvGraphicFramePr>
          <p:nvPr/>
        </p:nvGraphicFramePr>
        <p:xfrm>
          <a:off x="1306000" y="225013"/>
          <a:ext cx="6611353" cy="4389663"/>
        </p:xfrm>
        <a:graphic>
          <a:graphicData uri="http://schemas.openxmlformats.org/presentationml/2006/ole">
            <mc:AlternateContent xmlns:mc="http://schemas.openxmlformats.org/markup-compatibility/2006">
              <mc:Choice xmlns:v="urn:schemas-microsoft-com:vml" Requires="v">
                <p:oleObj name="Visio" r:id="rId2" imgW="6453360" imgH="4284720" progId="Visio.Drawing.11">
                  <p:embed/>
                </p:oleObj>
              </mc:Choice>
              <mc:Fallback>
                <p:oleObj name="Visio" r:id="rId2" imgW="6453360" imgH="4284720" progId="Visio.Drawing.11">
                  <p:embed/>
                  <p:pic>
                    <p:nvPicPr>
                      <p:cNvPr id="3"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000" y="225013"/>
                        <a:ext cx="6611353" cy="43896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5386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Contracts: </a:t>
            </a:r>
            <a:r>
              <a:rPr lang="en-US" dirty="0" err="1"/>
              <a:t>Postconditions</a:t>
            </a:r>
            <a:endParaRPr lang="en-US" dirty="0"/>
          </a:p>
        </p:txBody>
      </p:sp>
      <p:sp>
        <p:nvSpPr>
          <p:cNvPr id="3" name="Content Placeholder 2"/>
          <p:cNvSpPr>
            <a:spLocks noGrp="1"/>
          </p:cNvSpPr>
          <p:nvPr>
            <p:ph idx="1"/>
          </p:nvPr>
        </p:nvSpPr>
        <p:spPr/>
        <p:txBody>
          <a:bodyPr>
            <a:normAutofit fontScale="92500"/>
          </a:bodyPr>
          <a:lstStyle/>
          <a:p>
            <a:r>
              <a:rPr lang="en-US" sz="1800" dirty="0"/>
              <a:t>The </a:t>
            </a:r>
            <a:r>
              <a:rPr lang="en-US" sz="1800" i="1" dirty="0" err="1"/>
              <a:t>postcondition</a:t>
            </a:r>
            <a:r>
              <a:rPr lang="en-US" sz="1800" dirty="0"/>
              <a:t> describes changes in the state of objects in the </a:t>
            </a:r>
            <a:r>
              <a:rPr lang="en-US" sz="1800" u="sng" dirty="0"/>
              <a:t>Domain Model</a:t>
            </a:r>
            <a:r>
              <a:rPr lang="en-US" sz="1800" dirty="0"/>
              <a:t>. Such changes include instance creation, associations formed or broken, and attributes changed.</a:t>
            </a:r>
          </a:p>
          <a:p>
            <a:r>
              <a:rPr lang="en-US" sz="1800" dirty="0"/>
              <a:t>Note that </a:t>
            </a:r>
            <a:r>
              <a:rPr lang="en-US" sz="1800" dirty="0" err="1"/>
              <a:t>postconditions</a:t>
            </a:r>
            <a:r>
              <a:rPr lang="en-US" sz="1800" dirty="0"/>
              <a:t> are </a:t>
            </a:r>
            <a:r>
              <a:rPr lang="en-US" sz="1800" b="1" dirty="0"/>
              <a:t>not </a:t>
            </a:r>
            <a:r>
              <a:rPr lang="en-US" sz="1800" dirty="0"/>
              <a:t>actions to be performed during the operation!</a:t>
            </a:r>
          </a:p>
          <a:p>
            <a:r>
              <a:rPr lang="en-US" sz="1800" i="1" dirty="0" err="1"/>
              <a:t>Postconditions</a:t>
            </a:r>
            <a:r>
              <a:rPr lang="en-US" sz="1800" i="1" dirty="0"/>
              <a:t> </a:t>
            </a:r>
            <a:r>
              <a:rPr lang="en-US" sz="1800" u="sng" dirty="0"/>
              <a:t>describe</a:t>
            </a:r>
            <a:r>
              <a:rPr lang="en-US" sz="1800" dirty="0"/>
              <a:t> the changes to the object, they do not explain how the changes are done</a:t>
            </a:r>
          </a:p>
          <a:p>
            <a:r>
              <a:rPr lang="en-US" sz="1800" dirty="0"/>
              <a:t>Breaking an association is rare, but can happen (cancel sale, for example)</a:t>
            </a:r>
          </a:p>
          <a:p>
            <a:r>
              <a:rPr lang="en-US" sz="1800" dirty="0"/>
              <a:t>Instance deletion is also rare; remember, we are still in the Domain Model, not the actual software classes, so freeing up memory is not an issue</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33</a:t>
            </a:fld>
            <a:endParaRPr lang="en-US" b="0" dirty="0">
              <a:latin typeface="Calibri"/>
              <a:cs typeface="+mn-cs"/>
            </a:endParaRPr>
          </a:p>
        </p:txBody>
      </p:sp>
    </p:spTree>
    <p:extLst>
      <p:ext uri="{BB962C8B-B14F-4D97-AF65-F5344CB8AC3E}">
        <p14:creationId xmlns:p14="http://schemas.microsoft.com/office/powerpoint/2010/main" val="400651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Contracts: </a:t>
            </a:r>
            <a:r>
              <a:rPr lang="en-US" dirty="0" err="1"/>
              <a:t>Postconditions</a:t>
            </a:r>
            <a:endParaRPr lang="en-US" dirty="0"/>
          </a:p>
        </p:txBody>
      </p:sp>
      <p:sp>
        <p:nvSpPr>
          <p:cNvPr id="3" name="Content Placeholder 2"/>
          <p:cNvSpPr>
            <a:spLocks noGrp="1"/>
          </p:cNvSpPr>
          <p:nvPr>
            <p:ph idx="1"/>
          </p:nvPr>
        </p:nvSpPr>
        <p:spPr/>
        <p:txBody>
          <a:bodyPr>
            <a:noAutofit/>
          </a:bodyPr>
          <a:lstStyle/>
          <a:p>
            <a:r>
              <a:rPr lang="en-US" dirty="0"/>
              <a:t>The instances and associations that are created by an Operation Contract appear in the Domain Model – the contract should capture the behavior expressed in the Use Case Model as it relates to the objects and associations in the Domain Model</a:t>
            </a:r>
          </a:p>
          <a:p>
            <a:r>
              <a:rPr lang="en-US" dirty="0"/>
              <a:t>Note that </a:t>
            </a:r>
            <a:r>
              <a:rPr lang="en-US" dirty="0" err="1"/>
              <a:t>postconditions</a:t>
            </a:r>
            <a:r>
              <a:rPr lang="en-US" dirty="0"/>
              <a:t> (and in fact Operation Contracts) are optional – not every operation needs a contract, and often the </a:t>
            </a:r>
            <a:r>
              <a:rPr lang="en-US" dirty="0" err="1"/>
              <a:t>postconditions</a:t>
            </a:r>
            <a:r>
              <a:rPr lang="en-US" dirty="0"/>
              <a:t> are obvious and do not need to be documented</a:t>
            </a:r>
          </a:p>
          <a:p>
            <a:r>
              <a:rPr lang="en-US" dirty="0"/>
              <a:t>This is another tool to help understand the system behavior</a:t>
            </a:r>
          </a:p>
          <a:p>
            <a:r>
              <a:rPr lang="en-US" dirty="0"/>
              <a:t>Again, this is an </a:t>
            </a:r>
            <a:r>
              <a:rPr lang="en-US" i="1" dirty="0"/>
              <a:t>analysis</a:t>
            </a:r>
            <a:r>
              <a:rPr lang="en-US" dirty="0"/>
              <a:t> tool – it will help define </a:t>
            </a:r>
            <a:r>
              <a:rPr lang="en-US" i="1" dirty="0"/>
              <a:t>what</a:t>
            </a:r>
            <a:r>
              <a:rPr lang="en-US" dirty="0"/>
              <a:t> changes, not </a:t>
            </a:r>
            <a:r>
              <a:rPr lang="en-US" i="1" dirty="0"/>
              <a:t>how</a:t>
            </a:r>
            <a:r>
              <a:rPr lang="en-US" dirty="0"/>
              <a:t> it changes</a:t>
            </a:r>
          </a:p>
          <a:p>
            <a:r>
              <a:rPr lang="en-US" dirty="0"/>
              <a:t>Usually </a:t>
            </a:r>
            <a:r>
              <a:rPr lang="en-US" dirty="0" err="1"/>
              <a:t>postconditions</a:t>
            </a:r>
            <a:r>
              <a:rPr lang="en-US" dirty="0"/>
              <a:t> are written in the past tense – A </a:t>
            </a:r>
            <a:r>
              <a:rPr lang="en-US" i="1" dirty="0" err="1"/>
              <a:t>SalesLineItem</a:t>
            </a:r>
            <a:r>
              <a:rPr lang="en-US" dirty="0"/>
              <a:t> </a:t>
            </a:r>
            <a:r>
              <a:rPr lang="en-US" u="sng" dirty="0"/>
              <a:t>was</a:t>
            </a:r>
            <a:r>
              <a:rPr lang="en-US" dirty="0"/>
              <a:t> created, not </a:t>
            </a:r>
            <a:r>
              <a:rPr lang="en-US" u="sng" dirty="0"/>
              <a:t>is</a:t>
            </a:r>
            <a:r>
              <a:rPr lang="en-US" dirty="0"/>
              <a:t> created</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34</a:t>
            </a:fld>
            <a:endParaRPr lang="en-US" b="0" dirty="0">
              <a:latin typeface="Calibri"/>
              <a:cs typeface="+mn-cs"/>
            </a:endParaRPr>
          </a:p>
        </p:txBody>
      </p:sp>
    </p:spTree>
    <p:extLst>
      <p:ext uri="{BB962C8B-B14F-4D97-AF65-F5344CB8AC3E}">
        <p14:creationId xmlns:p14="http://schemas.microsoft.com/office/powerpoint/2010/main" val="64630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i="1" dirty="0" err="1"/>
              <a:t>enterItem</a:t>
            </a:r>
            <a:r>
              <a:rPr lang="en-US" dirty="0"/>
              <a:t> </a:t>
            </a:r>
            <a:r>
              <a:rPr lang="en-US" dirty="0" err="1"/>
              <a:t>Postconditions</a:t>
            </a:r>
            <a:endParaRPr lang="en-US" dirty="0"/>
          </a:p>
        </p:txBody>
      </p:sp>
      <p:sp>
        <p:nvSpPr>
          <p:cNvPr id="3" name="Content Placeholder 2"/>
          <p:cNvSpPr>
            <a:spLocks noGrp="1"/>
          </p:cNvSpPr>
          <p:nvPr>
            <p:ph idx="1"/>
          </p:nvPr>
        </p:nvSpPr>
        <p:spPr/>
        <p:txBody>
          <a:bodyPr>
            <a:normAutofit lnSpcReduction="10000"/>
          </a:bodyPr>
          <a:lstStyle/>
          <a:p>
            <a:r>
              <a:rPr lang="en-US" dirty="0"/>
              <a:t>Look at the types of changes identified in the </a:t>
            </a:r>
            <a:r>
              <a:rPr lang="en-US" i="1" dirty="0" err="1"/>
              <a:t>enterItem</a:t>
            </a:r>
            <a:r>
              <a:rPr lang="en-US" i="1" dirty="0"/>
              <a:t> </a:t>
            </a:r>
            <a:r>
              <a:rPr lang="en-US" dirty="0" err="1"/>
              <a:t>postcondition</a:t>
            </a:r>
            <a:endParaRPr lang="en-US" dirty="0"/>
          </a:p>
          <a:p>
            <a:r>
              <a:rPr lang="en-US" dirty="0"/>
              <a:t>First, recall the Main Scenario of the Process Sale use case (</a:t>
            </a:r>
            <a:r>
              <a:rPr lang="en-US" dirty="0" err="1"/>
              <a:t>pg</a:t>
            </a:r>
            <a:r>
              <a:rPr lang="en-US" dirty="0"/>
              <a:t> 69 of the book):</a:t>
            </a:r>
          </a:p>
          <a:p>
            <a:endParaRPr lang="en-US" dirty="0"/>
          </a:p>
          <a:p>
            <a:r>
              <a:rPr lang="en-US" b="1" dirty="0"/>
              <a:t>Main Success Scenario:</a:t>
            </a:r>
            <a:br>
              <a:rPr lang="en-US" b="1" dirty="0"/>
            </a:br>
            <a:r>
              <a:rPr lang="en-US" dirty="0"/>
              <a:t>…</a:t>
            </a:r>
            <a:br>
              <a:rPr lang="en-US" dirty="0"/>
            </a:br>
            <a:r>
              <a:rPr lang="en-US" dirty="0"/>
              <a:t>3. Cashier enters item identifier</a:t>
            </a:r>
            <a:br>
              <a:rPr lang="en-US" dirty="0"/>
            </a:br>
            <a:r>
              <a:rPr lang="en-US" dirty="0"/>
              <a:t>4. System records sale line item and presents item description, price, and running total. Price calculated from a set of price rules.</a:t>
            </a:r>
            <a:br>
              <a:rPr lang="en-US" dirty="0"/>
            </a:br>
            <a:r>
              <a:rPr lang="en-US" dirty="0"/>
              <a:t>…</a:t>
            </a:r>
          </a:p>
          <a:p>
            <a:endParaRPr lang="en-US" b="1" dirty="0"/>
          </a:p>
          <a:p>
            <a:r>
              <a:rPr lang="en-US" dirty="0"/>
              <a:t>Also, recall the Domain Model and SSD for this example (next slides):</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35</a:t>
            </a:fld>
            <a:endParaRPr lang="en-US" b="0" dirty="0">
              <a:latin typeface="Calibri"/>
              <a:cs typeface="+mn-cs"/>
            </a:endParaRPr>
          </a:p>
        </p:txBody>
      </p:sp>
    </p:spTree>
    <p:extLst>
      <p:ext uri="{BB962C8B-B14F-4D97-AF65-F5344CB8AC3E}">
        <p14:creationId xmlns:p14="http://schemas.microsoft.com/office/powerpoint/2010/main" val="41657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36</a:t>
            </a:fld>
            <a:endParaRPr lang="en-US" b="0" dirty="0">
              <a:latin typeface="Calibri"/>
              <a:cs typeface="+mn-cs"/>
            </a:endParaRPr>
          </a:p>
        </p:txBody>
      </p:sp>
      <p:graphicFrame>
        <p:nvGraphicFramePr>
          <p:cNvPr id="3" name="Object 4"/>
          <p:cNvGraphicFramePr>
            <a:graphicFrameLocks noChangeAspect="1"/>
          </p:cNvGraphicFramePr>
          <p:nvPr/>
        </p:nvGraphicFramePr>
        <p:xfrm>
          <a:off x="475247" y="649705"/>
          <a:ext cx="8022563" cy="3401929"/>
        </p:xfrm>
        <a:graphic>
          <a:graphicData uri="http://schemas.openxmlformats.org/presentationml/2006/ole">
            <mc:AlternateContent xmlns:mc="http://schemas.openxmlformats.org/markup-compatibility/2006">
              <mc:Choice xmlns:v="urn:schemas-microsoft-com:vml" Requires="v">
                <p:oleObj name="Visio" r:id="rId3" imgW="6543720" imgH="2775600" progId="Visio.Drawing.11">
                  <p:embed/>
                </p:oleObj>
              </mc:Choice>
              <mc:Fallback>
                <p:oleObj name="Visio" r:id="rId3" imgW="6543720" imgH="2775600" progId="Visio.Drawing.11">
                  <p:embed/>
                  <p:pic>
                    <p:nvPicPr>
                      <p:cNvPr id="3"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47" y="649705"/>
                        <a:ext cx="8022563" cy="340192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3777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37</a:t>
            </a:fld>
            <a:endParaRPr lang="en-US" b="0" dirty="0">
              <a:latin typeface="Calibri"/>
              <a:cs typeface="+mn-cs"/>
            </a:endParaRPr>
          </a:p>
        </p:txBody>
      </p:sp>
      <p:graphicFrame>
        <p:nvGraphicFramePr>
          <p:cNvPr id="3" name="Object 4"/>
          <p:cNvGraphicFramePr>
            <a:graphicFrameLocks noChangeAspect="1"/>
          </p:cNvGraphicFramePr>
          <p:nvPr/>
        </p:nvGraphicFramePr>
        <p:xfrm>
          <a:off x="884320" y="243115"/>
          <a:ext cx="6045870" cy="4295987"/>
        </p:xfrm>
        <a:graphic>
          <a:graphicData uri="http://schemas.openxmlformats.org/presentationml/2006/ole">
            <mc:AlternateContent xmlns:mc="http://schemas.openxmlformats.org/markup-compatibility/2006">
              <mc:Choice xmlns:v="urn:schemas-microsoft-com:vml" Requires="v">
                <p:oleObj name="Visio" r:id="rId2" imgW="4900680" imgH="3483360" progId="Visio.Drawing.11">
                  <p:embed/>
                </p:oleObj>
              </mc:Choice>
              <mc:Fallback>
                <p:oleObj name="Visio" r:id="rId2" imgW="4900680" imgH="3483360" progId="Visio.Drawing.11">
                  <p:embed/>
                  <p:pic>
                    <p:nvPicPr>
                      <p:cNvPr id="3"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20" y="243115"/>
                        <a:ext cx="6045870" cy="42959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870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38</a:t>
            </a:fld>
            <a:endParaRPr lang="en-US" b="0" dirty="0">
              <a:latin typeface="Calibri"/>
              <a:cs typeface="+mn-cs"/>
            </a:endParaRPr>
          </a:p>
        </p:txBody>
      </p:sp>
      <p:graphicFrame>
        <p:nvGraphicFramePr>
          <p:cNvPr id="3" name="Object 36"/>
          <p:cNvGraphicFramePr>
            <a:graphicFrameLocks noChangeAspect="1"/>
          </p:cNvGraphicFramePr>
          <p:nvPr/>
        </p:nvGraphicFramePr>
        <p:xfrm>
          <a:off x="1001628" y="441611"/>
          <a:ext cx="7264066" cy="3805787"/>
        </p:xfrm>
        <a:graphic>
          <a:graphicData uri="http://schemas.openxmlformats.org/presentationml/2006/ole">
            <mc:AlternateContent xmlns:mc="http://schemas.openxmlformats.org/markup-compatibility/2006">
              <mc:Choice xmlns:v="urn:schemas-microsoft-com:vml" Requires="v">
                <p:oleObj name="Visio" r:id="rId2" imgW="6207480" imgH="3250800" progId="Visio.Drawing.11">
                  <p:embed/>
                </p:oleObj>
              </mc:Choice>
              <mc:Fallback>
                <p:oleObj name="Visio" r:id="rId2" imgW="6207480" imgH="3250800" progId="Visio.Drawing.11">
                  <p:embed/>
                  <p:pic>
                    <p:nvPicPr>
                      <p:cNvPr id="3" name="Object 3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628" y="441611"/>
                        <a:ext cx="7264066" cy="38057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3486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Contracts</a:t>
            </a:r>
          </a:p>
        </p:txBody>
      </p:sp>
      <p:sp>
        <p:nvSpPr>
          <p:cNvPr id="3" name="Content Placeholder 2"/>
          <p:cNvSpPr>
            <a:spLocks noGrp="1"/>
          </p:cNvSpPr>
          <p:nvPr>
            <p:ph idx="1"/>
          </p:nvPr>
        </p:nvSpPr>
        <p:spPr>
          <a:xfrm>
            <a:off x="822960" y="1384300"/>
            <a:ext cx="7543800" cy="3187700"/>
          </a:xfrm>
        </p:spPr>
        <p:txBody>
          <a:bodyPr>
            <a:normAutofit/>
          </a:bodyPr>
          <a:lstStyle/>
          <a:p>
            <a:r>
              <a:rPr lang="en-US" b="1" dirty="0"/>
              <a:t>Contract CO2: </a:t>
            </a:r>
            <a:r>
              <a:rPr lang="en-US" b="1" dirty="0" err="1"/>
              <a:t>enterItem</a:t>
            </a:r>
            <a:endParaRPr lang="en-US" b="1" dirty="0"/>
          </a:p>
          <a:p>
            <a:r>
              <a:rPr lang="en-US" b="1" dirty="0"/>
              <a:t>Operation:</a:t>
            </a:r>
            <a:r>
              <a:rPr lang="en-US" dirty="0"/>
              <a:t>		</a:t>
            </a:r>
            <a:r>
              <a:rPr lang="en-US" dirty="0" err="1"/>
              <a:t>enterItem</a:t>
            </a:r>
            <a:r>
              <a:rPr lang="en-US" dirty="0"/>
              <a:t>(</a:t>
            </a:r>
            <a:r>
              <a:rPr lang="en-US" dirty="0" err="1"/>
              <a:t>itemID</a:t>
            </a:r>
            <a:r>
              <a:rPr lang="en-US" dirty="0"/>
              <a:t>: </a:t>
            </a:r>
            <a:r>
              <a:rPr lang="en-US" dirty="0" err="1"/>
              <a:t>itemID</a:t>
            </a:r>
            <a:r>
              <a:rPr lang="en-US" dirty="0"/>
              <a:t>, quantity: integer)</a:t>
            </a:r>
            <a:br>
              <a:rPr lang="en-US" dirty="0"/>
            </a:br>
            <a:r>
              <a:rPr lang="en-US" b="1" dirty="0"/>
              <a:t>Cross Reference:	</a:t>
            </a:r>
            <a:r>
              <a:rPr lang="en-US" dirty="0"/>
              <a:t>Use Cases: Process Sales</a:t>
            </a:r>
            <a:br>
              <a:rPr lang="en-US" dirty="0"/>
            </a:br>
            <a:r>
              <a:rPr lang="en-US" b="1" dirty="0"/>
              <a:t>Preconditions:		</a:t>
            </a:r>
            <a:r>
              <a:rPr lang="en-US" dirty="0"/>
              <a:t>There is a sale underway</a:t>
            </a:r>
            <a:br>
              <a:rPr lang="en-US" dirty="0"/>
            </a:br>
            <a:r>
              <a:rPr lang="en-US" b="1" dirty="0" err="1"/>
              <a:t>Postconditions</a:t>
            </a:r>
            <a:r>
              <a:rPr lang="en-US" b="1" dirty="0"/>
              <a:t>:		</a:t>
            </a:r>
            <a:r>
              <a:rPr lang="en-US" dirty="0"/>
              <a:t>-A </a:t>
            </a:r>
            <a:r>
              <a:rPr lang="en-US" dirty="0" err="1"/>
              <a:t>SalesLineItem</a:t>
            </a:r>
            <a:r>
              <a:rPr lang="en-US" dirty="0"/>
              <a:t> instance </a:t>
            </a:r>
            <a:r>
              <a:rPr lang="en-US" i="1" dirty="0" err="1"/>
              <a:t>sli</a:t>
            </a:r>
            <a:r>
              <a:rPr lang="en-US" dirty="0"/>
              <a:t> was created (</a:t>
            </a:r>
            <a:r>
              <a:rPr lang="en-US" i="1" dirty="0"/>
              <a:t>instance creation)</a:t>
            </a:r>
            <a:br>
              <a:rPr lang="en-US" dirty="0"/>
            </a:br>
            <a:r>
              <a:rPr lang="en-US" dirty="0"/>
              <a:t>			-</a:t>
            </a:r>
            <a:r>
              <a:rPr lang="en-US" i="1" dirty="0" err="1"/>
              <a:t>sli</a:t>
            </a:r>
            <a:r>
              <a:rPr lang="en-US" dirty="0"/>
              <a:t> was associated </a:t>
            </a:r>
            <a:r>
              <a:rPr lang="en-US" dirty="0" err="1"/>
              <a:t>ith</a:t>
            </a:r>
            <a:r>
              <a:rPr lang="en-US" dirty="0"/>
              <a:t> the current Sale (</a:t>
            </a:r>
            <a:r>
              <a:rPr lang="en-US" i="1" dirty="0"/>
              <a:t>association formed</a:t>
            </a:r>
            <a:r>
              <a:rPr lang="en-US" dirty="0"/>
              <a:t>)</a:t>
            </a:r>
            <a:br>
              <a:rPr lang="en-US" dirty="0"/>
            </a:br>
            <a:r>
              <a:rPr lang="en-US" dirty="0"/>
              <a:t>			-</a:t>
            </a:r>
            <a:r>
              <a:rPr lang="en-US" i="1" dirty="0" err="1"/>
              <a:t>sli.quantity</a:t>
            </a:r>
            <a:r>
              <a:rPr lang="en-US" dirty="0"/>
              <a:t> became quantity </a:t>
            </a:r>
            <a:r>
              <a:rPr lang="en-US" i="1" dirty="0"/>
              <a:t>(attribute modification)</a:t>
            </a:r>
            <a:br>
              <a:rPr lang="en-US" dirty="0"/>
            </a:br>
            <a:r>
              <a:rPr lang="en-US" dirty="0"/>
              <a:t>			-</a:t>
            </a:r>
            <a:r>
              <a:rPr lang="en-US" i="1" dirty="0" err="1"/>
              <a:t>sli</a:t>
            </a:r>
            <a:r>
              <a:rPr lang="en-US" dirty="0"/>
              <a:t> was associated with a </a:t>
            </a:r>
            <a:r>
              <a:rPr lang="en-US" dirty="0" err="1"/>
              <a:t>ProductDescription</a:t>
            </a:r>
            <a:r>
              <a:rPr lang="en-US" dirty="0"/>
              <a:t>, based on </a:t>
            </a:r>
            <a:r>
              <a:rPr lang="en-US" dirty="0" err="1"/>
              <a:t>itemID</a:t>
            </a:r>
            <a:r>
              <a:rPr lang="en-US" dirty="0"/>
              <a:t> match</a:t>
            </a:r>
            <a:br>
              <a:rPr lang="en-US" dirty="0"/>
            </a:br>
            <a:r>
              <a:rPr lang="en-US" dirty="0"/>
              <a:t>			(</a:t>
            </a:r>
            <a:r>
              <a:rPr lang="en-US" i="1" dirty="0"/>
              <a:t>association formed)</a:t>
            </a:r>
            <a:endParaRPr lang="en-US" dirty="0"/>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39</a:t>
            </a:fld>
            <a:endParaRPr lang="en-US" b="0" dirty="0">
              <a:latin typeface="Calibri"/>
              <a:cs typeface="+mn-cs"/>
            </a:endParaRPr>
          </a:p>
        </p:txBody>
      </p:sp>
    </p:spTree>
    <p:extLst>
      <p:ext uri="{BB962C8B-B14F-4D97-AF65-F5344CB8AC3E}">
        <p14:creationId xmlns:p14="http://schemas.microsoft.com/office/powerpoint/2010/main" val="200199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013EE676-9B6E-2B47-B0E9-884E6C44BAC4}"/>
              </a:ext>
            </a:extLst>
          </p:cNvPr>
          <p:cNvSpPr txBox="1">
            <a:spLocks/>
          </p:cNvSpPr>
          <p:nvPr/>
        </p:nvSpPr>
        <p:spPr>
          <a:xfrm>
            <a:off x="323528" y="179069"/>
            <a:ext cx="8496944" cy="502061"/>
          </a:xfrm>
          <a:prstGeom prst="rect">
            <a:avLst/>
          </a:prstGeom>
        </p:spPr>
        <p:txBody>
          <a:bodyPr vert="horz" wrap="square" lIns="0" tIns="9525" rIns="0" bIns="0" rtlCol="0">
            <a:spAutoFit/>
          </a:bodyPr>
          <a:lstStyle>
            <a:lvl1pPr>
              <a:defRPr sz="2700">
                <a:latin typeface="Arial" panose="020B0604020202020204" pitchFamily="34" charset="0"/>
                <a:ea typeface="+mj-ea"/>
                <a:cs typeface="Arial" panose="020B0604020202020204" pitchFamily="34" charset="0"/>
              </a:defRPr>
            </a:lvl1pPr>
          </a:lstStyle>
          <a:p>
            <a:pPr marL="9525" fontAlgn="auto">
              <a:spcBef>
                <a:spcPts val="75"/>
              </a:spcBef>
              <a:spcAft>
                <a:spcPts val="0"/>
              </a:spcAft>
            </a:pPr>
            <a:r>
              <a:rPr lang="en-IE" sz="3200" kern="0" spc="-23" dirty="0">
                <a:solidFill>
                  <a:sysClr val="windowText" lastClr="000000"/>
                </a:solidFill>
              </a:rPr>
              <a:t>System Events and Operations in SSDs</a:t>
            </a:r>
            <a:endParaRPr lang="en-IE" sz="3200" kern="0" dirty="0">
              <a:solidFill>
                <a:sysClr val="windowText" lastClr="000000"/>
              </a:solidFill>
            </a:endParaRPr>
          </a:p>
        </p:txBody>
      </p:sp>
      <p:sp>
        <p:nvSpPr>
          <p:cNvPr id="2" name="Rectangle 1">
            <a:extLst>
              <a:ext uri="{FF2B5EF4-FFF2-40B4-BE49-F238E27FC236}">
                <a16:creationId xmlns:a16="http://schemas.microsoft.com/office/drawing/2014/main" id="{2E08F679-823C-6B46-B3CA-334B6901CBF5}"/>
              </a:ext>
            </a:extLst>
          </p:cNvPr>
          <p:cNvSpPr/>
          <p:nvPr/>
        </p:nvSpPr>
        <p:spPr>
          <a:xfrm>
            <a:off x="271087" y="1394372"/>
            <a:ext cx="4896544" cy="3416320"/>
          </a:xfrm>
          <a:prstGeom prst="rect">
            <a:avLst/>
          </a:prstGeom>
        </p:spPr>
        <p:txBody>
          <a:bodyPr wrap="square">
            <a:spAutoFit/>
          </a:bodyPr>
          <a:lstStyle/>
          <a:p>
            <a:pPr marL="342900" indent="-342900">
              <a:buFont typeface="Arial" panose="020B0604020202020204" pitchFamily="34" charset="0"/>
              <a:buChar char="•"/>
            </a:pPr>
            <a:r>
              <a:rPr lang="en-GB" sz="1800" b="0" dirty="0"/>
              <a:t>A </a:t>
            </a:r>
            <a:r>
              <a:rPr lang="en-GB" sz="1800" dirty="0"/>
              <a:t>system sequence diagram </a:t>
            </a:r>
            <a:r>
              <a:rPr lang="en-GB" sz="1800" b="0" dirty="0"/>
              <a:t>(SSD) is a sequence diagram of a particular scenario including events the external actors generate, their order and inter-system events. </a:t>
            </a:r>
          </a:p>
          <a:p>
            <a:pPr marL="342900" indent="-342900">
              <a:buFont typeface="Arial" panose="020B0604020202020204" pitchFamily="34" charset="0"/>
              <a:buChar char="•"/>
            </a:pPr>
            <a:r>
              <a:rPr lang="en-IE" sz="1800" b="0" dirty="0">
                <a:solidFill>
                  <a:srgbClr val="333333"/>
                </a:solidFill>
              </a:rPr>
              <a:t>A </a:t>
            </a:r>
            <a:r>
              <a:rPr lang="en-IE" sz="1800" dirty="0">
                <a:solidFill>
                  <a:srgbClr val="333333"/>
                </a:solidFill>
              </a:rPr>
              <a:t>system event </a:t>
            </a:r>
            <a:r>
              <a:rPr lang="en-IE" sz="1800" b="0" dirty="0">
                <a:solidFill>
                  <a:srgbClr val="333333"/>
                </a:solidFill>
              </a:rPr>
              <a:t>is an external event that directly stimulates the software</a:t>
            </a:r>
          </a:p>
          <a:p>
            <a:pPr marL="342900" indent="-342900">
              <a:buFont typeface="Arial" panose="020B0604020202020204" pitchFamily="34" charset="0"/>
              <a:buChar char="•"/>
            </a:pPr>
            <a:r>
              <a:rPr lang="en-IE" sz="1800" dirty="0">
                <a:solidFill>
                  <a:srgbClr val="333333"/>
                </a:solidFill>
              </a:rPr>
              <a:t>System events </a:t>
            </a:r>
            <a:r>
              <a:rPr lang="en-IE" sz="1800" b="0" dirty="0">
                <a:solidFill>
                  <a:srgbClr val="333333"/>
                </a:solidFill>
              </a:rPr>
              <a:t>trigger </a:t>
            </a:r>
            <a:r>
              <a:rPr lang="en-IE" sz="1800" dirty="0">
                <a:solidFill>
                  <a:srgbClr val="333333"/>
                </a:solidFill>
              </a:rPr>
              <a:t>system operations:</a:t>
            </a:r>
            <a:r>
              <a:rPr lang="en-IE" sz="1800" b="0" dirty="0">
                <a:solidFill>
                  <a:srgbClr val="333333"/>
                </a:solidFill>
              </a:rPr>
              <a:t> s</a:t>
            </a:r>
            <a:r>
              <a:rPr lang="en-IE" sz="1800" b="0" spc="-4" dirty="0">
                <a:solidFill>
                  <a:prstClr val="black"/>
                </a:solidFill>
                <a:latin typeface="Arial"/>
                <a:cs typeface="Arial"/>
              </a:rPr>
              <a:t>ystem operations are invoked </a:t>
            </a:r>
            <a:r>
              <a:rPr lang="en-IE" sz="1800" b="0" dirty="0">
                <a:solidFill>
                  <a:prstClr val="black"/>
                </a:solidFill>
                <a:latin typeface="Arial"/>
                <a:cs typeface="Arial"/>
              </a:rPr>
              <a:t>in </a:t>
            </a:r>
            <a:r>
              <a:rPr lang="en-IE" sz="1800" b="0" spc="-4" dirty="0">
                <a:solidFill>
                  <a:prstClr val="black"/>
                </a:solidFill>
                <a:latin typeface="Arial"/>
                <a:cs typeface="Arial"/>
              </a:rPr>
              <a:t>response to incoming system events.</a:t>
            </a:r>
          </a:p>
          <a:p>
            <a:pPr marL="342900" indent="-342900">
              <a:buFont typeface="Arial" panose="020B0604020202020204" pitchFamily="34" charset="0"/>
              <a:buChar char="•"/>
            </a:pPr>
            <a:endParaRPr lang="en-IE" sz="1800" b="0" dirty="0">
              <a:solidFill>
                <a:srgbClr val="333333"/>
              </a:solidFill>
            </a:endParaRPr>
          </a:p>
        </p:txBody>
      </p:sp>
      <p:pic>
        <p:nvPicPr>
          <p:cNvPr id="5" name="Picture 2">
            <a:extLst>
              <a:ext uri="{FF2B5EF4-FFF2-40B4-BE49-F238E27FC236}">
                <a16:creationId xmlns:a16="http://schemas.microsoft.com/office/drawing/2014/main" id="{7FC41DBF-A9FD-CB4A-AF61-91DCE6987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940" y="1394372"/>
            <a:ext cx="3514973" cy="293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713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i="1" dirty="0" err="1"/>
              <a:t>enterItem</a:t>
            </a:r>
            <a:r>
              <a:rPr lang="en-US" sz="3300" dirty="0"/>
              <a:t> </a:t>
            </a:r>
            <a:r>
              <a:rPr lang="en-US" sz="3300" dirty="0" err="1"/>
              <a:t>Postcondition</a:t>
            </a:r>
            <a:r>
              <a:rPr lang="en-US" sz="3300" dirty="0"/>
              <a:t>: Putting it Together</a:t>
            </a:r>
            <a:endParaRPr lang="en-US" sz="3300" i="1" dirty="0"/>
          </a:p>
        </p:txBody>
      </p:sp>
      <p:sp>
        <p:nvSpPr>
          <p:cNvPr id="3" name="Content Placeholder 2"/>
          <p:cNvSpPr>
            <a:spLocks noGrp="1"/>
          </p:cNvSpPr>
          <p:nvPr>
            <p:ph idx="1"/>
          </p:nvPr>
        </p:nvSpPr>
        <p:spPr/>
        <p:txBody>
          <a:bodyPr/>
          <a:lstStyle/>
          <a:p>
            <a:r>
              <a:rPr lang="en-US" b="1" dirty="0"/>
              <a:t>Instance Creation and Deletion:</a:t>
            </a:r>
            <a:endParaRPr lang="en-US" dirty="0"/>
          </a:p>
          <a:p>
            <a:r>
              <a:rPr lang="en-US" dirty="0"/>
              <a:t>After </a:t>
            </a:r>
            <a:r>
              <a:rPr lang="en-US" i="1" dirty="0" err="1"/>
              <a:t>itemID</a:t>
            </a:r>
            <a:r>
              <a:rPr lang="en-US" i="1" dirty="0"/>
              <a:t> </a:t>
            </a:r>
            <a:r>
              <a:rPr lang="en-US" dirty="0"/>
              <a:t>and </a:t>
            </a:r>
            <a:r>
              <a:rPr lang="en-US" i="1" dirty="0"/>
              <a:t>quantity</a:t>
            </a:r>
            <a:r>
              <a:rPr lang="en-US" dirty="0"/>
              <a:t> have been entered by the Cashier, the </a:t>
            </a:r>
            <a:r>
              <a:rPr lang="en-US" i="1" dirty="0" err="1"/>
              <a:t>SalesLineItem</a:t>
            </a:r>
            <a:r>
              <a:rPr lang="en-US" dirty="0"/>
              <a:t> object is created</a:t>
            </a:r>
          </a:p>
          <a:p>
            <a:pPr marL="150876" lvl="1" indent="0">
              <a:buNone/>
            </a:pPr>
            <a:r>
              <a:rPr lang="en-US" dirty="0"/>
              <a:t>This can be determined by the use case and Domain Model (composition of </a:t>
            </a:r>
            <a:r>
              <a:rPr lang="en-US" i="1" dirty="0"/>
              <a:t>Sales</a:t>
            </a:r>
            <a:r>
              <a:rPr lang="en-US" dirty="0"/>
              <a:t>)</a:t>
            </a:r>
          </a:p>
          <a:p>
            <a:r>
              <a:rPr lang="en-US" dirty="0"/>
              <a:t>Hence the </a:t>
            </a:r>
            <a:r>
              <a:rPr lang="en-US" dirty="0" err="1"/>
              <a:t>postcondition</a:t>
            </a:r>
            <a:r>
              <a:rPr lang="en-US" dirty="0"/>
              <a:t>: “A </a:t>
            </a:r>
            <a:r>
              <a:rPr lang="en-US" i="1" dirty="0" err="1"/>
              <a:t>SalesLineItem</a:t>
            </a:r>
            <a:r>
              <a:rPr lang="en-US" dirty="0"/>
              <a:t> instance </a:t>
            </a:r>
            <a:r>
              <a:rPr lang="en-US" i="1" dirty="0" err="1"/>
              <a:t>sli</a:t>
            </a:r>
            <a:r>
              <a:rPr lang="en-US" dirty="0"/>
              <a:t> was created”</a:t>
            </a:r>
          </a:p>
          <a:p>
            <a:r>
              <a:rPr lang="en-US" b="1" dirty="0"/>
              <a:t>Attribute Modification:</a:t>
            </a:r>
          </a:p>
          <a:p>
            <a:r>
              <a:rPr lang="en-US" dirty="0"/>
              <a:t>From the Domain Model, we see that the </a:t>
            </a:r>
            <a:r>
              <a:rPr lang="en-US" i="1" dirty="0"/>
              <a:t>quantity</a:t>
            </a:r>
            <a:r>
              <a:rPr lang="en-US" dirty="0"/>
              <a:t> attribute of the </a:t>
            </a:r>
            <a:r>
              <a:rPr lang="en-US" i="1" dirty="0" err="1"/>
              <a:t>SalesLineItem</a:t>
            </a:r>
            <a:r>
              <a:rPr lang="en-US" dirty="0"/>
              <a:t> is derived, or calculated. This value is entered by the Cashier (not mentioned in the use case, but shown in the SSD).</a:t>
            </a:r>
          </a:p>
          <a:p>
            <a:r>
              <a:rPr lang="en-US" dirty="0"/>
              <a:t>This gives the </a:t>
            </a:r>
            <a:r>
              <a:rPr lang="en-US" dirty="0" err="1"/>
              <a:t>postcondition</a:t>
            </a:r>
            <a:r>
              <a:rPr lang="en-US" dirty="0"/>
              <a:t>: “</a:t>
            </a:r>
            <a:r>
              <a:rPr lang="en-US" i="1" dirty="0" err="1"/>
              <a:t>sli.quantity</a:t>
            </a:r>
            <a:r>
              <a:rPr lang="en-US" dirty="0"/>
              <a:t> became </a:t>
            </a:r>
            <a:r>
              <a:rPr lang="en-US" i="1" dirty="0"/>
              <a:t>quantity</a:t>
            </a:r>
            <a:r>
              <a:rPr lang="en-US" dirty="0"/>
              <a:t>”</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40</a:t>
            </a:fld>
            <a:endParaRPr lang="en-US" b="0" dirty="0">
              <a:latin typeface="Calibri"/>
              <a:cs typeface="+mn-cs"/>
            </a:endParaRPr>
          </a:p>
        </p:txBody>
      </p:sp>
    </p:spTree>
    <p:extLst>
      <p:ext uri="{BB962C8B-B14F-4D97-AF65-F5344CB8AC3E}">
        <p14:creationId xmlns:p14="http://schemas.microsoft.com/office/powerpoint/2010/main" val="199833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i="1" dirty="0" err="1"/>
              <a:t>enterItem</a:t>
            </a:r>
            <a:r>
              <a:rPr lang="en-US" sz="3300" dirty="0"/>
              <a:t> </a:t>
            </a:r>
            <a:r>
              <a:rPr lang="en-US" sz="3300" dirty="0" err="1"/>
              <a:t>Postcondition</a:t>
            </a:r>
            <a:r>
              <a:rPr lang="en-US" sz="3300" dirty="0"/>
              <a:t>: Putting it Together</a:t>
            </a:r>
            <a:endParaRPr lang="en-US" sz="3300" i="1" dirty="0"/>
          </a:p>
        </p:txBody>
      </p:sp>
      <p:sp>
        <p:nvSpPr>
          <p:cNvPr id="3" name="Content Placeholder 2"/>
          <p:cNvSpPr>
            <a:spLocks noGrp="1"/>
          </p:cNvSpPr>
          <p:nvPr>
            <p:ph idx="1"/>
          </p:nvPr>
        </p:nvSpPr>
        <p:spPr/>
        <p:txBody>
          <a:bodyPr/>
          <a:lstStyle/>
          <a:p>
            <a:r>
              <a:rPr lang="en-US" b="1" dirty="0"/>
              <a:t>Associations Formed or Broken:</a:t>
            </a:r>
            <a:endParaRPr lang="en-US" dirty="0"/>
          </a:p>
          <a:p>
            <a:r>
              <a:rPr lang="en-US" dirty="0"/>
              <a:t>After </a:t>
            </a:r>
            <a:r>
              <a:rPr lang="en-US" i="1" dirty="0" err="1"/>
              <a:t>itemID</a:t>
            </a:r>
            <a:r>
              <a:rPr lang="en-US" i="1" dirty="0"/>
              <a:t> </a:t>
            </a:r>
            <a:r>
              <a:rPr lang="en-US" dirty="0"/>
              <a:t>and </a:t>
            </a:r>
            <a:r>
              <a:rPr lang="en-US" i="1" dirty="0"/>
              <a:t>quantity</a:t>
            </a:r>
            <a:r>
              <a:rPr lang="en-US" dirty="0"/>
              <a:t> are entered by the Cashier, and after we create the new </a:t>
            </a:r>
            <a:r>
              <a:rPr lang="en-US" i="1" dirty="0" err="1"/>
              <a:t>SalesLineItem</a:t>
            </a:r>
            <a:r>
              <a:rPr lang="en-US" dirty="0"/>
              <a:t> object, we must form an association with the </a:t>
            </a:r>
            <a:r>
              <a:rPr lang="en-US" i="1" dirty="0" err="1"/>
              <a:t>ProductDescription</a:t>
            </a:r>
            <a:r>
              <a:rPr lang="en-US" dirty="0"/>
              <a:t> object, as noted in the Domain Model. The new </a:t>
            </a:r>
            <a:r>
              <a:rPr lang="en-US" i="1" dirty="0" err="1"/>
              <a:t>SalesLineItem</a:t>
            </a:r>
            <a:r>
              <a:rPr lang="en-US" dirty="0"/>
              <a:t> is also associated with the </a:t>
            </a:r>
            <a:r>
              <a:rPr lang="en-US" i="1" dirty="0"/>
              <a:t>Sale</a:t>
            </a:r>
            <a:r>
              <a:rPr lang="en-US" dirty="0"/>
              <a:t> object. This gives the following </a:t>
            </a:r>
            <a:r>
              <a:rPr lang="en-US" dirty="0" err="1"/>
              <a:t>postconditions</a:t>
            </a:r>
            <a:r>
              <a:rPr lang="en-US" dirty="0"/>
              <a:t>:</a:t>
            </a:r>
          </a:p>
          <a:p>
            <a:r>
              <a:rPr lang="en-US" dirty="0"/>
              <a:t>“</a:t>
            </a:r>
            <a:r>
              <a:rPr lang="en-US" i="1" dirty="0" err="1"/>
              <a:t>sli</a:t>
            </a:r>
            <a:r>
              <a:rPr lang="en-US" dirty="0"/>
              <a:t> was associated with the current </a:t>
            </a:r>
            <a:r>
              <a:rPr lang="en-US" i="1" dirty="0"/>
              <a:t>Sale</a:t>
            </a:r>
            <a:r>
              <a:rPr lang="en-US" dirty="0"/>
              <a:t>.”</a:t>
            </a:r>
          </a:p>
          <a:p>
            <a:r>
              <a:rPr lang="en-US" dirty="0"/>
              <a:t>“</a:t>
            </a:r>
            <a:r>
              <a:rPr lang="en-US" i="1" dirty="0" err="1"/>
              <a:t>sli</a:t>
            </a:r>
            <a:r>
              <a:rPr lang="en-US" dirty="0"/>
              <a:t> was associated with a </a:t>
            </a:r>
            <a:r>
              <a:rPr lang="en-US" i="1" dirty="0" err="1"/>
              <a:t>ProductDescription</a:t>
            </a:r>
            <a:r>
              <a:rPr lang="en-US" dirty="0"/>
              <a:t>, based upon </a:t>
            </a:r>
            <a:r>
              <a:rPr lang="en-US" i="1" dirty="0" err="1"/>
              <a:t>itemID</a:t>
            </a:r>
            <a:r>
              <a:rPr lang="en-US" dirty="0"/>
              <a:t> match”</a:t>
            </a:r>
          </a:p>
          <a:p>
            <a:r>
              <a:rPr lang="en-US" dirty="0"/>
              <a:t>Note that the original Domain Model did not show the </a:t>
            </a:r>
            <a:r>
              <a:rPr lang="en-US" i="1" dirty="0" err="1"/>
              <a:t>SalesLineItem</a:t>
            </a:r>
            <a:r>
              <a:rPr lang="en-US" dirty="0"/>
              <a:t> to </a:t>
            </a:r>
            <a:r>
              <a:rPr lang="en-US" i="1" dirty="0" err="1"/>
              <a:t>ProductDescription</a:t>
            </a:r>
            <a:r>
              <a:rPr lang="en-US" dirty="0"/>
              <a:t> association as being qualified by </a:t>
            </a:r>
            <a:r>
              <a:rPr lang="en-US" i="1" dirty="0" err="1"/>
              <a:t>itemID</a:t>
            </a:r>
            <a:r>
              <a:rPr lang="en-US" dirty="0"/>
              <a:t>, but this does not mean we can’t include text in the </a:t>
            </a:r>
            <a:r>
              <a:rPr lang="en-US" dirty="0" err="1"/>
              <a:t>postcondition</a:t>
            </a:r>
            <a:r>
              <a:rPr lang="en-US" dirty="0"/>
              <a:t> that describes how </a:t>
            </a:r>
            <a:r>
              <a:rPr lang="en-US" i="1" dirty="0" err="1"/>
              <a:t>sli</a:t>
            </a:r>
            <a:r>
              <a:rPr lang="en-US" dirty="0"/>
              <a:t> is associated with </a:t>
            </a:r>
            <a:r>
              <a:rPr lang="en-US" i="1" dirty="0" err="1"/>
              <a:t>ProductDescription</a:t>
            </a:r>
            <a:r>
              <a:rPr lang="en-US" dirty="0"/>
              <a:t>.</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41</a:t>
            </a:fld>
            <a:endParaRPr lang="en-US" b="0" dirty="0">
              <a:latin typeface="Calibri"/>
              <a:cs typeface="+mn-cs"/>
            </a:endParaRPr>
          </a:p>
        </p:txBody>
      </p:sp>
    </p:spTree>
    <p:extLst>
      <p:ext uri="{BB962C8B-B14F-4D97-AF65-F5344CB8AC3E}">
        <p14:creationId xmlns:p14="http://schemas.microsoft.com/office/powerpoint/2010/main" val="415538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lnSpcReduction="10000"/>
          </a:bodyPr>
          <a:lstStyle/>
          <a:p>
            <a:r>
              <a:rPr lang="en-US" dirty="0"/>
              <a:t>How to analyze a system:</a:t>
            </a:r>
          </a:p>
          <a:p>
            <a:pPr marL="150876" lvl="1" indent="0">
              <a:buNone/>
            </a:pPr>
            <a:r>
              <a:rPr lang="en-US" dirty="0"/>
              <a:t>Use cases: Identify the main actors, and create the stories of how they interact. Add in details for each scenario</a:t>
            </a:r>
          </a:p>
          <a:p>
            <a:pPr marL="150876" lvl="1" indent="0">
              <a:buNone/>
            </a:pPr>
            <a:r>
              <a:rPr lang="en-US" dirty="0"/>
              <a:t>Domain Model: Identify the main conceptual classes (look for </a:t>
            </a:r>
            <a:r>
              <a:rPr lang="en-US" i="1" dirty="0"/>
              <a:t>nouns</a:t>
            </a:r>
            <a:r>
              <a:rPr lang="en-US" dirty="0"/>
              <a:t> in the use cases) and how they are associated with each other (look for </a:t>
            </a:r>
            <a:r>
              <a:rPr lang="en-US" i="1" dirty="0"/>
              <a:t>verbs</a:t>
            </a:r>
            <a:r>
              <a:rPr lang="en-US" dirty="0"/>
              <a:t> in the use cases)</a:t>
            </a:r>
          </a:p>
          <a:p>
            <a:pPr marL="150876" lvl="1" indent="0">
              <a:buNone/>
            </a:pPr>
            <a:r>
              <a:rPr lang="en-US" dirty="0"/>
              <a:t>System Sequence Diagrams: Create diagrams that show the system events that occur between the system (as one big black box) and the users</a:t>
            </a:r>
          </a:p>
          <a:p>
            <a:pPr marL="150876" lvl="1" indent="0">
              <a:buNone/>
            </a:pPr>
            <a:r>
              <a:rPr lang="en-US" dirty="0"/>
              <a:t>Operations Contracts – detail any system operations that occur to impart changes to the system objects as a result of the system events – relies on Domain Model, use cases, and SSDs</a:t>
            </a:r>
          </a:p>
          <a:p>
            <a:r>
              <a:rPr lang="en-US" dirty="0"/>
              <a:t>The use cases (text) and possible use case diagram, SSDs, and Operations Contracts make up the Use-Case Model artifact in UP</a:t>
            </a:r>
          </a:p>
          <a:p>
            <a:r>
              <a:rPr lang="en-US" dirty="0"/>
              <a:t>The Domain Model is a separate artifact, sometimes included in the Business Modeling artifact</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42</a:t>
            </a:fld>
            <a:endParaRPr lang="en-US" b="0" dirty="0">
              <a:latin typeface="Calibri"/>
              <a:cs typeface="+mn-cs"/>
            </a:endParaRPr>
          </a:p>
        </p:txBody>
      </p:sp>
    </p:spTree>
    <p:extLst>
      <p:ext uri="{BB962C8B-B14F-4D97-AF65-F5344CB8AC3E}">
        <p14:creationId xmlns:p14="http://schemas.microsoft.com/office/powerpoint/2010/main" val="22433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Operations Contracts</a:t>
            </a:r>
          </a:p>
        </p:txBody>
      </p:sp>
      <p:sp>
        <p:nvSpPr>
          <p:cNvPr id="3" name="Content Placeholder 2"/>
          <p:cNvSpPr>
            <a:spLocks noGrp="1"/>
          </p:cNvSpPr>
          <p:nvPr>
            <p:ph idx="1"/>
          </p:nvPr>
        </p:nvSpPr>
        <p:spPr/>
        <p:txBody>
          <a:bodyPr/>
          <a:lstStyle/>
          <a:p>
            <a:pPr marL="342900" indent="-342900">
              <a:buFont typeface="+mj-lt"/>
              <a:buAutoNum type="arabicPeriod"/>
            </a:pPr>
            <a:r>
              <a:rPr lang="en-US" dirty="0"/>
              <a:t>Identify the system operations from the SSDs</a:t>
            </a:r>
          </a:p>
          <a:p>
            <a:pPr marL="342900" indent="-342900">
              <a:buFont typeface="+mj-lt"/>
              <a:buAutoNum type="arabicPeriod"/>
            </a:pPr>
            <a:r>
              <a:rPr lang="en-US" dirty="0"/>
              <a:t>For complex system operations, or operations that may be subtle or not clearly understood, construct a contract</a:t>
            </a:r>
          </a:p>
          <a:p>
            <a:pPr marL="342900" indent="-342900">
              <a:buFont typeface="+mj-lt"/>
              <a:buAutoNum type="arabicPeriod"/>
            </a:pPr>
            <a:r>
              <a:rPr lang="en-US" dirty="0"/>
              <a:t>To describe the </a:t>
            </a:r>
            <a:r>
              <a:rPr lang="en-US" dirty="0" err="1"/>
              <a:t>postconditions</a:t>
            </a:r>
            <a:r>
              <a:rPr lang="en-US" dirty="0"/>
              <a:t>, use the following categories:</a:t>
            </a:r>
          </a:p>
          <a:p>
            <a:pPr marL="562356" lvl="1" indent="-342900">
              <a:buFont typeface="+mj-lt"/>
              <a:buAutoNum type="arabicPeriod"/>
            </a:pPr>
            <a:r>
              <a:rPr lang="en-US" dirty="0"/>
              <a:t>Instance creation or deletion</a:t>
            </a:r>
          </a:p>
          <a:p>
            <a:pPr marL="562356" lvl="1" indent="-342900">
              <a:buFont typeface="+mj-lt"/>
              <a:buAutoNum type="arabicPeriod"/>
            </a:pPr>
            <a:r>
              <a:rPr lang="en-US" dirty="0"/>
              <a:t>Attribute modification</a:t>
            </a:r>
          </a:p>
          <a:p>
            <a:pPr marL="562356" lvl="1" indent="-342900">
              <a:buFont typeface="+mj-lt"/>
              <a:buAutoNum type="arabicPeriod"/>
            </a:pPr>
            <a:r>
              <a:rPr lang="en-US" dirty="0"/>
              <a:t>Associations formed or broken</a:t>
            </a:r>
          </a:p>
          <a:p>
            <a:pPr marL="0" indent="0">
              <a:buNone/>
            </a:pPr>
            <a:r>
              <a:rPr lang="en-US" dirty="0"/>
              <a:t>Tip: Always use past tense, and if an instance is created, make sure you add an association for the new instance. </a:t>
            </a:r>
          </a:p>
          <a:p>
            <a:pPr marL="0" indent="0">
              <a:buNone/>
            </a:pPr>
            <a:endParaRPr lang="en-US" dirty="0"/>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43</a:t>
            </a:fld>
            <a:endParaRPr lang="en-US" b="0" dirty="0">
              <a:latin typeface="Calibri"/>
              <a:cs typeface="+mn-cs"/>
            </a:endParaRPr>
          </a:p>
        </p:txBody>
      </p:sp>
    </p:spTree>
    <p:extLst>
      <p:ext uri="{BB962C8B-B14F-4D97-AF65-F5344CB8AC3E}">
        <p14:creationId xmlns:p14="http://schemas.microsoft.com/office/powerpoint/2010/main" val="381837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44</a:t>
            </a:fld>
            <a:endParaRPr lang="en-US" b="0" dirty="0">
              <a:latin typeface="Calibri"/>
              <a:cs typeface="+mn-cs"/>
            </a:endParaRPr>
          </a:p>
        </p:txBody>
      </p:sp>
      <p:graphicFrame>
        <p:nvGraphicFramePr>
          <p:cNvPr id="3" name="Object 6"/>
          <p:cNvGraphicFramePr>
            <a:graphicFrameLocks noChangeAspect="1"/>
          </p:cNvGraphicFramePr>
          <p:nvPr/>
        </p:nvGraphicFramePr>
        <p:xfrm>
          <a:off x="2571689" y="444511"/>
          <a:ext cx="4990160" cy="4050851"/>
        </p:xfrm>
        <a:graphic>
          <a:graphicData uri="http://schemas.openxmlformats.org/presentationml/2006/ole">
            <mc:AlternateContent xmlns:mc="http://schemas.openxmlformats.org/markup-compatibility/2006">
              <mc:Choice xmlns:v="urn:schemas-microsoft-com:vml" Requires="v">
                <p:oleObj name="Visio" r:id="rId2" imgW="6790680" imgH="5514120" progId="Visio.Drawing.11">
                  <p:embed/>
                </p:oleObj>
              </mc:Choice>
              <mc:Fallback>
                <p:oleObj name="Visio" r:id="rId2" imgW="6790680" imgH="5514120" progId="Visio.Drawing.11">
                  <p:embed/>
                  <p:pic>
                    <p:nvPicPr>
                      <p:cNvPr id="3" name="Object 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689" y="444511"/>
                        <a:ext cx="4990160" cy="4050851"/>
                      </a:xfrm>
                      <a:prstGeom prst="rect">
                        <a:avLst/>
                      </a:prstGeom>
                      <a:noFill/>
                      <a:ln>
                        <a:noFill/>
                      </a:ln>
                      <a:effectLst/>
                    </p:spPr>
                  </p:pic>
                </p:oleObj>
              </mc:Fallback>
            </mc:AlternateContent>
          </a:graphicData>
        </a:graphic>
      </p:graphicFrame>
      <p:sp>
        <p:nvSpPr>
          <p:cNvPr id="4" name="TextBox 3"/>
          <p:cNvSpPr txBox="1"/>
          <p:nvPr/>
        </p:nvSpPr>
        <p:spPr>
          <a:xfrm>
            <a:off x="171450" y="631658"/>
            <a:ext cx="2858988" cy="300082"/>
          </a:xfrm>
          <a:prstGeom prst="rect">
            <a:avLst/>
          </a:prstGeom>
          <a:noFill/>
          <a:ln>
            <a:solidFill>
              <a:schemeClr val="tx1"/>
            </a:solidFill>
          </a:ln>
        </p:spPr>
        <p:txBody>
          <a:bodyPr wrap="none" rtlCol="0">
            <a:spAutoFit/>
          </a:bodyPr>
          <a:lstStyle/>
          <a:p>
            <a:pPr defTabSz="342900" fontAlgn="auto">
              <a:spcBef>
                <a:spcPts val="0"/>
              </a:spcBef>
              <a:spcAft>
                <a:spcPts val="0"/>
              </a:spcAft>
            </a:pPr>
            <a:r>
              <a:rPr lang="en-US" sz="1350" b="0" dirty="0">
                <a:solidFill>
                  <a:prstClr val="black"/>
                </a:solidFill>
                <a:latin typeface="Calibri"/>
                <a:cs typeface="+mn-cs"/>
              </a:rPr>
              <a:t>Back to the Process Sale use case SSD:</a:t>
            </a:r>
          </a:p>
        </p:txBody>
      </p:sp>
    </p:spTree>
    <p:extLst>
      <p:ext uri="{BB962C8B-B14F-4D97-AF65-F5344CB8AC3E}">
        <p14:creationId xmlns:p14="http://schemas.microsoft.com/office/powerpoint/2010/main" val="336863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NextGen</a:t>
            </a:r>
            <a:r>
              <a:rPr lang="en-US" dirty="0"/>
              <a:t> POS Operation Contracts</a:t>
            </a:r>
          </a:p>
        </p:txBody>
      </p:sp>
      <p:sp>
        <p:nvSpPr>
          <p:cNvPr id="3" name="Content Placeholder 2"/>
          <p:cNvSpPr>
            <a:spLocks noGrp="1"/>
          </p:cNvSpPr>
          <p:nvPr>
            <p:ph idx="1"/>
          </p:nvPr>
        </p:nvSpPr>
        <p:spPr/>
        <p:txBody>
          <a:bodyPr/>
          <a:lstStyle/>
          <a:p>
            <a:r>
              <a:rPr lang="en-US" b="1" u="sng" dirty="0"/>
              <a:t>Contract CO1: </a:t>
            </a:r>
            <a:r>
              <a:rPr lang="en-US" b="1" u="sng" dirty="0" err="1"/>
              <a:t>makeNewSale</a:t>
            </a:r>
            <a:endParaRPr lang="en-US" b="1" u="sng" dirty="0"/>
          </a:p>
          <a:p>
            <a:r>
              <a:rPr lang="en-US" b="1" dirty="0"/>
              <a:t>Operation:		</a:t>
            </a:r>
            <a:r>
              <a:rPr lang="en-US" dirty="0" err="1"/>
              <a:t>makeNewSale</a:t>
            </a:r>
            <a:r>
              <a:rPr lang="en-US" dirty="0"/>
              <a:t>()</a:t>
            </a:r>
            <a:br>
              <a:rPr lang="en-US" dirty="0"/>
            </a:br>
            <a:r>
              <a:rPr lang="en-US" b="1" dirty="0"/>
              <a:t>Cross References:	</a:t>
            </a:r>
            <a:r>
              <a:rPr lang="en-US" dirty="0"/>
              <a:t>Uses cases: Process Sale</a:t>
            </a:r>
            <a:br>
              <a:rPr lang="en-US" dirty="0"/>
            </a:br>
            <a:r>
              <a:rPr lang="en-US" b="1" dirty="0"/>
              <a:t>Preconditions:		</a:t>
            </a:r>
            <a:r>
              <a:rPr lang="en-US" dirty="0"/>
              <a:t>none</a:t>
            </a:r>
            <a:br>
              <a:rPr lang="en-US" dirty="0"/>
            </a:br>
            <a:r>
              <a:rPr lang="en-US" b="1" dirty="0" err="1"/>
              <a:t>Postconditions</a:t>
            </a:r>
            <a:r>
              <a:rPr lang="en-US" b="1" dirty="0"/>
              <a:t>:		</a:t>
            </a:r>
            <a:r>
              <a:rPr lang="en-US" dirty="0"/>
              <a:t>- A Sale instance </a:t>
            </a:r>
            <a:r>
              <a:rPr lang="en-US" i="1" dirty="0"/>
              <a:t>s </a:t>
            </a:r>
            <a:r>
              <a:rPr lang="en-US" dirty="0"/>
              <a:t>was created</a:t>
            </a:r>
            <a:br>
              <a:rPr lang="en-US" dirty="0"/>
            </a:br>
            <a:r>
              <a:rPr lang="en-US" dirty="0"/>
              <a:t>			- </a:t>
            </a:r>
            <a:r>
              <a:rPr lang="en-US" i="1" dirty="0"/>
              <a:t>s</a:t>
            </a:r>
            <a:r>
              <a:rPr lang="en-US" dirty="0"/>
              <a:t> was associated with a Register</a:t>
            </a:r>
            <a:br>
              <a:rPr lang="en-US" dirty="0"/>
            </a:br>
            <a:r>
              <a:rPr lang="en-US" dirty="0"/>
              <a:t>			- Attributes of </a:t>
            </a:r>
            <a:r>
              <a:rPr lang="en-US" i="1" dirty="0"/>
              <a:t>s</a:t>
            </a:r>
            <a:r>
              <a:rPr lang="en-US" dirty="0"/>
              <a:t> were initialized</a:t>
            </a:r>
          </a:p>
          <a:p>
            <a:endParaRPr lang="en-US" b="1" dirty="0"/>
          </a:p>
          <a:p>
            <a:r>
              <a:rPr lang="en-US" dirty="0"/>
              <a:t>Note that for this case, the contract is obvious and probably would not actually be written. Remember, these are system description tools, and we are not trying to document every change in the system; we just need to explain any operations that may not be obvious.</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45</a:t>
            </a:fld>
            <a:endParaRPr lang="en-US" b="0" dirty="0">
              <a:latin typeface="Calibri"/>
              <a:cs typeface="+mn-cs"/>
            </a:endParaRPr>
          </a:p>
        </p:txBody>
      </p:sp>
    </p:spTree>
    <p:extLst>
      <p:ext uri="{BB962C8B-B14F-4D97-AF65-F5344CB8AC3E}">
        <p14:creationId xmlns:p14="http://schemas.microsoft.com/office/powerpoint/2010/main" val="393511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NextGen</a:t>
            </a:r>
            <a:r>
              <a:rPr lang="en-US" dirty="0"/>
              <a:t> POS Operation Contracts</a:t>
            </a:r>
          </a:p>
        </p:txBody>
      </p:sp>
      <p:sp>
        <p:nvSpPr>
          <p:cNvPr id="3" name="Content Placeholder 2"/>
          <p:cNvSpPr>
            <a:spLocks noGrp="1"/>
          </p:cNvSpPr>
          <p:nvPr>
            <p:ph idx="1"/>
          </p:nvPr>
        </p:nvSpPr>
        <p:spPr/>
        <p:txBody>
          <a:bodyPr/>
          <a:lstStyle/>
          <a:p>
            <a:r>
              <a:rPr lang="en-US" b="1" u="sng" dirty="0"/>
              <a:t>Contract CO2: </a:t>
            </a:r>
            <a:r>
              <a:rPr lang="en-US" b="1" u="sng" dirty="0" err="1"/>
              <a:t>enterItem</a:t>
            </a:r>
            <a:endParaRPr lang="en-US" b="1" u="sng" dirty="0"/>
          </a:p>
          <a:p>
            <a:r>
              <a:rPr lang="en-US" b="1" dirty="0"/>
              <a:t>Operation:</a:t>
            </a:r>
            <a:r>
              <a:rPr lang="en-US" dirty="0"/>
              <a:t>		</a:t>
            </a:r>
            <a:r>
              <a:rPr lang="en-US" dirty="0" err="1"/>
              <a:t>enterItem</a:t>
            </a:r>
            <a:r>
              <a:rPr lang="en-US" dirty="0"/>
              <a:t>(</a:t>
            </a:r>
            <a:r>
              <a:rPr lang="en-US" dirty="0" err="1"/>
              <a:t>itemID</a:t>
            </a:r>
            <a:r>
              <a:rPr lang="en-US" dirty="0"/>
              <a:t>: </a:t>
            </a:r>
            <a:r>
              <a:rPr lang="en-US" dirty="0" err="1"/>
              <a:t>itemID</a:t>
            </a:r>
            <a:r>
              <a:rPr lang="en-US" dirty="0"/>
              <a:t>, quantity: integer)</a:t>
            </a:r>
            <a:br>
              <a:rPr lang="en-US" dirty="0"/>
            </a:br>
            <a:r>
              <a:rPr lang="en-US" b="1" dirty="0"/>
              <a:t>Cross Reference:	</a:t>
            </a:r>
            <a:r>
              <a:rPr lang="en-US" dirty="0"/>
              <a:t>Use Cases: Process Sales</a:t>
            </a:r>
            <a:br>
              <a:rPr lang="en-US" dirty="0"/>
            </a:br>
            <a:r>
              <a:rPr lang="en-US" b="1" dirty="0"/>
              <a:t>Preconditions:		</a:t>
            </a:r>
            <a:r>
              <a:rPr lang="en-US" dirty="0"/>
              <a:t>There is a sale underway</a:t>
            </a:r>
            <a:br>
              <a:rPr lang="en-US" dirty="0"/>
            </a:br>
            <a:r>
              <a:rPr lang="en-US" b="1" dirty="0" err="1"/>
              <a:t>Postconditions</a:t>
            </a:r>
            <a:r>
              <a:rPr lang="en-US" b="1" dirty="0"/>
              <a:t>:		</a:t>
            </a:r>
            <a:r>
              <a:rPr lang="en-US" dirty="0"/>
              <a:t>-A </a:t>
            </a:r>
            <a:r>
              <a:rPr lang="en-US" dirty="0" err="1"/>
              <a:t>SalesLineItem</a:t>
            </a:r>
            <a:r>
              <a:rPr lang="en-US" dirty="0"/>
              <a:t> instance </a:t>
            </a:r>
            <a:r>
              <a:rPr lang="en-US" i="1" dirty="0" err="1"/>
              <a:t>sli</a:t>
            </a:r>
            <a:r>
              <a:rPr lang="en-US" dirty="0"/>
              <a:t> was created </a:t>
            </a:r>
            <a:br>
              <a:rPr lang="en-US" dirty="0"/>
            </a:br>
            <a:r>
              <a:rPr lang="en-US" dirty="0"/>
              <a:t>			-</a:t>
            </a:r>
            <a:r>
              <a:rPr lang="en-US" i="1" dirty="0" err="1"/>
              <a:t>sli</a:t>
            </a:r>
            <a:r>
              <a:rPr lang="en-US" dirty="0"/>
              <a:t> was associated with the current Sale </a:t>
            </a:r>
            <a:r>
              <a:rPr lang="en-US" i="1" dirty="0"/>
              <a:t>s</a:t>
            </a:r>
            <a:br>
              <a:rPr lang="en-US" dirty="0"/>
            </a:br>
            <a:r>
              <a:rPr lang="en-US" dirty="0"/>
              <a:t>			-</a:t>
            </a:r>
            <a:r>
              <a:rPr lang="en-US" i="1" dirty="0" err="1"/>
              <a:t>sli.quantity</a:t>
            </a:r>
            <a:r>
              <a:rPr lang="en-US" dirty="0"/>
              <a:t> became quantity</a:t>
            </a:r>
            <a:br>
              <a:rPr lang="en-US" dirty="0"/>
            </a:br>
            <a:r>
              <a:rPr lang="en-US" dirty="0"/>
              <a:t>			-</a:t>
            </a:r>
            <a:r>
              <a:rPr lang="en-US" i="1" dirty="0" err="1"/>
              <a:t>sli</a:t>
            </a:r>
            <a:r>
              <a:rPr lang="en-US" dirty="0"/>
              <a:t> was associated with a </a:t>
            </a:r>
            <a:r>
              <a:rPr lang="en-US" dirty="0" err="1"/>
              <a:t>ProductDescription</a:t>
            </a:r>
            <a:r>
              <a:rPr lang="en-US" dirty="0"/>
              <a:t>, based on </a:t>
            </a:r>
            <a:r>
              <a:rPr lang="en-US" dirty="0" err="1"/>
              <a:t>itemID</a:t>
            </a:r>
            <a:r>
              <a:rPr lang="en-US" dirty="0"/>
              <a:t> match</a:t>
            </a:r>
            <a:br>
              <a:rPr lang="en-US" dirty="0"/>
            </a:br>
            <a:endParaRPr lang="en-US" dirty="0"/>
          </a:p>
          <a:p>
            <a:r>
              <a:rPr lang="en-US" dirty="0"/>
              <a:t>We saw this example earlier; this is more detailed and not as obvious as CO1, so it is reasonable to include this.</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46</a:t>
            </a:fld>
            <a:endParaRPr lang="en-US" b="0" dirty="0">
              <a:latin typeface="Calibri"/>
              <a:cs typeface="+mn-cs"/>
            </a:endParaRPr>
          </a:p>
        </p:txBody>
      </p:sp>
    </p:spTree>
    <p:extLst>
      <p:ext uri="{BB962C8B-B14F-4D97-AF65-F5344CB8AC3E}">
        <p14:creationId xmlns:p14="http://schemas.microsoft.com/office/powerpoint/2010/main" val="273613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NextGen</a:t>
            </a:r>
            <a:r>
              <a:rPr lang="en-US" dirty="0"/>
              <a:t> POS Operation Contracts</a:t>
            </a:r>
          </a:p>
        </p:txBody>
      </p:sp>
      <p:sp>
        <p:nvSpPr>
          <p:cNvPr id="3" name="Content Placeholder 2"/>
          <p:cNvSpPr>
            <a:spLocks noGrp="1"/>
          </p:cNvSpPr>
          <p:nvPr>
            <p:ph idx="1"/>
          </p:nvPr>
        </p:nvSpPr>
        <p:spPr/>
        <p:txBody>
          <a:bodyPr/>
          <a:lstStyle/>
          <a:p>
            <a:r>
              <a:rPr lang="en-US" b="1" u="sng" dirty="0"/>
              <a:t>Contract CO3: </a:t>
            </a:r>
            <a:r>
              <a:rPr lang="en-US" b="1" u="sng" dirty="0" err="1"/>
              <a:t>endSale</a:t>
            </a:r>
            <a:endParaRPr lang="en-US" b="1" u="sng" dirty="0"/>
          </a:p>
          <a:p>
            <a:r>
              <a:rPr lang="en-US" b="1" dirty="0"/>
              <a:t>Operation:</a:t>
            </a:r>
            <a:r>
              <a:rPr lang="en-US" dirty="0"/>
              <a:t>		</a:t>
            </a:r>
            <a:r>
              <a:rPr lang="en-US" dirty="0" err="1"/>
              <a:t>endSale</a:t>
            </a:r>
            <a:r>
              <a:rPr lang="en-US" dirty="0"/>
              <a:t>()</a:t>
            </a:r>
            <a:br>
              <a:rPr lang="en-US" dirty="0"/>
            </a:br>
            <a:r>
              <a:rPr lang="en-US" b="1" dirty="0"/>
              <a:t>Cross Reference:	</a:t>
            </a:r>
            <a:r>
              <a:rPr lang="en-US" dirty="0"/>
              <a:t>Use Cases: Process Sales</a:t>
            </a:r>
            <a:br>
              <a:rPr lang="en-US" dirty="0"/>
            </a:br>
            <a:r>
              <a:rPr lang="en-US" b="1" dirty="0"/>
              <a:t>Preconditions:		</a:t>
            </a:r>
            <a:r>
              <a:rPr lang="en-US" dirty="0"/>
              <a:t>There is a sale underway</a:t>
            </a:r>
            <a:br>
              <a:rPr lang="en-US" dirty="0"/>
            </a:br>
            <a:r>
              <a:rPr lang="en-US" b="1" dirty="0" err="1"/>
              <a:t>Postconditions</a:t>
            </a:r>
            <a:r>
              <a:rPr lang="en-US" b="1" dirty="0"/>
              <a:t>:		</a:t>
            </a:r>
            <a:r>
              <a:rPr lang="en-US" dirty="0"/>
              <a:t>- </a:t>
            </a:r>
            <a:r>
              <a:rPr lang="en-US" dirty="0" err="1"/>
              <a:t>s</a:t>
            </a:r>
            <a:r>
              <a:rPr lang="en-US" i="1" dirty="0" err="1"/>
              <a:t>.isComplete</a:t>
            </a:r>
            <a:r>
              <a:rPr lang="en-US" dirty="0"/>
              <a:t> became true</a:t>
            </a:r>
            <a:br>
              <a:rPr lang="en-US" dirty="0"/>
            </a:br>
            <a:endParaRPr lang="en-US" dirty="0"/>
          </a:p>
          <a:p>
            <a:r>
              <a:rPr lang="en-US" dirty="0"/>
              <a:t>Note that according to the Domain Model, the Sale object does not have an </a:t>
            </a:r>
            <a:r>
              <a:rPr lang="en-US" i="1" dirty="0" err="1"/>
              <a:t>isComplete</a:t>
            </a:r>
            <a:r>
              <a:rPr lang="en-US" dirty="0"/>
              <a:t> attribute, but this is a suggested addition that occurred when we created the Operation Contract for </a:t>
            </a:r>
            <a:r>
              <a:rPr lang="en-US" dirty="0" err="1"/>
              <a:t>endSale</a:t>
            </a:r>
            <a:r>
              <a:rPr lang="en-US" dirty="0"/>
              <a:t>. We can then go back and modify the Domain Model to include this new attribute – an example of iterative development. </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47</a:t>
            </a:fld>
            <a:endParaRPr lang="en-US" b="0" dirty="0">
              <a:latin typeface="Calibri"/>
              <a:cs typeface="+mn-cs"/>
            </a:endParaRPr>
          </a:p>
        </p:txBody>
      </p:sp>
    </p:spTree>
    <p:extLst>
      <p:ext uri="{BB962C8B-B14F-4D97-AF65-F5344CB8AC3E}">
        <p14:creationId xmlns:p14="http://schemas.microsoft.com/office/powerpoint/2010/main" val="377566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NextGen</a:t>
            </a:r>
            <a:r>
              <a:rPr lang="en-US" dirty="0"/>
              <a:t> POS Operation Contracts</a:t>
            </a:r>
          </a:p>
        </p:txBody>
      </p:sp>
      <p:sp>
        <p:nvSpPr>
          <p:cNvPr id="3" name="Content Placeholder 2"/>
          <p:cNvSpPr>
            <a:spLocks noGrp="1"/>
          </p:cNvSpPr>
          <p:nvPr>
            <p:ph idx="1"/>
          </p:nvPr>
        </p:nvSpPr>
        <p:spPr/>
        <p:txBody>
          <a:bodyPr/>
          <a:lstStyle/>
          <a:p>
            <a:r>
              <a:rPr lang="en-US" b="1" u="sng" dirty="0"/>
              <a:t>Contract CO4: </a:t>
            </a:r>
            <a:r>
              <a:rPr lang="en-US" b="1" u="sng" dirty="0" err="1"/>
              <a:t>makePayment</a:t>
            </a:r>
            <a:endParaRPr lang="en-US" b="1" u="sng" dirty="0"/>
          </a:p>
          <a:p>
            <a:r>
              <a:rPr lang="en-US" b="1" dirty="0"/>
              <a:t>Operation:</a:t>
            </a:r>
            <a:r>
              <a:rPr lang="en-US" dirty="0"/>
              <a:t>		</a:t>
            </a:r>
            <a:r>
              <a:rPr lang="en-US" dirty="0" err="1"/>
              <a:t>makePayment</a:t>
            </a:r>
            <a:r>
              <a:rPr lang="en-US" dirty="0"/>
              <a:t>(amount: Money)</a:t>
            </a:r>
            <a:br>
              <a:rPr lang="en-US" dirty="0"/>
            </a:br>
            <a:r>
              <a:rPr lang="en-US" b="1" dirty="0"/>
              <a:t>Cross Reference:	</a:t>
            </a:r>
            <a:r>
              <a:rPr lang="en-US" dirty="0"/>
              <a:t>Use Cases: Process Sales</a:t>
            </a:r>
            <a:br>
              <a:rPr lang="en-US" dirty="0"/>
            </a:br>
            <a:r>
              <a:rPr lang="en-US" b="1" dirty="0"/>
              <a:t>Preconditions:		</a:t>
            </a:r>
            <a:r>
              <a:rPr lang="en-US" dirty="0"/>
              <a:t>There is a sale underway</a:t>
            </a:r>
            <a:br>
              <a:rPr lang="en-US" dirty="0"/>
            </a:br>
            <a:r>
              <a:rPr lang="en-US" b="1" dirty="0" err="1"/>
              <a:t>Postconditions</a:t>
            </a:r>
            <a:r>
              <a:rPr lang="en-US" b="1" dirty="0"/>
              <a:t>:		</a:t>
            </a:r>
            <a:r>
              <a:rPr lang="en-US" dirty="0"/>
              <a:t>- A Payment instance </a:t>
            </a:r>
            <a:r>
              <a:rPr lang="en-US" i="1" dirty="0"/>
              <a:t>p</a:t>
            </a:r>
            <a:r>
              <a:rPr lang="en-US" dirty="0"/>
              <a:t> was created</a:t>
            </a:r>
            <a:br>
              <a:rPr lang="en-US" dirty="0"/>
            </a:br>
            <a:r>
              <a:rPr lang="en-US" dirty="0"/>
              <a:t>			- </a:t>
            </a:r>
            <a:r>
              <a:rPr lang="en-US" i="1" dirty="0" err="1"/>
              <a:t>p.amountTendered</a:t>
            </a:r>
            <a:r>
              <a:rPr lang="en-US" dirty="0"/>
              <a:t> became </a:t>
            </a:r>
            <a:r>
              <a:rPr lang="en-US" i="1" dirty="0"/>
              <a:t>amount</a:t>
            </a:r>
            <a:br>
              <a:rPr lang="en-US" dirty="0"/>
            </a:br>
            <a:r>
              <a:rPr lang="en-US" dirty="0"/>
              <a:t>			- </a:t>
            </a:r>
            <a:r>
              <a:rPr lang="en-US" i="1" dirty="0"/>
              <a:t>p</a:t>
            </a:r>
            <a:r>
              <a:rPr lang="en-US" dirty="0"/>
              <a:t> was associated with the current Sale </a:t>
            </a:r>
            <a:r>
              <a:rPr lang="en-US" i="1" dirty="0"/>
              <a:t>s</a:t>
            </a:r>
            <a:br>
              <a:rPr lang="en-US" dirty="0"/>
            </a:br>
            <a:r>
              <a:rPr lang="en-US" dirty="0"/>
              <a:t>			- The current Sale s was associated with the Store</a:t>
            </a:r>
            <a:br>
              <a:rPr lang="en-US" dirty="0"/>
            </a:br>
            <a:endParaRPr lang="en-US" dirty="0"/>
          </a:p>
          <a:p>
            <a:r>
              <a:rPr lang="en-US" dirty="0"/>
              <a:t>Note the last association that was formed creates the association “logs-completed” between Sale and Store in the Domain Diagram.</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48</a:t>
            </a:fld>
            <a:endParaRPr lang="en-US" b="0" dirty="0">
              <a:latin typeface="Calibri"/>
              <a:cs typeface="+mn-cs"/>
            </a:endParaRPr>
          </a:p>
        </p:txBody>
      </p:sp>
    </p:spTree>
    <p:extLst>
      <p:ext uri="{BB962C8B-B14F-4D97-AF65-F5344CB8AC3E}">
        <p14:creationId xmlns:p14="http://schemas.microsoft.com/office/powerpoint/2010/main" val="9368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NextGen</a:t>
            </a:r>
            <a:r>
              <a:rPr lang="en-US" dirty="0"/>
              <a:t> POS: Expanding the SSDs</a:t>
            </a:r>
          </a:p>
        </p:txBody>
      </p:sp>
      <p:sp>
        <p:nvSpPr>
          <p:cNvPr id="3" name="Content Placeholder 2"/>
          <p:cNvSpPr>
            <a:spLocks noGrp="1"/>
          </p:cNvSpPr>
          <p:nvPr>
            <p:ph idx="1"/>
          </p:nvPr>
        </p:nvSpPr>
        <p:spPr/>
        <p:txBody>
          <a:bodyPr/>
          <a:lstStyle/>
          <a:p>
            <a:r>
              <a:rPr lang="en-US" dirty="0"/>
              <a:t>We now want to expand the basic Process Sales SSD we created earlier to include an expanded payment option</a:t>
            </a:r>
          </a:p>
          <a:p>
            <a:pPr marL="150876" lvl="1" indent="0">
              <a:buNone/>
            </a:pPr>
            <a:r>
              <a:rPr lang="en-US" dirty="0"/>
              <a:t>This would occur, for example, in a further iteration in the Elaboration phase</a:t>
            </a:r>
          </a:p>
          <a:p>
            <a:pPr marL="150876" lvl="1" indent="0">
              <a:buNone/>
            </a:pPr>
            <a:r>
              <a:rPr lang="en-US" dirty="0"/>
              <a:t>Recall the first iteration only included cash payments; then we enhanced the Domain Model to include credit and check, and added subclasses to the Domain Model to reflect this</a:t>
            </a:r>
          </a:p>
          <a:p>
            <a:r>
              <a:rPr lang="en-US" dirty="0"/>
              <a:t>We will enhance the existing SSD to include these new details, and also add Operation Contracts to explain them</a:t>
            </a:r>
          </a:p>
          <a:p>
            <a:r>
              <a:rPr lang="en-US" dirty="0"/>
              <a:t>Note that in this next iteration, the </a:t>
            </a:r>
            <a:r>
              <a:rPr lang="en-US" dirty="0" err="1"/>
              <a:t>makePayment</a:t>
            </a:r>
            <a:r>
              <a:rPr lang="en-US" dirty="0"/>
              <a:t> operation that we previously defined would be renamed “</a:t>
            </a:r>
            <a:r>
              <a:rPr lang="en-US" dirty="0" err="1"/>
              <a:t>makeCashPayment</a:t>
            </a:r>
            <a:r>
              <a:rPr lang="en-US" dirty="0"/>
              <a:t>”</a:t>
            </a:r>
          </a:p>
          <a:p>
            <a:r>
              <a:rPr lang="en-US" dirty="0"/>
              <a:t>First, let’s recall the expanded Domain Model for these types of payments</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49</a:t>
            </a:fld>
            <a:endParaRPr lang="en-US" b="0" dirty="0">
              <a:latin typeface="Calibri"/>
              <a:cs typeface="+mn-cs"/>
            </a:endParaRPr>
          </a:p>
        </p:txBody>
      </p:sp>
    </p:spTree>
    <p:extLst>
      <p:ext uri="{BB962C8B-B14F-4D97-AF65-F5344CB8AC3E}">
        <p14:creationId xmlns:p14="http://schemas.microsoft.com/office/powerpoint/2010/main" val="88031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78756" y="1778317"/>
            <a:ext cx="6186488" cy="2857976"/>
            <a:chOff x="447675" y="2371089"/>
            <a:chExt cx="8248650" cy="3810635"/>
          </a:xfrm>
        </p:grpSpPr>
        <p:sp>
          <p:nvSpPr>
            <p:cNvPr id="3" name="object 3"/>
            <p:cNvSpPr/>
            <p:nvPr/>
          </p:nvSpPr>
          <p:spPr>
            <a:xfrm>
              <a:off x="834390" y="2371089"/>
              <a:ext cx="871219" cy="505459"/>
            </a:xfrm>
            <a:custGeom>
              <a:avLst/>
              <a:gdLst/>
              <a:ahLst/>
              <a:cxnLst/>
              <a:rect l="l" t="t" r="r" b="b"/>
              <a:pathLst>
                <a:path w="871219" h="505460">
                  <a:moveTo>
                    <a:pt x="871220" y="0"/>
                  </a:moveTo>
                  <a:lnTo>
                    <a:pt x="0" y="0"/>
                  </a:lnTo>
                  <a:lnTo>
                    <a:pt x="0" y="505460"/>
                  </a:lnTo>
                  <a:lnTo>
                    <a:pt x="871220" y="505460"/>
                  </a:lnTo>
                  <a:lnTo>
                    <a:pt x="871220"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 name="object 4"/>
            <p:cNvSpPr/>
            <p:nvPr/>
          </p:nvSpPr>
          <p:spPr>
            <a:xfrm>
              <a:off x="834390" y="2371089"/>
              <a:ext cx="871219" cy="505459"/>
            </a:xfrm>
            <a:custGeom>
              <a:avLst/>
              <a:gdLst/>
              <a:ahLst/>
              <a:cxnLst/>
              <a:rect l="l" t="t" r="r" b="b"/>
              <a:pathLst>
                <a:path w="871219" h="505460">
                  <a:moveTo>
                    <a:pt x="0" y="505460"/>
                  </a:moveTo>
                  <a:lnTo>
                    <a:pt x="871220" y="505460"/>
                  </a:lnTo>
                  <a:lnTo>
                    <a:pt x="871220" y="0"/>
                  </a:lnTo>
                  <a:lnTo>
                    <a:pt x="0" y="0"/>
                  </a:lnTo>
                  <a:lnTo>
                    <a:pt x="0" y="505460"/>
                  </a:lnTo>
                  <a:close/>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6" name="object 6"/>
          <p:cNvSpPr txBox="1"/>
          <p:nvPr/>
        </p:nvSpPr>
        <p:spPr>
          <a:xfrm>
            <a:off x="1768792" y="1778317"/>
            <a:ext cx="653414" cy="182807"/>
          </a:xfrm>
          <a:prstGeom prst="rect">
            <a:avLst/>
          </a:prstGeom>
        </p:spPr>
        <p:txBody>
          <a:bodyPr vert="horz" wrap="square" lIns="0" tIns="26670" rIns="0" bIns="0" rtlCol="0">
            <a:spAutoFit/>
          </a:bodyPr>
          <a:lstStyle/>
          <a:p>
            <a:pPr marL="41433" defTabSz="685800" fontAlgn="auto">
              <a:spcBef>
                <a:spcPts val="210"/>
              </a:spcBef>
              <a:spcAft>
                <a:spcPts val="0"/>
              </a:spcAft>
            </a:pPr>
            <a:r>
              <a:rPr sz="1013" b="0" u="sng" spc="-34" dirty="0">
                <a:solidFill>
                  <a:prstClr val="black"/>
                </a:solidFill>
                <a:uFill>
                  <a:solidFill>
                    <a:srgbClr val="000000"/>
                  </a:solidFill>
                </a:uFill>
                <a:latin typeface="Times New Roman"/>
                <a:cs typeface="Times New Roman"/>
              </a:rPr>
              <a:t> </a:t>
            </a:r>
            <a:r>
              <a:rPr sz="1013" b="0" u="sng" spc="-146"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a:t>
            </a:r>
            <a:r>
              <a:rPr sz="1013" b="0" u="sng" spc="-53" dirty="0">
                <a:solidFill>
                  <a:prstClr val="black"/>
                </a:solidFill>
                <a:uFill>
                  <a:solidFill>
                    <a:srgbClr val="000000"/>
                  </a:solidFill>
                </a:uFill>
                <a:latin typeface="Arial"/>
                <a:cs typeface="Arial"/>
              </a:rPr>
              <a:t> </a:t>
            </a:r>
            <a:r>
              <a:rPr sz="1013" b="0" u="sng" spc="-71" dirty="0">
                <a:solidFill>
                  <a:prstClr val="black"/>
                </a:solidFill>
                <a:uFill>
                  <a:solidFill>
                    <a:srgbClr val="000000"/>
                  </a:solidFill>
                </a:uFill>
                <a:latin typeface="Arial"/>
                <a:cs typeface="Arial"/>
              </a:rPr>
              <a:t>Register</a:t>
            </a:r>
            <a:endParaRPr sz="1013" b="0">
              <a:solidFill>
                <a:prstClr val="black"/>
              </a:solidFill>
              <a:latin typeface="Arial"/>
              <a:cs typeface="Arial"/>
            </a:endParaRPr>
          </a:p>
        </p:txBody>
      </p:sp>
      <p:grpSp>
        <p:nvGrpSpPr>
          <p:cNvPr id="7" name="object 7"/>
          <p:cNvGrpSpPr/>
          <p:nvPr/>
        </p:nvGrpSpPr>
        <p:grpSpPr>
          <a:xfrm>
            <a:off x="3159442" y="1784984"/>
            <a:ext cx="625793" cy="371475"/>
            <a:chOff x="2688589" y="2379979"/>
            <a:chExt cx="834390" cy="495300"/>
          </a:xfrm>
        </p:grpSpPr>
        <p:sp>
          <p:nvSpPr>
            <p:cNvPr id="8" name="object 8"/>
            <p:cNvSpPr/>
            <p:nvPr/>
          </p:nvSpPr>
          <p:spPr>
            <a:xfrm>
              <a:off x="2688589" y="2379979"/>
              <a:ext cx="834390" cy="495300"/>
            </a:xfrm>
            <a:custGeom>
              <a:avLst/>
              <a:gdLst/>
              <a:ahLst/>
              <a:cxnLst/>
              <a:rect l="l" t="t" r="r" b="b"/>
              <a:pathLst>
                <a:path w="834389" h="495300">
                  <a:moveTo>
                    <a:pt x="834389" y="0"/>
                  </a:moveTo>
                  <a:lnTo>
                    <a:pt x="0" y="0"/>
                  </a:lnTo>
                  <a:lnTo>
                    <a:pt x="0" y="495300"/>
                  </a:lnTo>
                  <a:lnTo>
                    <a:pt x="834389" y="495300"/>
                  </a:lnTo>
                  <a:lnTo>
                    <a:pt x="834389"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9" name="object 9"/>
            <p:cNvSpPr/>
            <p:nvPr/>
          </p:nvSpPr>
          <p:spPr>
            <a:xfrm>
              <a:off x="2688589" y="2379979"/>
              <a:ext cx="834390" cy="495300"/>
            </a:xfrm>
            <a:custGeom>
              <a:avLst/>
              <a:gdLst/>
              <a:ahLst/>
              <a:cxnLst/>
              <a:rect l="l" t="t" r="r" b="b"/>
              <a:pathLst>
                <a:path w="834389" h="495300">
                  <a:moveTo>
                    <a:pt x="0" y="495300"/>
                  </a:moveTo>
                  <a:lnTo>
                    <a:pt x="834389" y="495300"/>
                  </a:lnTo>
                  <a:lnTo>
                    <a:pt x="834389" y="0"/>
                  </a:lnTo>
                  <a:lnTo>
                    <a:pt x="0" y="0"/>
                  </a:lnTo>
                  <a:lnTo>
                    <a:pt x="0" y="495300"/>
                  </a:lnTo>
                  <a:close/>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10" name="object 10"/>
          <p:cNvSpPr txBox="1"/>
          <p:nvPr/>
        </p:nvSpPr>
        <p:spPr>
          <a:xfrm>
            <a:off x="3159442" y="1784985"/>
            <a:ext cx="625793" cy="176075"/>
          </a:xfrm>
          <a:prstGeom prst="rect">
            <a:avLst/>
          </a:prstGeom>
        </p:spPr>
        <p:txBody>
          <a:bodyPr vert="horz" wrap="square" lIns="0" tIns="20003" rIns="0" bIns="0" rtlCol="0">
            <a:spAutoFit/>
          </a:bodyPr>
          <a:lstStyle/>
          <a:p>
            <a:pPr marL="132398" defTabSz="685800" fontAlgn="auto">
              <a:spcBef>
                <a:spcPts val="158"/>
              </a:spcBef>
              <a:spcAft>
                <a:spcPts val="0"/>
              </a:spcAft>
            </a:pPr>
            <a:r>
              <a:rPr sz="1013" b="0" u="sng" spc="-34" dirty="0">
                <a:solidFill>
                  <a:prstClr val="black"/>
                </a:solidFill>
                <a:uFill>
                  <a:solidFill>
                    <a:srgbClr val="000000"/>
                  </a:solidFill>
                </a:uFill>
                <a:latin typeface="Times New Roman"/>
                <a:cs typeface="Times New Roman"/>
              </a:rPr>
              <a:t> </a:t>
            </a:r>
            <a:r>
              <a:rPr sz="1013" b="0" u="sng" spc="-153"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 </a:t>
            </a:r>
            <a:r>
              <a:rPr sz="1013" b="0" u="sng" spc="-71" dirty="0">
                <a:solidFill>
                  <a:prstClr val="black"/>
                </a:solidFill>
                <a:uFill>
                  <a:solidFill>
                    <a:srgbClr val="000000"/>
                  </a:solidFill>
                </a:uFill>
                <a:latin typeface="Arial"/>
                <a:cs typeface="Arial"/>
              </a:rPr>
              <a:t>Sale</a:t>
            </a:r>
            <a:endParaRPr sz="1013" b="0">
              <a:solidFill>
                <a:prstClr val="black"/>
              </a:solidFill>
              <a:latin typeface="Arial"/>
              <a:cs typeface="Arial"/>
            </a:endParaRPr>
          </a:p>
        </p:txBody>
      </p:sp>
      <p:sp>
        <p:nvSpPr>
          <p:cNvPr id="11" name="object 11"/>
          <p:cNvSpPr txBox="1"/>
          <p:nvPr/>
        </p:nvSpPr>
        <p:spPr>
          <a:xfrm>
            <a:off x="1591627" y="2553534"/>
            <a:ext cx="1136333" cy="166457"/>
          </a:xfrm>
          <a:prstGeom prst="rect">
            <a:avLst/>
          </a:prstGeom>
          <a:solidFill>
            <a:srgbClr val="FFFFCC"/>
          </a:solidFill>
          <a:ln w="3175">
            <a:solidFill>
              <a:srgbClr val="000000"/>
            </a:solidFill>
          </a:ln>
        </p:spPr>
        <p:txBody>
          <a:bodyPr vert="horz" wrap="square" lIns="0" tIns="10478" rIns="0" bIns="0" rtlCol="0">
            <a:spAutoFit/>
          </a:bodyPr>
          <a:lstStyle/>
          <a:p>
            <a:pPr marL="92869" defTabSz="685800" fontAlgn="auto">
              <a:spcBef>
                <a:spcPts val="83"/>
              </a:spcBef>
              <a:spcAft>
                <a:spcPts val="0"/>
              </a:spcAft>
            </a:pPr>
            <a:r>
              <a:rPr sz="1013" b="0" u="sng" spc="-34" dirty="0">
                <a:solidFill>
                  <a:prstClr val="black"/>
                </a:solidFill>
                <a:uFill>
                  <a:solidFill>
                    <a:srgbClr val="000000"/>
                  </a:solidFill>
                </a:uFill>
                <a:latin typeface="Times New Roman"/>
                <a:cs typeface="Times New Roman"/>
              </a:rPr>
              <a:t> </a:t>
            </a:r>
            <a:r>
              <a:rPr sz="1013" b="0" u="sng" spc="-146"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a:t>
            </a:r>
            <a:r>
              <a:rPr sz="1013" b="0" u="sng" spc="-41" dirty="0">
                <a:solidFill>
                  <a:prstClr val="black"/>
                </a:solidFill>
                <a:uFill>
                  <a:solidFill>
                    <a:srgbClr val="000000"/>
                  </a:solidFill>
                </a:uFill>
                <a:latin typeface="Arial"/>
                <a:cs typeface="Arial"/>
              </a:rPr>
              <a:t> </a:t>
            </a:r>
            <a:r>
              <a:rPr sz="1013" b="0" u="sng" spc="-75" dirty="0">
                <a:solidFill>
                  <a:prstClr val="black"/>
                </a:solidFill>
                <a:uFill>
                  <a:solidFill>
                    <a:srgbClr val="000000"/>
                  </a:solidFill>
                </a:uFill>
                <a:latin typeface="Arial"/>
                <a:cs typeface="Arial"/>
              </a:rPr>
              <a:t>ProductCatalog</a:t>
            </a:r>
            <a:endParaRPr sz="1013" b="0">
              <a:solidFill>
                <a:prstClr val="black"/>
              </a:solidFill>
              <a:latin typeface="Arial"/>
              <a:cs typeface="Arial"/>
            </a:endParaRPr>
          </a:p>
        </p:txBody>
      </p:sp>
      <p:grpSp>
        <p:nvGrpSpPr>
          <p:cNvPr id="12" name="object 12"/>
          <p:cNvGrpSpPr/>
          <p:nvPr/>
        </p:nvGrpSpPr>
        <p:grpSpPr>
          <a:xfrm>
            <a:off x="1337309" y="3408045"/>
            <a:ext cx="1445895" cy="379094"/>
            <a:chOff x="259079" y="4544059"/>
            <a:chExt cx="1927860" cy="505459"/>
          </a:xfrm>
        </p:grpSpPr>
        <p:sp>
          <p:nvSpPr>
            <p:cNvPr id="13" name="object 13"/>
            <p:cNvSpPr/>
            <p:nvPr/>
          </p:nvSpPr>
          <p:spPr>
            <a:xfrm>
              <a:off x="259079" y="4544059"/>
              <a:ext cx="1927860" cy="505459"/>
            </a:xfrm>
            <a:custGeom>
              <a:avLst/>
              <a:gdLst/>
              <a:ahLst/>
              <a:cxnLst/>
              <a:rect l="l" t="t" r="r" b="b"/>
              <a:pathLst>
                <a:path w="1927860" h="505460">
                  <a:moveTo>
                    <a:pt x="1927860" y="0"/>
                  </a:moveTo>
                  <a:lnTo>
                    <a:pt x="0" y="0"/>
                  </a:lnTo>
                  <a:lnTo>
                    <a:pt x="0" y="505459"/>
                  </a:lnTo>
                  <a:lnTo>
                    <a:pt x="1927860" y="505459"/>
                  </a:lnTo>
                  <a:lnTo>
                    <a:pt x="1927860"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4" name="object 14"/>
            <p:cNvSpPr/>
            <p:nvPr/>
          </p:nvSpPr>
          <p:spPr>
            <a:xfrm>
              <a:off x="259079" y="4544059"/>
              <a:ext cx="1927860" cy="505459"/>
            </a:xfrm>
            <a:custGeom>
              <a:avLst/>
              <a:gdLst/>
              <a:ahLst/>
              <a:cxnLst/>
              <a:rect l="l" t="t" r="r" b="b"/>
              <a:pathLst>
                <a:path w="1927860" h="505460">
                  <a:moveTo>
                    <a:pt x="0" y="505459"/>
                  </a:moveTo>
                  <a:lnTo>
                    <a:pt x="1927860" y="505459"/>
                  </a:lnTo>
                  <a:lnTo>
                    <a:pt x="1927860" y="0"/>
                  </a:lnTo>
                  <a:lnTo>
                    <a:pt x="0" y="0"/>
                  </a:lnTo>
                  <a:lnTo>
                    <a:pt x="0" y="505459"/>
                  </a:lnTo>
                  <a:close/>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15" name="object 15"/>
          <p:cNvSpPr txBox="1"/>
          <p:nvPr/>
        </p:nvSpPr>
        <p:spPr>
          <a:xfrm>
            <a:off x="1337309" y="3408044"/>
            <a:ext cx="1445895" cy="176074"/>
          </a:xfrm>
          <a:prstGeom prst="rect">
            <a:avLst/>
          </a:prstGeom>
          <a:ln w="3175">
            <a:solidFill>
              <a:srgbClr val="000000"/>
            </a:solidFill>
          </a:ln>
        </p:spPr>
        <p:txBody>
          <a:bodyPr vert="horz" wrap="square" lIns="0" tIns="20002" rIns="0" bIns="0" rtlCol="0">
            <a:spAutoFit/>
          </a:bodyPr>
          <a:lstStyle/>
          <a:p>
            <a:pPr marL="104775" defTabSz="685800" fontAlgn="auto">
              <a:spcBef>
                <a:spcPts val="157"/>
              </a:spcBef>
              <a:spcAft>
                <a:spcPts val="0"/>
              </a:spcAft>
            </a:pPr>
            <a:r>
              <a:rPr sz="1013" b="0" u="sng" spc="-34" dirty="0">
                <a:solidFill>
                  <a:prstClr val="black"/>
                </a:solidFill>
                <a:uFill>
                  <a:solidFill>
                    <a:srgbClr val="000000"/>
                  </a:solidFill>
                </a:uFill>
                <a:latin typeface="Times New Roman"/>
                <a:cs typeface="Times New Roman"/>
              </a:rPr>
              <a:t> </a:t>
            </a:r>
            <a:r>
              <a:rPr sz="1013" b="0" u="sng" spc="-146"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a:t>
            </a:r>
            <a:r>
              <a:rPr sz="1013" b="0" u="sng" spc="-34" dirty="0">
                <a:solidFill>
                  <a:prstClr val="black"/>
                </a:solidFill>
                <a:uFill>
                  <a:solidFill>
                    <a:srgbClr val="000000"/>
                  </a:solidFill>
                </a:uFill>
                <a:latin typeface="Arial"/>
                <a:cs typeface="Arial"/>
              </a:rPr>
              <a:t> </a:t>
            </a:r>
            <a:r>
              <a:rPr sz="1013" b="0" u="sng" spc="-75" dirty="0">
                <a:solidFill>
                  <a:prstClr val="black"/>
                </a:solidFill>
                <a:uFill>
                  <a:solidFill>
                    <a:srgbClr val="000000"/>
                  </a:solidFill>
                </a:uFill>
                <a:latin typeface="Arial"/>
                <a:cs typeface="Arial"/>
              </a:rPr>
              <a:t>ProductSpecification</a:t>
            </a:r>
            <a:endParaRPr sz="1013" b="0">
              <a:solidFill>
                <a:prstClr val="black"/>
              </a:solidFill>
              <a:latin typeface="Arial"/>
              <a:cs typeface="Arial"/>
            </a:endParaRPr>
          </a:p>
        </p:txBody>
      </p:sp>
      <p:grpSp>
        <p:nvGrpSpPr>
          <p:cNvPr id="16" name="object 16"/>
          <p:cNvGrpSpPr/>
          <p:nvPr/>
        </p:nvGrpSpPr>
        <p:grpSpPr>
          <a:xfrm>
            <a:off x="1463040" y="3222307"/>
            <a:ext cx="1549717" cy="476250"/>
            <a:chOff x="426719" y="4296409"/>
            <a:chExt cx="2066289" cy="635000"/>
          </a:xfrm>
        </p:grpSpPr>
        <p:sp>
          <p:nvSpPr>
            <p:cNvPr id="17" name="object 17"/>
            <p:cNvSpPr/>
            <p:nvPr/>
          </p:nvSpPr>
          <p:spPr>
            <a:xfrm>
              <a:off x="426720" y="4296409"/>
              <a:ext cx="2066289" cy="635000"/>
            </a:xfrm>
            <a:custGeom>
              <a:avLst/>
              <a:gdLst/>
              <a:ahLst/>
              <a:cxnLst/>
              <a:rect l="l" t="t" r="r" b="b"/>
              <a:pathLst>
                <a:path w="2066289" h="635000">
                  <a:moveTo>
                    <a:pt x="2066290" y="0"/>
                  </a:moveTo>
                  <a:lnTo>
                    <a:pt x="157480" y="0"/>
                  </a:lnTo>
                  <a:lnTo>
                    <a:pt x="157480" y="118110"/>
                  </a:lnTo>
                  <a:lnTo>
                    <a:pt x="0" y="118110"/>
                  </a:lnTo>
                  <a:lnTo>
                    <a:pt x="0" y="247650"/>
                  </a:lnTo>
                  <a:lnTo>
                    <a:pt x="1761490" y="247650"/>
                  </a:lnTo>
                  <a:lnTo>
                    <a:pt x="1761490" y="635000"/>
                  </a:lnTo>
                  <a:lnTo>
                    <a:pt x="1908810" y="635000"/>
                  </a:lnTo>
                  <a:lnTo>
                    <a:pt x="1908810" y="247650"/>
                  </a:lnTo>
                  <a:lnTo>
                    <a:pt x="1908810" y="118110"/>
                  </a:lnTo>
                  <a:lnTo>
                    <a:pt x="1918970" y="118110"/>
                  </a:lnTo>
                  <a:lnTo>
                    <a:pt x="1918970" y="505460"/>
                  </a:lnTo>
                  <a:lnTo>
                    <a:pt x="2066290" y="505460"/>
                  </a:lnTo>
                  <a:lnTo>
                    <a:pt x="2066290" y="118110"/>
                  </a:lnTo>
                  <a:lnTo>
                    <a:pt x="2066290"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8" name="object 18"/>
            <p:cNvSpPr/>
            <p:nvPr/>
          </p:nvSpPr>
          <p:spPr>
            <a:xfrm>
              <a:off x="426719" y="4296409"/>
              <a:ext cx="2066289" cy="635000"/>
            </a:xfrm>
            <a:custGeom>
              <a:avLst/>
              <a:gdLst/>
              <a:ahLst/>
              <a:cxnLst/>
              <a:rect l="l" t="t" r="r" b="b"/>
              <a:pathLst>
                <a:path w="2066289" h="635000">
                  <a:moveTo>
                    <a:pt x="0" y="247650"/>
                  </a:moveTo>
                  <a:lnTo>
                    <a:pt x="0" y="118109"/>
                  </a:lnTo>
                  <a:lnTo>
                    <a:pt x="1908810" y="118109"/>
                  </a:lnTo>
                  <a:lnTo>
                    <a:pt x="1908810" y="635000"/>
                  </a:lnTo>
                  <a:lnTo>
                    <a:pt x="1751330" y="635000"/>
                  </a:lnTo>
                </a:path>
                <a:path w="2066289" h="635000">
                  <a:moveTo>
                    <a:pt x="157479" y="118109"/>
                  </a:moveTo>
                  <a:lnTo>
                    <a:pt x="157479" y="0"/>
                  </a:lnTo>
                  <a:lnTo>
                    <a:pt x="2066290" y="0"/>
                  </a:lnTo>
                  <a:lnTo>
                    <a:pt x="2066290" y="505459"/>
                  </a:lnTo>
                  <a:lnTo>
                    <a:pt x="1908810" y="505459"/>
                  </a:lnTo>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19" name="object 19"/>
          <p:cNvSpPr txBox="1"/>
          <p:nvPr/>
        </p:nvSpPr>
        <p:spPr>
          <a:xfrm>
            <a:off x="2905125" y="2553533"/>
            <a:ext cx="1019175" cy="182807"/>
          </a:xfrm>
          <a:prstGeom prst="rect">
            <a:avLst/>
          </a:prstGeom>
          <a:solidFill>
            <a:srgbClr val="FFFFCC"/>
          </a:solidFill>
          <a:ln w="3175">
            <a:solidFill>
              <a:srgbClr val="000000"/>
            </a:solidFill>
          </a:ln>
        </p:spPr>
        <p:txBody>
          <a:bodyPr vert="horz" wrap="square" lIns="0" tIns="26670" rIns="0" bIns="0" rtlCol="0">
            <a:spAutoFit/>
          </a:bodyPr>
          <a:lstStyle/>
          <a:p>
            <a:pPr marL="80010" defTabSz="685800" fontAlgn="auto">
              <a:spcBef>
                <a:spcPts val="210"/>
              </a:spcBef>
              <a:spcAft>
                <a:spcPts val="0"/>
              </a:spcAft>
            </a:pPr>
            <a:r>
              <a:rPr sz="1013" b="0" u="sng" spc="-34" dirty="0">
                <a:solidFill>
                  <a:prstClr val="black"/>
                </a:solidFill>
                <a:uFill>
                  <a:solidFill>
                    <a:srgbClr val="000000"/>
                  </a:solidFill>
                </a:uFill>
                <a:latin typeface="Times New Roman"/>
                <a:cs typeface="Times New Roman"/>
              </a:rPr>
              <a:t> </a:t>
            </a:r>
            <a:r>
              <a:rPr sz="1013" b="0" u="sng" spc="-146"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a:t>
            </a:r>
            <a:r>
              <a:rPr sz="1013" b="0" u="sng" spc="-53" dirty="0">
                <a:solidFill>
                  <a:prstClr val="black"/>
                </a:solidFill>
                <a:uFill>
                  <a:solidFill>
                    <a:srgbClr val="000000"/>
                  </a:solidFill>
                </a:uFill>
                <a:latin typeface="Arial"/>
                <a:cs typeface="Arial"/>
              </a:rPr>
              <a:t> </a:t>
            </a:r>
            <a:r>
              <a:rPr sz="1013" b="0" u="sng" spc="-75" dirty="0">
                <a:solidFill>
                  <a:prstClr val="black"/>
                </a:solidFill>
                <a:uFill>
                  <a:solidFill>
                    <a:srgbClr val="000000"/>
                  </a:solidFill>
                </a:uFill>
                <a:latin typeface="Arial"/>
                <a:cs typeface="Arial"/>
              </a:rPr>
              <a:t>SalesLineItem</a:t>
            </a:r>
            <a:endParaRPr sz="1013" b="0">
              <a:solidFill>
                <a:prstClr val="black"/>
              </a:solidFill>
              <a:latin typeface="Arial"/>
              <a:cs typeface="Arial"/>
            </a:endParaRPr>
          </a:p>
        </p:txBody>
      </p:sp>
      <p:grpSp>
        <p:nvGrpSpPr>
          <p:cNvPr id="20" name="object 20"/>
          <p:cNvGrpSpPr/>
          <p:nvPr/>
        </p:nvGrpSpPr>
        <p:grpSpPr>
          <a:xfrm>
            <a:off x="2088832" y="1995487"/>
            <a:ext cx="1418273" cy="2719388"/>
            <a:chOff x="1261110" y="2660650"/>
            <a:chExt cx="1891030" cy="3625850"/>
          </a:xfrm>
        </p:grpSpPr>
        <p:sp>
          <p:nvSpPr>
            <p:cNvPr id="21" name="object 21"/>
            <p:cNvSpPr/>
            <p:nvPr/>
          </p:nvSpPr>
          <p:spPr>
            <a:xfrm>
              <a:off x="1455420" y="5544820"/>
              <a:ext cx="1696720" cy="741680"/>
            </a:xfrm>
            <a:custGeom>
              <a:avLst/>
              <a:gdLst/>
              <a:ahLst/>
              <a:cxnLst/>
              <a:rect l="l" t="t" r="r" b="b"/>
              <a:pathLst>
                <a:path w="1696720" h="741679">
                  <a:moveTo>
                    <a:pt x="1593850" y="0"/>
                  </a:moveTo>
                  <a:lnTo>
                    <a:pt x="0" y="0"/>
                  </a:lnTo>
                  <a:lnTo>
                    <a:pt x="0" y="741679"/>
                  </a:lnTo>
                  <a:lnTo>
                    <a:pt x="1696720" y="741679"/>
                  </a:lnTo>
                  <a:lnTo>
                    <a:pt x="1696720" y="118109"/>
                  </a:lnTo>
                  <a:lnTo>
                    <a:pt x="1593850"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2" name="object 22"/>
            <p:cNvSpPr/>
            <p:nvPr/>
          </p:nvSpPr>
          <p:spPr>
            <a:xfrm>
              <a:off x="1261110" y="2660650"/>
              <a:ext cx="1891030" cy="3625850"/>
            </a:xfrm>
            <a:custGeom>
              <a:avLst/>
              <a:gdLst/>
              <a:ahLst/>
              <a:cxnLst/>
              <a:rect l="l" t="t" r="r" b="b"/>
              <a:pathLst>
                <a:path w="1891030" h="3625850">
                  <a:moveTo>
                    <a:pt x="194309" y="2884170"/>
                  </a:moveTo>
                  <a:lnTo>
                    <a:pt x="1788160" y="2884170"/>
                  </a:lnTo>
                  <a:lnTo>
                    <a:pt x="1891029" y="3002280"/>
                  </a:lnTo>
                  <a:lnTo>
                    <a:pt x="1891029" y="3625850"/>
                  </a:lnTo>
                  <a:lnTo>
                    <a:pt x="194309" y="3625850"/>
                  </a:lnTo>
                  <a:lnTo>
                    <a:pt x="194309" y="2884170"/>
                  </a:lnTo>
                  <a:close/>
                </a:path>
                <a:path w="1891030" h="3625850">
                  <a:moveTo>
                    <a:pt x="194309" y="2884170"/>
                  </a:moveTo>
                  <a:lnTo>
                    <a:pt x="1788160" y="2884170"/>
                  </a:lnTo>
                  <a:lnTo>
                    <a:pt x="1891029" y="3002280"/>
                  </a:lnTo>
                  <a:lnTo>
                    <a:pt x="1891029" y="3625850"/>
                  </a:lnTo>
                  <a:lnTo>
                    <a:pt x="194309" y="3625850"/>
                  </a:lnTo>
                  <a:lnTo>
                    <a:pt x="194309" y="2884170"/>
                  </a:lnTo>
                </a:path>
                <a:path w="1891030" h="3625850">
                  <a:moveTo>
                    <a:pt x="1788160" y="2884170"/>
                  </a:moveTo>
                  <a:lnTo>
                    <a:pt x="1788160" y="3002280"/>
                  </a:lnTo>
                  <a:lnTo>
                    <a:pt x="1891029" y="3002280"/>
                  </a:lnTo>
                </a:path>
                <a:path w="1891030" h="3625850">
                  <a:moveTo>
                    <a:pt x="0" y="1226820"/>
                  </a:moveTo>
                  <a:lnTo>
                    <a:pt x="0" y="1883410"/>
                  </a:lnTo>
                </a:path>
                <a:path w="1891030" h="3625850">
                  <a:moveTo>
                    <a:pt x="444500" y="0"/>
                  </a:moveTo>
                  <a:lnTo>
                    <a:pt x="1427480" y="0"/>
                  </a:lnTo>
                </a:path>
                <a:path w="1891030" h="3625850">
                  <a:moveTo>
                    <a:pt x="0" y="214629"/>
                  </a:moveTo>
                  <a:lnTo>
                    <a:pt x="0" y="721360"/>
                  </a:lnTo>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23" name="object 23"/>
          <p:cNvSpPr txBox="1"/>
          <p:nvPr/>
        </p:nvSpPr>
        <p:spPr>
          <a:xfrm>
            <a:off x="2252662" y="4144328"/>
            <a:ext cx="1130618" cy="477054"/>
          </a:xfrm>
          <a:prstGeom prst="rect">
            <a:avLst/>
          </a:prstGeom>
        </p:spPr>
        <p:txBody>
          <a:bodyPr vert="horz" wrap="square" lIns="0" tIns="15240" rIns="0" bIns="0" rtlCol="0">
            <a:spAutoFit/>
          </a:bodyPr>
          <a:lstStyle/>
          <a:p>
            <a:pPr marL="9525" marR="3810" defTabSz="685800" fontAlgn="auto">
              <a:lnSpc>
                <a:spcPts val="1208"/>
              </a:lnSpc>
              <a:spcBef>
                <a:spcPts val="120"/>
              </a:spcBef>
              <a:spcAft>
                <a:spcPts val="0"/>
              </a:spcAft>
            </a:pPr>
            <a:r>
              <a:rPr sz="1013" b="0" spc="-75" dirty="0">
                <a:solidFill>
                  <a:prstClr val="black"/>
                </a:solidFill>
                <a:latin typeface="Arial"/>
                <a:cs typeface="Arial"/>
              </a:rPr>
              <a:t>linked </a:t>
            </a:r>
            <a:r>
              <a:rPr sz="1013" b="0" spc="-71" dirty="0">
                <a:solidFill>
                  <a:prstClr val="black"/>
                </a:solidFill>
                <a:latin typeface="Arial"/>
                <a:cs typeface="Arial"/>
              </a:rPr>
              <a:t>to the  </a:t>
            </a:r>
            <a:r>
              <a:rPr sz="1013" b="0" spc="-75" dirty="0">
                <a:solidFill>
                  <a:prstClr val="black"/>
                </a:solidFill>
                <a:latin typeface="Arial"/>
                <a:cs typeface="Arial"/>
              </a:rPr>
              <a:t>corresponding  ProductSpecification</a:t>
            </a:r>
            <a:endParaRPr sz="1013" b="0">
              <a:solidFill>
                <a:prstClr val="black"/>
              </a:solidFill>
              <a:latin typeface="Arial"/>
              <a:cs typeface="Arial"/>
            </a:endParaRPr>
          </a:p>
        </p:txBody>
      </p:sp>
      <p:sp>
        <p:nvSpPr>
          <p:cNvPr id="53" name="object 3">
            <a:extLst>
              <a:ext uri="{FF2B5EF4-FFF2-40B4-BE49-F238E27FC236}">
                <a16:creationId xmlns:a16="http://schemas.microsoft.com/office/drawing/2014/main" id="{2E40B2B0-ED3F-3D43-BAC1-DBAF49157943}"/>
              </a:ext>
            </a:extLst>
          </p:cNvPr>
          <p:cNvSpPr txBox="1"/>
          <p:nvPr/>
        </p:nvSpPr>
        <p:spPr>
          <a:xfrm>
            <a:off x="506014" y="235332"/>
            <a:ext cx="8026426" cy="430407"/>
          </a:xfrm>
          <a:prstGeom prst="rect">
            <a:avLst/>
          </a:prstGeom>
        </p:spPr>
        <p:txBody>
          <a:bodyPr vert="horz" wrap="square" lIns="0" tIns="45244" rIns="0" bIns="0" rtlCol="0">
            <a:spAutoFit/>
          </a:bodyPr>
          <a:lstStyle/>
          <a:p>
            <a:pPr marL="9525" marR="866299" algn="r" defTabSz="685800" fontAlgn="auto">
              <a:lnSpc>
                <a:spcPts val="3022"/>
              </a:lnSpc>
              <a:spcBef>
                <a:spcPts val="356"/>
              </a:spcBef>
              <a:spcAft>
                <a:spcPts val="0"/>
              </a:spcAft>
            </a:pPr>
            <a:r>
              <a:rPr lang="en-IE" sz="2700" spc="-34" dirty="0">
                <a:latin typeface="Arial"/>
                <a:cs typeface="Arial"/>
              </a:rPr>
              <a:t>Example </a:t>
            </a:r>
            <a:r>
              <a:rPr lang="en-IE" sz="2700" i="1" spc="-34" dirty="0">
                <a:latin typeface="Arial"/>
                <a:cs typeface="Arial"/>
              </a:rPr>
              <a:t>before</a:t>
            </a:r>
            <a:r>
              <a:rPr lang="en-IE" sz="2700" spc="-34" dirty="0">
                <a:latin typeface="Arial"/>
                <a:cs typeface="Arial"/>
              </a:rPr>
              <a:t> Operation </a:t>
            </a:r>
            <a:r>
              <a:rPr sz="2700" spc="-26" dirty="0" err="1">
                <a:latin typeface="Arial"/>
                <a:cs typeface="Arial"/>
              </a:rPr>
              <a:t>enterItem</a:t>
            </a:r>
            <a:r>
              <a:rPr sz="2700" spc="-26" dirty="0">
                <a:latin typeface="Arial"/>
                <a:cs typeface="Arial"/>
              </a:rPr>
              <a:t>(1234,</a:t>
            </a:r>
            <a:r>
              <a:rPr sz="2700" spc="-75" dirty="0">
                <a:latin typeface="Arial"/>
                <a:cs typeface="Arial"/>
              </a:rPr>
              <a:t> </a:t>
            </a:r>
            <a:r>
              <a:rPr sz="2700" spc="-15" dirty="0">
                <a:latin typeface="Arial"/>
                <a:cs typeface="Arial"/>
              </a:rPr>
              <a:t>3)</a:t>
            </a:r>
            <a:endParaRPr sz="2700" b="0" dirty="0">
              <a:latin typeface="Arial"/>
              <a:cs typeface="Arial"/>
            </a:endParaRPr>
          </a:p>
        </p:txBody>
      </p:sp>
    </p:spTree>
    <p:extLst>
      <p:ext uri="{BB962C8B-B14F-4D97-AF65-F5344CB8AC3E}">
        <p14:creationId xmlns:p14="http://schemas.microsoft.com/office/powerpoint/2010/main" val="1818201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50</a:t>
            </a:fld>
            <a:endParaRPr lang="en-US" b="0" dirty="0">
              <a:latin typeface="Calibri"/>
              <a:cs typeface="+mn-cs"/>
            </a:endParaRPr>
          </a:p>
        </p:txBody>
      </p:sp>
      <p:graphicFrame>
        <p:nvGraphicFramePr>
          <p:cNvPr id="3" name="Object 4"/>
          <p:cNvGraphicFramePr>
            <a:graphicFrameLocks noChangeAspect="1"/>
          </p:cNvGraphicFramePr>
          <p:nvPr/>
        </p:nvGraphicFramePr>
        <p:xfrm>
          <a:off x="1547938" y="151435"/>
          <a:ext cx="6013910" cy="4444754"/>
        </p:xfrm>
        <a:graphic>
          <a:graphicData uri="http://schemas.openxmlformats.org/presentationml/2006/ole">
            <mc:AlternateContent xmlns:mc="http://schemas.openxmlformats.org/markup-compatibility/2006">
              <mc:Choice xmlns:v="urn:schemas-microsoft-com:vml" Requires="v">
                <p:oleObj name="Visio" r:id="rId2" imgW="6723360" imgH="4968360" progId="Visio.Drawing.11">
                  <p:embed/>
                </p:oleObj>
              </mc:Choice>
              <mc:Fallback>
                <p:oleObj name="Visio" r:id="rId2" imgW="6723360" imgH="4968360" progId="Visio.Drawing.11">
                  <p:embed/>
                  <p:pic>
                    <p:nvPicPr>
                      <p:cNvPr id="3"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938" y="151435"/>
                        <a:ext cx="6013910" cy="4444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5583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51</a:t>
            </a:fld>
            <a:endParaRPr lang="en-US" b="0" dirty="0">
              <a:latin typeface="Calibri"/>
              <a:cs typeface="+mn-cs"/>
            </a:endParaRPr>
          </a:p>
        </p:txBody>
      </p:sp>
      <p:graphicFrame>
        <p:nvGraphicFramePr>
          <p:cNvPr id="3" name="Object 36"/>
          <p:cNvGraphicFramePr>
            <a:graphicFrameLocks noChangeAspect="1"/>
          </p:cNvGraphicFramePr>
          <p:nvPr/>
        </p:nvGraphicFramePr>
        <p:xfrm>
          <a:off x="2066423" y="1004977"/>
          <a:ext cx="6172200" cy="3233738"/>
        </p:xfrm>
        <a:graphic>
          <a:graphicData uri="http://schemas.openxmlformats.org/presentationml/2006/ole">
            <mc:AlternateContent xmlns:mc="http://schemas.openxmlformats.org/markup-compatibility/2006">
              <mc:Choice xmlns:v="urn:schemas-microsoft-com:vml" Requires="v">
                <p:oleObj name="Visio" r:id="rId2" imgW="6207480" imgH="3250800" progId="Visio.Drawing.11">
                  <p:embed/>
                </p:oleObj>
              </mc:Choice>
              <mc:Fallback>
                <p:oleObj name="Visio" r:id="rId2" imgW="6207480" imgH="3250800" progId="Visio.Drawing.11">
                  <p:embed/>
                  <p:pic>
                    <p:nvPicPr>
                      <p:cNvPr id="3" name="Object 3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423" y="1004977"/>
                        <a:ext cx="6172200" cy="3233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388019" y="658729"/>
            <a:ext cx="1849856" cy="715581"/>
          </a:xfrm>
          <a:prstGeom prst="rect">
            <a:avLst/>
          </a:prstGeom>
          <a:solidFill>
            <a:schemeClr val="bg1"/>
          </a:solidFill>
          <a:ln>
            <a:solidFill>
              <a:schemeClr val="tx1"/>
            </a:solidFill>
          </a:ln>
        </p:spPr>
        <p:txBody>
          <a:bodyPr wrap="square" rtlCol="0">
            <a:spAutoFit/>
          </a:bodyPr>
          <a:lstStyle/>
          <a:p>
            <a:pPr defTabSz="342900" fontAlgn="auto">
              <a:spcBef>
                <a:spcPts val="0"/>
              </a:spcBef>
              <a:spcAft>
                <a:spcPts val="0"/>
              </a:spcAft>
            </a:pPr>
            <a:r>
              <a:rPr lang="en-US" sz="1350" b="0" dirty="0">
                <a:solidFill>
                  <a:prstClr val="black"/>
                </a:solidFill>
                <a:latin typeface="Calibri"/>
                <a:cs typeface="+mn-cs"/>
              </a:rPr>
              <a:t>The basic scenario we have been working with:</a:t>
            </a:r>
          </a:p>
        </p:txBody>
      </p:sp>
    </p:spTree>
    <p:extLst>
      <p:ext uri="{BB962C8B-B14F-4D97-AF65-F5344CB8AC3E}">
        <p14:creationId xmlns:p14="http://schemas.microsoft.com/office/powerpoint/2010/main" val="73732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52</a:t>
            </a:fld>
            <a:endParaRPr lang="en-US" b="0" dirty="0">
              <a:latin typeface="Calibri"/>
              <a:cs typeface="+mn-cs"/>
            </a:endParaRPr>
          </a:p>
        </p:txBody>
      </p:sp>
      <p:graphicFrame>
        <p:nvGraphicFramePr>
          <p:cNvPr id="3" name="Object 4"/>
          <p:cNvGraphicFramePr>
            <a:graphicFrameLocks noChangeAspect="1"/>
          </p:cNvGraphicFramePr>
          <p:nvPr/>
        </p:nvGraphicFramePr>
        <p:xfrm>
          <a:off x="2075447" y="1461837"/>
          <a:ext cx="6172200" cy="2447925"/>
        </p:xfrm>
        <a:graphic>
          <a:graphicData uri="http://schemas.openxmlformats.org/presentationml/2006/ole">
            <mc:AlternateContent xmlns:mc="http://schemas.openxmlformats.org/markup-compatibility/2006">
              <mc:Choice xmlns:v="urn:schemas-microsoft-com:vml" Requires="v">
                <p:oleObj name="Visio" r:id="rId2" imgW="6108480" imgH="2422080" progId="Visio.Drawing.11">
                  <p:embed/>
                </p:oleObj>
              </mc:Choice>
              <mc:Fallback>
                <p:oleObj name="Visio" r:id="rId2" imgW="6108480" imgH="2422080" progId="Visio.Drawing.11">
                  <p:embed/>
                  <p:pic>
                    <p:nvPicPr>
                      <p:cNvPr id="3"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447" y="1461837"/>
                        <a:ext cx="6172200" cy="2447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243641" y="279734"/>
            <a:ext cx="2057400" cy="1131079"/>
          </a:xfrm>
          <a:prstGeom prst="rect">
            <a:avLst/>
          </a:prstGeom>
          <a:noFill/>
          <a:ln>
            <a:solidFill>
              <a:schemeClr val="tx1"/>
            </a:solidFill>
          </a:ln>
        </p:spPr>
        <p:txBody>
          <a:bodyPr wrap="square" rtlCol="0">
            <a:spAutoFit/>
          </a:bodyPr>
          <a:lstStyle/>
          <a:p>
            <a:pPr defTabSz="342900" fontAlgn="auto">
              <a:spcBef>
                <a:spcPts val="0"/>
              </a:spcBef>
              <a:spcAft>
                <a:spcPts val="0"/>
              </a:spcAft>
            </a:pPr>
            <a:r>
              <a:rPr lang="en-US" sz="1350" b="0" dirty="0">
                <a:solidFill>
                  <a:prstClr val="black"/>
                </a:solidFill>
                <a:latin typeface="Calibri"/>
                <a:cs typeface="+mn-cs"/>
              </a:rPr>
              <a:t>Adding pay by credit; note that the </a:t>
            </a:r>
            <a:r>
              <a:rPr lang="en-US" sz="1350" b="0" i="1" dirty="0">
                <a:solidFill>
                  <a:prstClr val="black"/>
                </a:solidFill>
                <a:latin typeface="Calibri"/>
                <a:cs typeface="+mn-cs"/>
              </a:rPr>
              <a:t>Accounts</a:t>
            </a:r>
            <a:r>
              <a:rPr lang="en-US" sz="1350" b="0" dirty="0">
                <a:solidFill>
                  <a:prstClr val="black"/>
                </a:solidFill>
                <a:latin typeface="Calibri"/>
                <a:cs typeface="+mn-cs"/>
              </a:rPr>
              <a:t> object (Accounts Receivable in the Domain Model) gets updated.</a:t>
            </a:r>
          </a:p>
        </p:txBody>
      </p:sp>
    </p:spTree>
    <p:extLst>
      <p:ext uri="{BB962C8B-B14F-4D97-AF65-F5344CB8AC3E}">
        <p14:creationId xmlns:p14="http://schemas.microsoft.com/office/powerpoint/2010/main" val="161485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53</a:t>
            </a:fld>
            <a:endParaRPr lang="en-US" b="0" dirty="0">
              <a:latin typeface="Calibri"/>
              <a:cs typeface="+mn-cs"/>
            </a:endParaRPr>
          </a:p>
        </p:txBody>
      </p:sp>
      <p:graphicFrame>
        <p:nvGraphicFramePr>
          <p:cNvPr id="3" name="Object 4"/>
          <p:cNvGraphicFramePr>
            <a:graphicFrameLocks noChangeAspect="1"/>
          </p:cNvGraphicFramePr>
          <p:nvPr/>
        </p:nvGraphicFramePr>
        <p:xfrm>
          <a:off x="1985211" y="1362577"/>
          <a:ext cx="6172200" cy="2387204"/>
        </p:xfrm>
        <a:graphic>
          <a:graphicData uri="http://schemas.openxmlformats.org/presentationml/2006/ole">
            <mc:AlternateContent xmlns:mc="http://schemas.openxmlformats.org/markup-compatibility/2006">
              <mc:Choice xmlns:v="urn:schemas-microsoft-com:vml" Requires="v">
                <p:oleObj name="Visio" r:id="rId2" imgW="5069520" imgH="1960560" progId="Visio.Drawing.11">
                  <p:embed/>
                </p:oleObj>
              </mc:Choice>
              <mc:Fallback>
                <p:oleObj name="Visio" r:id="rId2" imgW="5069520" imgH="1960560" progId="Visio.Drawing.11">
                  <p:embed/>
                  <p:pic>
                    <p:nvPicPr>
                      <p:cNvPr id="3"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211" y="1362577"/>
                        <a:ext cx="6172200" cy="2387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451184" y="767013"/>
            <a:ext cx="1665008" cy="300082"/>
          </a:xfrm>
          <a:prstGeom prst="rect">
            <a:avLst/>
          </a:prstGeom>
          <a:noFill/>
          <a:ln>
            <a:solidFill>
              <a:schemeClr val="tx1"/>
            </a:solidFill>
          </a:ln>
        </p:spPr>
        <p:txBody>
          <a:bodyPr wrap="none" rtlCol="0">
            <a:spAutoFit/>
          </a:bodyPr>
          <a:lstStyle/>
          <a:p>
            <a:pPr defTabSz="342900" fontAlgn="auto">
              <a:spcBef>
                <a:spcPts val="0"/>
              </a:spcBef>
              <a:spcAft>
                <a:spcPts val="0"/>
              </a:spcAft>
            </a:pPr>
            <a:r>
              <a:rPr lang="en-US" sz="1350" b="0" dirty="0">
                <a:solidFill>
                  <a:prstClr val="black"/>
                </a:solidFill>
                <a:latin typeface="Calibri"/>
                <a:cs typeface="+mn-cs"/>
              </a:rPr>
              <a:t>Adding pay by check:</a:t>
            </a:r>
          </a:p>
        </p:txBody>
      </p:sp>
    </p:spTree>
    <p:extLst>
      <p:ext uri="{BB962C8B-B14F-4D97-AF65-F5344CB8AC3E}">
        <p14:creationId xmlns:p14="http://schemas.microsoft.com/office/powerpoint/2010/main" val="193057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NextGen</a:t>
            </a:r>
            <a:r>
              <a:rPr lang="en-US" dirty="0"/>
              <a:t> POS Operation Contracts</a:t>
            </a:r>
          </a:p>
        </p:txBody>
      </p:sp>
      <p:sp>
        <p:nvSpPr>
          <p:cNvPr id="3" name="Content Placeholder 2"/>
          <p:cNvSpPr>
            <a:spLocks noGrp="1"/>
          </p:cNvSpPr>
          <p:nvPr>
            <p:ph idx="1"/>
          </p:nvPr>
        </p:nvSpPr>
        <p:spPr/>
        <p:txBody>
          <a:bodyPr>
            <a:normAutofit fontScale="92500" lnSpcReduction="10000"/>
          </a:bodyPr>
          <a:lstStyle/>
          <a:p>
            <a:r>
              <a:rPr lang="en-US" b="1" u="sng" dirty="0"/>
              <a:t>Contract CO5: </a:t>
            </a:r>
            <a:r>
              <a:rPr lang="en-US" b="1" u="sng" dirty="0" err="1"/>
              <a:t>makeCreditPayment</a:t>
            </a:r>
            <a:endParaRPr lang="en-US" b="1" u="sng" dirty="0"/>
          </a:p>
          <a:p>
            <a:r>
              <a:rPr lang="en-US" b="1" dirty="0"/>
              <a:t>Operation:</a:t>
            </a:r>
            <a:r>
              <a:rPr lang="en-US" dirty="0"/>
              <a:t>		</a:t>
            </a:r>
            <a:r>
              <a:rPr lang="en-US" dirty="0" err="1"/>
              <a:t>makeCreditPayment</a:t>
            </a:r>
            <a:r>
              <a:rPr lang="en-US" dirty="0"/>
              <a:t>(</a:t>
            </a:r>
            <a:r>
              <a:rPr lang="en-US" dirty="0" err="1"/>
              <a:t>creditAccountNumber</a:t>
            </a:r>
            <a:r>
              <a:rPr lang="en-US" dirty="0"/>
              <a:t>, </a:t>
            </a:r>
            <a:r>
              <a:rPr lang="en-US" dirty="0" err="1"/>
              <a:t>expiryDate</a:t>
            </a:r>
            <a:r>
              <a:rPr lang="en-US" dirty="0"/>
              <a:t>)</a:t>
            </a:r>
            <a:br>
              <a:rPr lang="en-US" dirty="0"/>
            </a:br>
            <a:r>
              <a:rPr lang="en-US" b="1" dirty="0"/>
              <a:t>Cross Reference:	</a:t>
            </a:r>
            <a:r>
              <a:rPr lang="en-US" dirty="0"/>
              <a:t>Use Cases: Process Sales</a:t>
            </a:r>
            <a:br>
              <a:rPr lang="en-US" dirty="0"/>
            </a:br>
            <a:r>
              <a:rPr lang="en-US" b="1" dirty="0"/>
              <a:t>Preconditions:		</a:t>
            </a:r>
            <a:r>
              <a:rPr lang="en-US" dirty="0"/>
              <a:t>An underway sale exists and all items have been entered</a:t>
            </a:r>
            <a:br>
              <a:rPr lang="en-US" dirty="0"/>
            </a:br>
            <a:r>
              <a:rPr lang="en-US" b="1" dirty="0" err="1"/>
              <a:t>Postconditions</a:t>
            </a:r>
            <a:r>
              <a:rPr lang="en-US" b="1" dirty="0"/>
              <a:t>:		</a:t>
            </a:r>
            <a:r>
              <a:rPr lang="en-US" dirty="0"/>
              <a:t>- A </a:t>
            </a:r>
            <a:r>
              <a:rPr lang="en-US" dirty="0" err="1"/>
              <a:t>CreditPayment</a:t>
            </a:r>
            <a:r>
              <a:rPr lang="en-US" dirty="0"/>
              <a:t> </a:t>
            </a:r>
            <a:r>
              <a:rPr lang="en-US" i="1" dirty="0" err="1"/>
              <a:t>pmt</a:t>
            </a:r>
            <a:r>
              <a:rPr lang="en-US" dirty="0"/>
              <a:t> was created</a:t>
            </a:r>
            <a:br>
              <a:rPr lang="en-US" dirty="0"/>
            </a:br>
            <a:r>
              <a:rPr lang="en-US" dirty="0"/>
              <a:t>			-</a:t>
            </a:r>
            <a:r>
              <a:rPr lang="en-US" i="1" dirty="0"/>
              <a:t> </a:t>
            </a:r>
            <a:r>
              <a:rPr lang="en-US" i="1" dirty="0" err="1"/>
              <a:t>pmt</a:t>
            </a:r>
            <a:r>
              <a:rPr lang="en-US" dirty="0"/>
              <a:t> was associated with the current Sale </a:t>
            </a:r>
            <a:r>
              <a:rPr lang="en-US" i="1" dirty="0"/>
              <a:t>s</a:t>
            </a:r>
            <a:br>
              <a:rPr lang="en-US" dirty="0"/>
            </a:br>
            <a:r>
              <a:rPr lang="en-US" dirty="0"/>
              <a:t>			-</a:t>
            </a:r>
            <a:r>
              <a:rPr lang="en-US" i="1" dirty="0"/>
              <a:t> </a:t>
            </a:r>
            <a:r>
              <a:rPr lang="en-US" dirty="0"/>
              <a:t>a </a:t>
            </a:r>
            <a:r>
              <a:rPr lang="en-US" dirty="0" err="1"/>
              <a:t>CreditCard</a:t>
            </a:r>
            <a:r>
              <a:rPr lang="en-US" dirty="0"/>
              <a:t> </a:t>
            </a:r>
            <a:r>
              <a:rPr lang="en-US" i="1" dirty="0"/>
              <a:t>cc</a:t>
            </a:r>
            <a:r>
              <a:rPr lang="en-US" dirty="0"/>
              <a:t> was created, </a:t>
            </a:r>
            <a:r>
              <a:rPr lang="en-US" i="1" dirty="0" err="1"/>
              <a:t>cc.number</a:t>
            </a:r>
            <a:r>
              <a:rPr lang="en-US" i="1" dirty="0"/>
              <a:t> = </a:t>
            </a:r>
            <a:r>
              <a:rPr lang="en-US" dirty="0" err="1"/>
              <a:t>creditAccountNumber</a:t>
            </a:r>
            <a:r>
              <a:rPr lang="en-US" i="1" dirty="0"/>
              <a:t>,</a:t>
            </a:r>
            <a:br>
              <a:rPr lang="en-US" i="1" dirty="0"/>
            </a:br>
            <a:r>
              <a:rPr lang="en-US" i="1" dirty="0"/>
              <a:t>			 </a:t>
            </a:r>
            <a:r>
              <a:rPr lang="en-US" i="1" dirty="0" err="1"/>
              <a:t>cc.expiryDate</a:t>
            </a:r>
            <a:r>
              <a:rPr lang="en-US" i="1" dirty="0"/>
              <a:t> = </a:t>
            </a:r>
            <a:r>
              <a:rPr lang="en-US" dirty="0" err="1"/>
              <a:t>expiryDate</a:t>
            </a:r>
            <a:br>
              <a:rPr lang="en-US" dirty="0"/>
            </a:br>
            <a:r>
              <a:rPr lang="en-US" dirty="0"/>
              <a:t>			-</a:t>
            </a:r>
            <a:r>
              <a:rPr lang="en-US" i="1" dirty="0"/>
              <a:t> cc </a:t>
            </a:r>
            <a:r>
              <a:rPr lang="en-US" dirty="0"/>
              <a:t>was associated with </a:t>
            </a:r>
            <a:r>
              <a:rPr lang="en-US" i="1" dirty="0" err="1"/>
              <a:t>pmt</a:t>
            </a:r>
            <a:br>
              <a:rPr lang="en-US" dirty="0"/>
            </a:br>
            <a:r>
              <a:rPr lang="en-US" dirty="0"/>
              <a:t>			- a </a:t>
            </a:r>
            <a:r>
              <a:rPr lang="en-US" dirty="0" err="1"/>
              <a:t>CreditCardPaymentRequest</a:t>
            </a:r>
            <a:r>
              <a:rPr lang="en-US" dirty="0"/>
              <a:t> </a:t>
            </a:r>
            <a:r>
              <a:rPr lang="en-US" i="1" dirty="0" err="1"/>
              <a:t>cpr</a:t>
            </a:r>
            <a:r>
              <a:rPr lang="en-US" dirty="0"/>
              <a:t> was created</a:t>
            </a:r>
            <a:br>
              <a:rPr lang="en-US" dirty="0"/>
            </a:br>
            <a:r>
              <a:rPr lang="en-US" dirty="0"/>
              <a:t>			- </a:t>
            </a:r>
            <a:r>
              <a:rPr lang="en-US" i="1" dirty="0" err="1"/>
              <a:t>pmt</a:t>
            </a:r>
            <a:r>
              <a:rPr lang="en-US" dirty="0"/>
              <a:t> was associated with </a:t>
            </a:r>
            <a:r>
              <a:rPr lang="en-US" i="1" dirty="0" err="1"/>
              <a:t>cpr</a:t>
            </a:r>
            <a:br>
              <a:rPr lang="en-US" dirty="0"/>
            </a:br>
            <a:r>
              <a:rPr lang="en-US" dirty="0"/>
              <a:t>			- a </a:t>
            </a:r>
            <a:r>
              <a:rPr lang="en-US" dirty="0" err="1"/>
              <a:t>ReceivableEntry</a:t>
            </a:r>
            <a:r>
              <a:rPr lang="en-US" dirty="0"/>
              <a:t> </a:t>
            </a:r>
            <a:r>
              <a:rPr lang="en-US" i="1" dirty="0"/>
              <a:t>re</a:t>
            </a:r>
            <a:r>
              <a:rPr lang="en-US" dirty="0"/>
              <a:t> was created</a:t>
            </a:r>
            <a:br>
              <a:rPr lang="en-US" dirty="0"/>
            </a:br>
            <a:r>
              <a:rPr lang="en-US" dirty="0"/>
              <a:t>			- </a:t>
            </a:r>
            <a:r>
              <a:rPr lang="en-US" i="1" dirty="0"/>
              <a:t>re</a:t>
            </a:r>
            <a:r>
              <a:rPr lang="en-US" dirty="0"/>
              <a:t> was associated with the external Accounts Receivable</a:t>
            </a:r>
            <a:br>
              <a:rPr lang="en-US" dirty="0"/>
            </a:br>
            <a:r>
              <a:rPr lang="en-US" dirty="0"/>
              <a:t>			- The current sale </a:t>
            </a:r>
            <a:r>
              <a:rPr lang="en-US" i="1" dirty="0"/>
              <a:t>s</a:t>
            </a:r>
            <a:r>
              <a:rPr lang="en-US" dirty="0"/>
              <a:t> was associated with the Store as a completed sale</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54</a:t>
            </a:fld>
            <a:endParaRPr lang="en-US" b="0" dirty="0">
              <a:latin typeface="Calibri"/>
              <a:cs typeface="+mn-cs"/>
            </a:endParaRPr>
          </a:p>
        </p:txBody>
      </p:sp>
    </p:spTree>
    <p:extLst>
      <p:ext uri="{BB962C8B-B14F-4D97-AF65-F5344CB8AC3E}">
        <p14:creationId xmlns:p14="http://schemas.microsoft.com/office/powerpoint/2010/main" val="180742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NextGen</a:t>
            </a:r>
            <a:r>
              <a:rPr lang="en-US" dirty="0"/>
              <a:t> POS Operation Contracts</a:t>
            </a:r>
          </a:p>
        </p:txBody>
      </p:sp>
      <p:sp>
        <p:nvSpPr>
          <p:cNvPr id="3" name="Content Placeholder 2"/>
          <p:cNvSpPr>
            <a:spLocks noGrp="1"/>
          </p:cNvSpPr>
          <p:nvPr>
            <p:ph idx="1"/>
          </p:nvPr>
        </p:nvSpPr>
        <p:spPr/>
        <p:txBody>
          <a:bodyPr>
            <a:normAutofit lnSpcReduction="10000"/>
          </a:bodyPr>
          <a:lstStyle/>
          <a:p>
            <a:r>
              <a:rPr lang="en-US" b="1" u="sng" dirty="0"/>
              <a:t>Contract CO6: </a:t>
            </a:r>
            <a:r>
              <a:rPr lang="en-US" b="1" u="sng" dirty="0" err="1"/>
              <a:t>makeCheckPayment</a:t>
            </a:r>
            <a:endParaRPr lang="en-US" b="1" u="sng" dirty="0"/>
          </a:p>
          <a:p>
            <a:r>
              <a:rPr lang="en-US" b="1" dirty="0"/>
              <a:t>Operation:</a:t>
            </a:r>
            <a:r>
              <a:rPr lang="en-US" dirty="0"/>
              <a:t>		</a:t>
            </a:r>
            <a:r>
              <a:rPr lang="en-US" dirty="0" err="1"/>
              <a:t>makeCheckPayment</a:t>
            </a:r>
            <a:r>
              <a:rPr lang="en-US" dirty="0"/>
              <a:t>(</a:t>
            </a:r>
            <a:r>
              <a:rPr lang="en-US" dirty="0" err="1"/>
              <a:t>driversLicenseNumber</a:t>
            </a:r>
            <a:r>
              <a:rPr lang="en-US" dirty="0"/>
              <a:t>)</a:t>
            </a:r>
            <a:br>
              <a:rPr lang="en-US" dirty="0"/>
            </a:br>
            <a:r>
              <a:rPr lang="en-US" b="1" dirty="0"/>
              <a:t>Cross Reference:	</a:t>
            </a:r>
            <a:r>
              <a:rPr lang="en-US" dirty="0"/>
              <a:t>Use Cases: Process Sales</a:t>
            </a:r>
            <a:br>
              <a:rPr lang="en-US" dirty="0"/>
            </a:br>
            <a:r>
              <a:rPr lang="en-US" b="1" dirty="0"/>
              <a:t>Preconditions:		</a:t>
            </a:r>
            <a:r>
              <a:rPr lang="en-US" dirty="0"/>
              <a:t>An underway sale exists and all items have been entered</a:t>
            </a:r>
            <a:br>
              <a:rPr lang="en-US" dirty="0"/>
            </a:br>
            <a:r>
              <a:rPr lang="en-US" b="1" dirty="0" err="1"/>
              <a:t>Postconditions</a:t>
            </a:r>
            <a:r>
              <a:rPr lang="en-US" b="1" dirty="0"/>
              <a:t>:		</a:t>
            </a:r>
            <a:r>
              <a:rPr lang="en-US" dirty="0"/>
              <a:t>- a </a:t>
            </a:r>
            <a:r>
              <a:rPr lang="en-US" dirty="0" err="1"/>
              <a:t>CheckPayment</a:t>
            </a:r>
            <a:r>
              <a:rPr lang="en-US" dirty="0"/>
              <a:t> </a:t>
            </a:r>
            <a:r>
              <a:rPr lang="en-US" i="1" dirty="0" err="1"/>
              <a:t>pmt</a:t>
            </a:r>
            <a:r>
              <a:rPr lang="en-US" dirty="0"/>
              <a:t> was created</a:t>
            </a:r>
            <a:br>
              <a:rPr lang="en-US" dirty="0"/>
            </a:br>
            <a:r>
              <a:rPr lang="en-US" dirty="0"/>
              <a:t>			- </a:t>
            </a:r>
            <a:r>
              <a:rPr lang="en-US" i="1" dirty="0" err="1"/>
              <a:t>pmt</a:t>
            </a:r>
            <a:r>
              <a:rPr lang="en-US" dirty="0"/>
              <a:t> was associated with the current sale </a:t>
            </a:r>
            <a:r>
              <a:rPr lang="en-US" i="1" dirty="0"/>
              <a:t>s</a:t>
            </a:r>
            <a:br>
              <a:rPr lang="en-US" dirty="0"/>
            </a:br>
            <a:r>
              <a:rPr lang="en-US" dirty="0"/>
              <a:t>			- a </a:t>
            </a:r>
            <a:r>
              <a:rPr lang="en-US" dirty="0" err="1"/>
              <a:t>DriverLicense</a:t>
            </a:r>
            <a:r>
              <a:rPr lang="en-US" dirty="0"/>
              <a:t> </a:t>
            </a:r>
            <a:r>
              <a:rPr lang="en-US" i="1" dirty="0"/>
              <a:t>dl</a:t>
            </a:r>
            <a:r>
              <a:rPr lang="en-US" dirty="0"/>
              <a:t> was created; </a:t>
            </a:r>
            <a:r>
              <a:rPr lang="en-US" i="1" dirty="0" err="1"/>
              <a:t>dl.number</a:t>
            </a:r>
            <a:r>
              <a:rPr lang="en-US" dirty="0"/>
              <a:t> = </a:t>
            </a:r>
            <a:r>
              <a:rPr lang="en-US" dirty="0" err="1"/>
              <a:t>driversLicenseNumber</a:t>
            </a:r>
            <a:br>
              <a:rPr lang="en-US" dirty="0"/>
            </a:br>
            <a:r>
              <a:rPr lang="en-US" dirty="0"/>
              <a:t>			- </a:t>
            </a:r>
            <a:r>
              <a:rPr lang="en-US" i="1" dirty="0"/>
              <a:t>dl</a:t>
            </a:r>
            <a:r>
              <a:rPr lang="en-US" dirty="0"/>
              <a:t> was associated with </a:t>
            </a:r>
            <a:r>
              <a:rPr lang="en-US" i="1" dirty="0" err="1"/>
              <a:t>pmt</a:t>
            </a:r>
            <a:br>
              <a:rPr lang="en-US" dirty="0"/>
            </a:br>
            <a:r>
              <a:rPr lang="en-US" dirty="0"/>
              <a:t>			- a </a:t>
            </a:r>
            <a:r>
              <a:rPr lang="en-US" dirty="0" err="1"/>
              <a:t>CheckPaymentRequest</a:t>
            </a:r>
            <a:r>
              <a:rPr lang="en-US" dirty="0"/>
              <a:t> </a:t>
            </a:r>
            <a:r>
              <a:rPr lang="en-US" i="1" dirty="0" err="1"/>
              <a:t>cpr</a:t>
            </a:r>
            <a:r>
              <a:rPr lang="en-US" dirty="0"/>
              <a:t> was created</a:t>
            </a:r>
            <a:br>
              <a:rPr lang="en-US" dirty="0"/>
            </a:br>
            <a:r>
              <a:rPr lang="en-US" dirty="0"/>
              <a:t>			- </a:t>
            </a:r>
            <a:r>
              <a:rPr lang="en-US" i="1" dirty="0" err="1"/>
              <a:t>pmt</a:t>
            </a:r>
            <a:r>
              <a:rPr lang="en-US" dirty="0"/>
              <a:t> was associated with </a:t>
            </a:r>
            <a:r>
              <a:rPr lang="en-US" i="1" dirty="0" err="1"/>
              <a:t>cpr</a:t>
            </a:r>
            <a:br>
              <a:rPr lang="en-US" dirty="0"/>
            </a:br>
            <a:r>
              <a:rPr lang="en-US" dirty="0"/>
              <a:t>			- current sale </a:t>
            </a:r>
            <a:r>
              <a:rPr lang="en-US" i="1" dirty="0"/>
              <a:t>s</a:t>
            </a:r>
            <a:r>
              <a:rPr lang="en-US" dirty="0"/>
              <a:t> was associated with the Store as a completed sale</a:t>
            </a: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CE482DC-2269-4F26-9D2A-7E44B1A4CD85}" type="slidenum">
              <a:rPr lang="en-US" b="0">
                <a:latin typeface="Calibri"/>
                <a:cs typeface="+mn-cs"/>
              </a:rPr>
              <a:pPr defTabSz="342900" fontAlgn="auto">
                <a:spcBef>
                  <a:spcPts val="0"/>
                </a:spcBef>
                <a:spcAft>
                  <a:spcPts val="0"/>
                </a:spcAft>
              </a:pPr>
              <a:t>55</a:t>
            </a:fld>
            <a:endParaRPr lang="en-US" b="0" dirty="0">
              <a:latin typeface="Calibri"/>
              <a:cs typeface="+mn-cs"/>
            </a:endParaRPr>
          </a:p>
        </p:txBody>
      </p:sp>
    </p:spTree>
    <p:extLst>
      <p:ext uri="{BB962C8B-B14F-4D97-AF65-F5344CB8AC3E}">
        <p14:creationId xmlns:p14="http://schemas.microsoft.com/office/powerpoint/2010/main" val="66491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851670"/>
            <a:ext cx="7543800" cy="1392164"/>
          </a:xfrm>
        </p:spPr>
        <p:txBody>
          <a:bodyPr>
            <a:normAutofit/>
          </a:bodyPr>
          <a:lstStyle/>
          <a:p>
            <a:r>
              <a:rPr lang="en-US" sz="1800" dirty="0">
                <a:latin typeface="Arial" panose="020B0604020202020204" pitchFamily="34" charset="0"/>
                <a:cs typeface="Arial" panose="020B0604020202020204" pitchFamily="34" charset="0"/>
                <a:hlinkClick r:id="rId2"/>
              </a:rPr>
              <a:t>http://csis.pace.edu/~marchese/CS616/Lec6/se_l6.htm</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defTabSz="342900" fontAlgn="auto">
              <a:spcBef>
                <a:spcPts val="0"/>
              </a:spcBef>
              <a:spcAft>
                <a:spcPts val="0"/>
              </a:spcAft>
            </a:pPr>
            <a:fld id="{4FAB73BC-B049-4115-A692-8D63A059BFB8}" type="slidenum">
              <a:rPr lang="en-US" b="0">
                <a:latin typeface="Calibri"/>
                <a:cs typeface="+mn-cs"/>
              </a:rPr>
              <a:pPr defTabSz="342900" fontAlgn="auto">
                <a:spcBef>
                  <a:spcPts val="0"/>
                </a:spcBef>
                <a:spcAft>
                  <a:spcPts val="0"/>
                </a:spcAft>
              </a:pPr>
              <a:t>56</a:t>
            </a:fld>
            <a:endParaRPr lang="en-US" b="0" dirty="0">
              <a:latin typeface="Calibri"/>
              <a:cs typeface="+mn-cs"/>
            </a:endParaRPr>
          </a:p>
        </p:txBody>
      </p:sp>
      <p:sp>
        <p:nvSpPr>
          <p:cNvPr id="5" name="Rectangle 4">
            <a:extLst>
              <a:ext uri="{FF2B5EF4-FFF2-40B4-BE49-F238E27FC236}">
                <a16:creationId xmlns:a16="http://schemas.microsoft.com/office/drawing/2014/main" id="{47ECE4E2-D591-E842-9375-B35DABE87081}"/>
              </a:ext>
            </a:extLst>
          </p:cNvPr>
          <p:cNvSpPr/>
          <p:nvPr/>
        </p:nvSpPr>
        <p:spPr>
          <a:xfrm>
            <a:off x="683568" y="3757550"/>
            <a:ext cx="8280920" cy="584775"/>
          </a:xfrm>
          <a:prstGeom prst="rect">
            <a:avLst/>
          </a:prstGeom>
        </p:spPr>
        <p:txBody>
          <a:bodyPr wrap="square">
            <a:spAutoFit/>
          </a:bodyPr>
          <a:lstStyle/>
          <a:p>
            <a:r>
              <a:rPr lang="en-GB" dirty="0">
                <a:hlinkClick r:id="rId3"/>
              </a:rPr>
              <a:t>http://homepage.divms.uiowa.edu/~tinelli/classes/022/Spring15/Notes/chap11.pdf</a:t>
            </a:r>
            <a:endParaRPr lang="en-GB" dirty="0"/>
          </a:p>
          <a:p>
            <a:endParaRPr lang="en-GB" dirty="0"/>
          </a:p>
        </p:txBody>
      </p:sp>
      <p:sp>
        <p:nvSpPr>
          <p:cNvPr id="8" name="TextBox 7">
            <a:extLst>
              <a:ext uri="{FF2B5EF4-FFF2-40B4-BE49-F238E27FC236}">
                <a16:creationId xmlns:a16="http://schemas.microsoft.com/office/drawing/2014/main" id="{030BB586-86B5-9046-8C4A-CE3744472F78}"/>
              </a:ext>
            </a:extLst>
          </p:cNvPr>
          <p:cNvSpPr txBox="1"/>
          <p:nvPr/>
        </p:nvSpPr>
        <p:spPr>
          <a:xfrm>
            <a:off x="467544" y="267494"/>
            <a:ext cx="3348994" cy="584775"/>
          </a:xfrm>
          <a:prstGeom prst="rect">
            <a:avLst/>
          </a:prstGeom>
          <a:noFill/>
        </p:spPr>
        <p:txBody>
          <a:bodyPr wrap="none" rtlCol="0">
            <a:spAutoFit/>
          </a:bodyPr>
          <a:lstStyle/>
          <a:p>
            <a:r>
              <a:rPr lang="en-GB" sz="3200" dirty="0"/>
              <a:t>Further Reading</a:t>
            </a:r>
          </a:p>
        </p:txBody>
      </p:sp>
    </p:spTree>
    <p:extLst>
      <p:ext uri="{BB962C8B-B14F-4D97-AF65-F5344CB8AC3E}">
        <p14:creationId xmlns:p14="http://schemas.microsoft.com/office/powerpoint/2010/main" val="312830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78756" y="1778317"/>
            <a:ext cx="6186488" cy="2857976"/>
            <a:chOff x="447675" y="2371089"/>
            <a:chExt cx="8248650" cy="3810635"/>
          </a:xfrm>
        </p:grpSpPr>
        <p:sp>
          <p:nvSpPr>
            <p:cNvPr id="3" name="object 3"/>
            <p:cNvSpPr/>
            <p:nvPr/>
          </p:nvSpPr>
          <p:spPr>
            <a:xfrm>
              <a:off x="834390" y="2371089"/>
              <a:ext cx="871219" cy="505459"/>
            </a:xfrm>
            <a:custGeom>
              <a:avLst/>
              <a:gdLst/>
              <a:ahLst/>
              <a:cxnLst/>
              <a:rect l="l" t="t" r="r" b="b"/>
              <a:pathLst>
                <a:path w="871219" h="505460">
                  <a:moveTo>
                    <a:pt x="871220" y="0"/>
                  </a:moveTo>
                  <a:lnTo>
                    <a:pt x="0" y="0"/>
                  </a:lnTo>
                  <a:lnTo>
                    <a:pt x="0" y="505460"/>
                  </a:lnTo>
                  <a:lnTo>
                    <a:pt x="871220" y="505460"/>
                  </a:lnTo>
                  <a:lnTo>
                    <a:pt x="871220"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 name="object 4"/>
            <p:cNvSpPr/>
            <p:nvPr/>
          </p:nvSpPr>
          <p:spPr>
            <a:xfrm>
              <a:off x="834390" y="2371089"/>
              <a:ext cx="871219" cy="505459"/>
            </a:xfrm>
            <a:custGeom>
              <a:avLst/>
              <a:gdLst/>
              <a:ahLst/>
              <a:cxnLst/>
              <a:rect l="l" t="t" r="r" b="b"/>
              <a:pathLst>
                <a:path w="871219" h="505460">
                  <a:moveTo>
                    <a:pt x="0" y="505460"/>
                  </a:moveTo>
                  <a:lnTo>
                    <a:pt x="871220" y="505460"/>
                  </a:lnTo>
                  <a:lnTo>
                    <a:pt x="871220" y="0"/>
                  </a:lnTo>
                  <a:lnTo>
                    <a:pt x="0" y="0"/>
                  </a:lnTo>
                  <a:lnTo>
                    <a:pt x="0" y="505460"/>
                  </a:lnTo>
                  <a:close/>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6" name="object 6"/>
          <p:cNvSpPr txBox="1"/>
          <p:nvPr/>
        </p:nvSpPr>
        <p:spPr>
          <a:xfrm>
            <a:off x="1768792" y="1778317"/>
            <a:ext cx="653414" cy="182807"/>
          </a:xfrm>
          <a:prstGeom prst="rect">
            <a:avLst/>
          </a:prstGeom>
        </p:spPr>
        <p:txBody>
          <a:bodyPr vert="horz" wrap="square" lIns="0" tIns="26670" rIns="0" bIns="0" rtlCol="0">
            <a:spAutoFit/>
          </a:bodyPr>
          <a:lstStyle/>
          <a:p>
            <a:pPr marL="41433" defTabSz="685800" fontAlgn="auto">
              <a:spcBef>
                <a:spcPts val="210"/>
              </a:spcBef>
              <a:spcAft>
                <a:spcPts val="0"/>
              </a:spcAft>
            </a:pPr>
            <a:r>
              <a:rPr sz="1013" b="0" u="sng" spc="-34" dirty="0">
                <a:solidFill>
                  <a:prstClr val="black"/>
                </a:solidFill>
                <a:uFill>
                  <a:solidFill>
                    <a:srgbClr val="000000"/>
                  </a:solidFill>
                </a:uFill>
                <a:latin typeface="Times New Roman"/>
                <a:cs typeface="Times New Roman"/>
              </a:rPr>
              <a:t> </a:t>
            </a:r>
            <a:r>
              <a:rPr sz="1013" b="0" u="sng" spc="-146"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a:t>
            </a:r>
            <a:r>
              <a:rPr sz="1013" b="0" u="sng" spc="-53" dirty="0">
                <a:solidFill>
                  <a:prstClr val="black"/>
                </a:solidFill>
                <a:uFill>
                  <a:solidFill>
                    <a:srgbClr val="000000"/>
                  </a:solidFill>
                </a:uFill>
                <a:latin typeface="Arial"/>
                <a:cs typeface="Arial"/>
              </a:rPr>
              <a:t> </a:t>
            </a:r>
            <a:r>
              <a:rPr sz="1013" b="0" u="sng" spc="-71" dirty="0">
                <a:solidFill>
                  <a:prstClr val="black"/>
                </a:solidFill>
                <a:uFill>
                  <a:solidFill>
                    <a:srgbClr val="000000"/>
                  </a:solidFill>
                </a:uFill>
                <a:latin typeface="Arial"/>
                <a:cs typeface="Arial"/>
              </a:rPr>
              <a:t>Register</a:t>
            </a:r>
            <a:endParaRPr sz="1013" b="0">
              <a:solidFill>
                <a:prstClr val="black"/>
              </a:solidFill>
              <a:latin typeface="Arial"/>
              <a:cs typeface="Arial"/>
            </a:endParaRPr>
          </a:p>
        </p:txBody>
      </p:sp>
      <p:grpSp>
        <p:nvGrpSpPr>
          <p:cNvPr id="7" name="object 7"/>
          <p:cNvGrpSpPr/>
          <p:nvPr/>
        </p:nvGrpSpPr>
        <p:grpSpPr>
          <a:xfrm>
            <a:off x="3159442" y="1784984"/>
            <a:ext cx="625793" cy="371475"/>
            <a:chOff x="2688589" y="2379979"/>
            <a:chExt cx="834390" cy="495300"/>
          </a:xfrm>
        </p:grpSpPr>
        <p:sp>
          <p:nvSpPr>
            <p:cNvPr id="8" name="object 8"/>
            <p:cNvSpPr/>
            <p:nvPr/>
          </p:nvSpPr>
          <p:spPr>
            <a:xfrm>
              <a:off x="2688589" y="2379979"/>
              <a:ext cx="834390" cy="495300"/>
            </a:xfrm>
            <a:custGeom>
              <a:avLst/>
              <a:gdLst/>
              <a:ahLst/>
              <a:cxnLst/>
              <a:rect l="l" t="t" r="r" b="b"/>
              <a:pathLst>
                <a:path w="834389" h="495300">
                  <a:moveTo>
                    <a:pt x="834389" y="0"/>
                  </a:moveTo>
                  <a:lnTo>
                    <a:pt x="0" y="0"/>
                  </a:lnTo>
                  <a:lnTo>
                    <a:pt x="0" y="495300"/>
                  </a:lnTo>
                  <a:lnTo>
                    <a:pt x="834389" y="495300"/>
                  </a:lnTo>
                  <a:lnTo>
                    <a:pt x="834389"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9" name="object 9"/>
            <p:cNvSpPr/>
            <p:nvPr/>
          </p:nvSpPr>
          <p:spPr>
            <a:xfrm>
              <a:off x="2688589" y="2379979"/>
              <a:ext cx="834390" cy="495300"/>
            </a:xfrm>
            <a:custGeom>
              <a:avLst/>
              <a:gdLst/>
              <a:ahLst/>
              <a:cxnLst/>
              <a:rect l="l" t="t" r="r" b="b"/>
              <a:pathLst>
                <a:path w="834389" h="495300">
                  <a:moveTo>
                    <a:pt x="0" y="495300"/>
                  </a:moveTo>
                  <a:lnTo>
                    <a:pt x="834389" y="495300"/>
                  </a:lnTo>
                  <a:lnTo>
                    <a:pt x="834389" y="0"/>
                  </a:lnTo>
                  <a:lnTo>
                    <a:pt x="0" y="0"/>
                  </a:lnTo>
                  <a:lnTo>
                    <a:pt x="0" y="495300"/>
                  </a:lnTo>
                  <a:close/>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10" name="object 10"/>
          <p:cNvSpPr txBox="1"/>
          <p:nvPr/>
        </p:nvSpPr>
        <p:spPr>
          <a:xfrm>
            <a:off x="3159442" y="1784985"/>
            <a:ext cx="625793" cy="176075"/>
          </a:xfrm>
          <a:prstGeom prst="rect">
            <a:avLst/>
          </a:prstGeom>
        </p:spPr>
        <p:txBody>
          <a:bodyPr vert="horz" wrap="square" lIns="0" tIns="20003" rIns="0" bIns="0" rtlCol="0">
            <a:spAutoFit/>
          </a:bodyPr>
          <a:lstStyle/>
          <a:p>
            <a:pPr marL="132398" defTabSz="685800" fontAlgn="auto">
              <a:spcBef>
                <a:spcPts val="158"/>
              </a:spcBef>
              <a:spcAft>
                <a:spcPts val="0"/>
              </a:spcAft>
            </a:pPr>
            <a:r>
              <a:rPr sz="1013" b="0" u="sng" spc="-34" dirty="0">
                <a:solidFill>
                  <a:prstClr val="black"/>
                </a:solidFill>
                <a:uFill>
                  <a:solidFill>
                    <a:srgbClr val="000000"/>
                  </a:solidFill>
                </a:uFill>
                <a:latin typeface="Times New Roman"/>
                <a:cs typeface="Times New Roman"/>
              </a:rPr>
              <a:t> </a:t>
            </a:r>
            <a:r>
              <a:rPr sz="1013" b="0" u="sng" spc="-153"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 </a:t>
            </a:r>
            <a:r>
              <a:rPr sz="1013" b="0" u="sng" spc="-71" dirty="0">
                <a:solidFill>
                  <a:prstClr val="black"/>
                </a:solidFill>
                <a:uFill>
                  <a:solidFill>
                    <a:srgbClr val="000000"/>
                  </a:solidFill>
                </a:uFill>
                <a:latin typeface="Arial"/>
                <a:cs typeface="Arial"/>
              </a:rPr>
              <a:t>Sale</a:t>
            </a:r>
            <a:endParaRPr sz="1013" b="0" dirty="0">
              <a:solidFill>
                <a:prstClr val="black"/>
              </a:solidFill>
              <a:latin typeface="Arial"/>
              <a:cs typeface="Arial"/>
            </a:endParaRPr>
          </a:p>
        </p:txBody>
      </p:sp>
      <p:sp>
        <p:nvSpPr>
          <p:cNvPr id="11" name="object 11"/>
          <p:cNvSpPr txBox="1"/>
          <p:nvPr/>
        </p:nvSpPr>
        <p:spPr>
          <a:xfrm>
            <a:off x="1591627" y="2553534"/>
            <a:ext cx="1136333" cy="166457"/>
          </a:xfrm>
          <a:prstGeom prst="rect">
            <a:avLst/>
          </a:prstGeom>
          <a:solidFill>
            <a:srgbClr val="FFFFCC"/>
          </a:solidFill>
          <a:ln w="3175">
            <a:solidFill>
              <a:srgbClr val="000000"/>
            </a:solidFill>
          </a:ln>
        </p:spPr>
        <p:txBody>
          <a:bodyPr vert="horz" wrap="square" lIns="0" tIns="10478" rIns="0" bIns="0" rtlCol="0">
            <a:spAutoFit/>
          </a:bodyPr>
          <a:lstStyle/>
          <a:p>
            <a:pPr marL="92869" defTabSz="685800" fontAlgn="auto">
              <a:spcBef>
                <a:spcPts val="83"/>
              </a:spcBef>
              <a:spcAft>
                <a:spcPts val="0"/>
              </a:spcAft>
            </a:pPr>
            <a:r>
              <a:rPr sz="1013" b="0" u="sng" spc="-34" dirty="0">
                <a:solidFill>
                  <a:prstClr val="black"/>
                </a:solidFill>
                <a:uFill>
                  <a:solidFill>
                    <a:srgbClr val="000000"/>
                  </a:solidFill>
                </a:uFill>
                <a:latin typeface="Times New Roman"/>
                <a:cs typeface="Times New Roman"/>
              </a:rPr>
              <a:t> </a:t>
            </a:r>
            <a:r>
              <a:rPr sz="1013" b="0" u="sng" spc="-146"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a:t>
            </a:r>
            <a:r>
              <a:rPr sz="1013" b="0" u="sng" spc="-41" dirty="0">
                <a:solidFill>
                  <a:prstClr val="black"/>
                </a:solidFill>
                <a:uFill>
                  <a:solidFill>
                    <a:srgbClr val="000000"/>
                  </a:solidFill>
                </a:uFill>
                <a:latin typeface="Arial"/>
                <a:cs typeface="Arial"/>
              </a:rPr>
              <a:t> </a:t>
            </a:r>
            <a:r>
              <a:rPr sz="1013" b="0" u="sng" spc="-75" dirty="0">
                <a:solidFill>
                  <a:prstClr val="black"/>
                </a:solidFill>
                <a:uFill>
                  <a:solidFill>
                    <a:srgbClr val="000000"/>
                  </a:solidFill>
                </a:uFill>
                <a:latin typeface="Arial"/>
                <a:cs typeface="Arial"/>
              </a:rPr>
              <a:t>ProductCatalog</a:t>
            </a:r>
            <a:endParaRPr sz="1013" b="0">
              <a:solidFill>
                <a:prstClr val="black"/>
              </a:solidFill>
              <a:latin typeface="Arial"/>
              <a:cs typeface="Arial"/>
            </a:endParaRPr>
          </a:p>
        </p:txBody>
      </p:sp>
      <p:grpSp>
        <p:nvGrpSpPr>
          <p:cNvPr id="12" name="object 12"/>
          <p:cNvGrpSpPr/>
          <p:nvPr/>
        </p:nvGrpSpPr>
        <p:grpSpPr>
          <a:xfrm>
            <a:off x="1337309" y="3408045"/>
            <a:ext cx="1445895" cy="379094"/>
            <a:chOff x="259079" y="4544059"/>
            <a:chExt cx="1927860" cy="505459"/>
          </a:xfrm>
        </p:grpSpPr>
        <p:sp>
          <p:nvSpPr>
            <p:cNvPr id="13" name="object 13"/>
            <p:cNvSpPr/>
            <p:nvPr/>
          </p:nvSpPr>
          <p:spPr>
            <a:xfrm>
              <a:off x="259079" y="4544059"/>
              <a:ext cx="1927860" cy="505459"/>
            </a:xfrm>
            <a:custGeom>
              <a:avLst/>
              <a:gdLst/>
              <a:ahLst/>
              <a:cxnLst/>
              <a:rect l="l" t="t" r="r" b="b"/>
              <a:pathLst>
                <a:path w="1927860" h="505460">
                  <a:moveTo>
                    <a:pt x="1927860" y="0"/>
                  </a:moveTo>
                  <a:lnTo>
                    <a:pt x="0" y="0"/>
                  </a:lnTo>
                  <a:lnTo>
                    <a:pt x="0" y="505459"/>
                  </a:lnTo>
                  <a:lnTo>
                    <a:pt x="1927860" y="505459"/>
                  </a:lnTo>
                  <a:lnTo>
                    <a:pt x="1927860"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4" name="object 14"/>
            <p:cNvSpPr/>
            <p:nvPr/>
          </p:nvSpPr>
          <p:spPr>
            <a:xfrm>
              <a:off x="259079" y="4544059"/>
              <a:ext cx="1927860" cy="505459"/>
            </a:xfrm>
            <a:custGeom>
              <a:avLst/>
              <a:gdLst/>
              <a:ahLst/>
              <a:cxnLst/>
              <a:rect l="l" t="t" r="r" b="b"/>
              <a:pathLst>
                <a:path w="1927860" h="505460">
                  <a:moveTo>
                    <a:pt x="0" y="505459"/>
                  </a:moveTo>
                  <a:lnTo>
                    <a:pt x="1927860" y="505459"/>
                  </a:lnTo>
                  <a:lnTo>
                    <a:pt x="1927860" y="0"/>
                  </a:lnTo>
                  <a:lnTo>
                    <a:pt x="0" y="0"/>
                  </a:lnTo>
                  <a:lnTo>
                    <a:pt x="0" y="505459"/>
                  </a:lnTo>
                  <a:close/>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15" name="object 15"/>
          <p:cNvSpPr txBox="1"/>
          <p:nvPr/>
        </p:nvSpPr>
        <p:spPr>
          <a:xfrm>
            <a:off x="1337309" y="3408044"/>
            <a:ext cx="1445895" cy="176074"/>
          </a:xfrm>
          <a:prstGeom prst="rect">
            <a:avLst/>
          </a:prstGeom>
          <a:ln w="3175">
            <a:solidFill>
              <a:srgbClr val="000000"/>
            </a:solidFill>
          </a:ln>
        </p:spPr>
        <p:txBody>
          <a:bodyPr vert="horz" wrap="square" lIns="0" tIns="20002" rIns="0" bIns="0" rtlCol="0">
            <a:spAutoFit/>
          </a:bodyPr>
          <a:lstStyle/>
          <a:p>
            <a:pPr marL="104775" defTabSz="685800" fontAlgn="auto">
              <a:spcBef>
                <a:spcPts val="157"/>
              </a:spcBef>
              <a:spcAft>
                <a:spcPts val="0"/>
              </a:spcAft>
            </a:pPr>
            <a:r>
              <a:rPr sz="1013" b="0" u="sng" spc="-34" dirty="0">
                <a:solidFill>
                  <a:prstClr val="black"/>
                </a:solidFill>
                <a:uFill>
                  <a:solidFill>
                    <a:srgbClr val="000000"/>
                  </a:solidFill>
                </a:uFill>
                <a:latin typeface="Times New Roman"/>
                <a:cs typeface="Times New Roman"/>
              </a:rPr>
              <a:t> </a:t>
            </a:r>
            <a:r>
              <a:rPr sz="1013" b="0" u="sng" spc="-146"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a:t>
            </a:r>
            <a:r>
              <a:rPr sz="1013" b="0" u="sng" spc="-34" dirty="0">
                <a:solidFill>
                  <a:prstClr val="black"/>
                </a:solidFill>
                <a:uFill>
                  <a:solidFill>
                    <a:srgbClr val="000000"/>
                  </a:solidFill>
                </a:uFill>
                <a:latin typeface="Arial"/>
                <a:cs typeface="Arial"/>
              </a:rPr>
              <a:t> </a:t>
            </a:r>
            <a:r>
              <a:rPr sz="1013" b="0" u="sng" spc="-75" dirty="0">
                <a:solidFill>
                  <a:prstClr val="black"/>
                </a:solidFill>
                <a:uFill>
                  <a:solidFill>
                    <a:srgbClr val="000000"/>
                  </a:solidFill>
                </a:uFill>
                <a:latin typeface="Arial"/>
                <a:cs typeface="Arial"/>
              </a:rPr>
              <a:t>ProductSpecification</a:t>
            </a:r>
            <a:endParaRPr sz="1013" b="0">
              <a:solidFill>
                <a:prstClr val="black"/>
              </a:solidFill>
              <a:latin typeface="Arial"/>
              <a:cs typeface="Arial"/>
            </a:endParaRPr>
          </a:p>
        </p:txBody>
      </p:sp>
      <p:grpSp>
        <p:nvGrpSpPr>
          <p:cNvPr id="16" name="object 16"/>
          <p:cNvGrpSpPr/>
          <p:nvPr/>
        </p:nvGrpSpPr>
        <p:grpSpPr>
          <a:xfrm>
            <a:off x="1463040" y="3222307"/>
            <a:ext cx="1549717" cy="476250"/>
            <a:chOff x="426719" y="4296409"/>
            <a:chExt cx="2066289" cy="635000"/>
          </a:xfrm>
        </p:grpSpPr>
        <p:sp>
          <p:nvSpPr>
            <p:cNvPr id="17" name="object 17"/>
            <p:cNvSpPr/>
            <p:nvPr/>
          </p:nvSpPr>
          <p:spPr>
            <a:xfrm>
              <a:off x="426720" y="4296409"/>
              <a:ext cx="2066289" cy="635000"/>
            </a:xfrm>
            <a:custGeom>
              <a:avLst/>
              <a:gdLst/>
              <a:ahLst/>
              <a:cxnLst/>
              <a:rect l="l" t="t" r="r" b="b"/>
              <a:pathLst>
                <a:path w="2066289" h="635000">
                  <a:moveTo>
                    <a:pt x="2066290" y="0"/>
                  </a:moveTo>
                  <a:lnTo>
                    <a:pt x="157480" y="0"/>
                  </a:lnTo>
                  <a:lnTo>
                    <a:pt x="157480" y="118110"/>
                  </a:lnTo>
                  <a:lnTo>
                    <a:pt x="0" y="118110"/>
                  </a:lnTo>
                  <a:lnTo>
                    <a:pt x="0" y="247650"/>
                  </a:lnTo>
                  <a:lnTo>
                    <a:pt x="1761490" y="247650"/>
                  </a:lnTo>
                  <a:lnTo>
                    <a:pt x="1761490" y="635000"/>
                  </a:lnTo>
                  <a:lnTo>
                    <a:pt x="1908810" y="635000"/>
                  </a:lnTo>
                  <a:lnTo>
                    <a:pt x="1908810" y="247650"/>
                  </a:lnTo>
                  <a:lnTo>
                    <a:pt x="1908810" y="118110"/>
                  </a:lnTo>
                  <a:lnTo>
                    <a:pt x="1918970" y="118110"/>
                  </a:lnTo>
                  <a:lnTo>
                    <a:pt x="1918970" y="505460"/>
                  </a:lnTo>
                  <a:lnTo>
                    <a:pt x="2066290" y="505460"/>
                  </a:lnTo>
                  <a:lnTo>
                    <a:pt x="2066290" y="118110"/>
                  </a:lnTo>
                  <a:lnTo>
                    <a:pt x="2066290"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18" name="object 18"/>
            <p:cNvSpPr/>
            <p:nvPr/>
          </p:nvSpPr>
          <p:spPr>
            <a:xfrm>
              <a:off x="426719" y="4296409"/>
              <a:ext cx="2066289" cy="635000"/>
            </a:xfrm>
            <a:custGeom>
              <a:avLst/>
              <a:gdLst/>
              <a:ahLst/>
              <a:cxnLst/>
              <a:rect l="l" t="t" r="r" b="b"/>
              <a:pathLst>
                <a:path w="2066289" h="635000">
                  <a:moveTo>
                    <a:pt x="0" y="247650"/>
                  </a:moveTo>
                  <a:lnTo>
                    <a:pt x="0" y="118109"/>
                  </a:lnTo>
                  <a:lnTo>
                    <a:pt x="1908810" y="118109"/>
                  </a:lnTo>
                  <a:lnTo>
                    <a:pt x="1908810" y="635000"/>
                  </a:lnTo>
                  <a:lnTo>
                    <a:pt x="1751330" y="635000"/>
                  </a:lnTo>
                </a:path>
                <a:path w="2066289" h="635000">
                  <a:moveTo>
                    <a:pt x="157479" y="118109"/>
                  </a:moveTo>
                  <a:lnTo>
                    <a:pt x="157479" y="0"/>
                  </a:lnTo>
                  <a:lnTo>
                    <a:pt x="2066290" y="0"/>
                  </a:lnTo>
                  <a:lnTo>
                    <a:pt x="2066290" y="505459"/>
                  </a:lnTo>
                  <a:lnTo>
                    <a:pt x="1908810" y="505459"/>
                  </a:lnTo>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19" name="object 19"/>
          <p:cNvSpPr txBox="1"/>
          <p:nvPr/>
        </p:nvSpPr>
        <p:spPr>
          <a:xfrm>
            <a:off x="2905125" y="2553533"/>
            <a:ext cx="1019175" cy="182807"/>
          </a:xfrm>
          <a:prstGeom prst="rect">
            <a:avLst/>
          </a:prstGeom>
          <a:solidFill>
            <a:srgbClr val="FFFFCC"/>
          </a:solidFill>
          <a:ln w="3175">
            <a:solidFill>
              <a:srgbClr val="000000"/>
            </a:solidFill>
          </a:ln>
        </p:spPr>
        <p:txBody>
          <a:bodyPr vert="horz" wrap="square" lIns="0" tIns="26670" rIns="0" bIns="0" rtlCol="0">
            <a:spAutoFit/>
          </a:bodyPr>
          <a:lstStyle/>
          <a:p>
            <a:pPr marL="80010" defTabSz="685800" fontAlgn="auto">
              <a:spcBef>
                <a:spcPts val="210"/>
              </a:spcBef>
              <a:spcAft>
                <a:spcPts val="0"/>
              </a:spcAft>
            </a:pPr>
            <a:r>
              <a:rPr sz="1013" b="0" u="sng" spc="-34" dirty="0">
                <a:solidFill>
                  <a:prstClr val="black"/>
                </a:solidFill>
                <a:uFill>
                  <a:solidFill>
                    <a:srgbClr val="000000"/>
                  </a:solidFill>
                </a:uFill>
                <a:latin typeface="Times New Roman"/>
                <a:cs typeface="Times New Roman"/>
              </a:rPr>
              <a:t> </a:t>
            </a:r>
            <a:r>
              <a:rPr sz="1013" b="0" u="sng" spc="-146"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a:t>
            </a:r>
            <a:r>
              <a:rPr sz="1013" b="0" u="sng" spc="-53" dirty="0">
                <a:solidFill>
                  <a:prstClr val="black"/>
                </a:solidFill>
                <a:uFill>
                  <a:solidFill>
                    <a:srgbClr val="000000"/>
                  </a:solidFill>
                </a:uFill>
                <a:latin typeface="Arial"/>
                <a:cs typeface="Arial"/>
              </a:rPr>
              <a:t> </a:t>
            </a:r>
            <a:r>
              <a:rPr sz="1013" b="0" u="sng" spc="-75" dirty="0">
                <a:solidFill>
                  <a:prstClr val="black"/>
                </a:solidFill>
                <a:uFill>
                  <a:solidFill>
                    <a:srgbClr val="000000"/>
                  </a:solidFill>
                </a:uFill>
                <a:latin typeface="Arial"/>
                <a:cs typeface="Arial"/>
              </a:rPr>
              <a:t>SalesLineItem</a:t>
            </a:r>
            <a:endParaRPr sz="1013" b="0">
              <a:solidFill>
                <a:prstClr val="black"/>
              </a:solidFill>
              <a:latin typeface="Arial"/>
              <a:cs typeface="Arial"/>
            </a:endParaRPr>
          </a:p>
        </p:txBody>
      </p:sp>
      <p:grpSp>
        <p:nvGrpSpPr>
          <p:cNvPr id="20" name="object 20"/>
          <p:cNvGrpSpPr/>
          <p:nvPr/>
        </p:nvGrpSpPr>
        <p:grpSpPr>
          <a:xfrm>
            <a:off x="2088832" y="1995487"/>
            <a:ext cx="1418273" cy="2719388"/>
            <a:chOff x="1261110" y="2660650"/>
            <a:chExt cx="1891030" cy="3625850"/>
          </a:xfrm>
        </p:grpSpPr>
        <p:sp>
          <p:nvSpPr>
            <p:cNvPr id="21" name="object 21"/>
            <p:cNvSpPr/>
            <p:nvPr/>
          </p:nvSpPr>
          <p:spPr>
            <a:xfrm>
              <a:off x="1455420" y="5544820"/>
              <a:ext cx="1696720" cy="741680"/>
            </a:xfrm>
            <a:custGeom>
              <a:avLst/>
              <a:gdLst/>
              <a:ahLst/>
              <a:cxnLst/>
              <a:rect l="l" t="t" r="r" b="b"/>
              <a:pathLst>
                <a:path w="1696720" h="741679">
                  <a:moveTo>
                    <a:pt x="1593850" y="0"/>
                  </a:moveTo>
                  <a:lnTo>
                    <a:pt x="0" y="0"/>
                  </a:lnTo>
                  <a:lnTo>
                    <a:pt x="0" y="741679"/>
                  </a:lnTo>
                  <a:lnTo>
                    <a:pt x="1696720" y="741679"/>
                  </a:lnTo>
                  <a:lnTo>
                    <a:pt x="1696720" y="118109"/>
                  </a:lnTo>
                  <a:lnTo>
                    <a:pt x="1593850" y="0"/>
                  </a:lnTo>
                  <a:close/>
                </a:path>
              </a:pathLst>
            </a:custGeom>
            <a:solidFill>
              <a:srgbClr val="FFFFCC"/>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2" name="object 22"/>
            <p:cNvSpPr/>
            <p:nvPr/>
          </p:nvSpPr>
          <p:spPr>
            <a:xfrm>
              <a:off x="1261110" y="2660650"/>
              <a:ext cx="1891030" cy="3625850"/>
            </a:xfrm>
            <a:custGeom>
              <a:avLst/>
              <a:gdLst/>
              <a:ahLst/>
              <a:cxnLst/>
              <a:rect l="l" t="t" r="r" b="b"/>
              <a:pathLst>
                <a:path w="1891030" h="3625850">
                  <a:moveTo>
                    <a:pt x="194309" y="2884170"/>
                  </a:moveTo>
                  <a:lnTo>
                    <a:pt x="1788160" y="2884170"/>
                  </a:lnTo>
                  <a:lnTo>
                    <a:pt x="1891029" y="3002280"/>
                  </a:lnTo>
                  <a:lnTo>
                    <a:pt x="1891029" y="3625850"/>
                  </a:lnTo>
                  <a:lnTo>
                    <a:pt x="194309" y="3625850"/>
                  </a:lnTo>
                  <a:lnTo>
                    <a:pt x="194309" y="2884170"/>
                  </a:lnTo>
                  <a:close/>
                </a:path>
                <a:path w="1891030" h="3625850">
                  <a:moveTo>
                    <a:pt x="194309" y="2884170"/>
                  </a:moveTo>
                  <a:lnTo>
                    <a:pt x="1788160" y="2884170"/>
                  </a:lnTo>
                  <a:lnTo>
                    <a:pt x="1891029" y="3002280"/>
                  </a:lnTo>
                  <a:lnTo>
                    <a:pt x="1891029" y="3625850"/>
                  </a:lnTo>
                  <a:lnTo>
                    <a:pt x="194309" y="3625850"/>
                  </a:lnTo>
                  <a:lnTo>
                    <a:pt x="194309" y="2884170"/>
                  </a:lnTo>
                </a:path>
                <a:path w="1891030" h="3625850">
                  <a:moveTo>
                    <a:pt x="1788160" y="2884170"/>
                  </a:moveTo>
                  <a:lnTo>
                    <a:pt x="1788160" y="3002280"/>
                  </a:lnTo>
                  <a:lnTo>
                    <a:pt x="1891029" y="3002280"/>
                  </a:lnTo>
                </a:path>
                <a:path w="1891030" h="3625850">
                  <a:moveTo>
                    <a:pt x="0" y="1226820"/>
                  </a:moveTo>
                  <a:lnTo>
                    <a:pt x="0" y="1883410"/>
                  </a:lnTo>
                </a:path>
                <a:path w="1891030" h="3625850">
                  <a:moveTo>
                    <a:pt x="444500" y="0"/>
                  </a:moveTo>
                  <a:lnTo>
                    <a:pt x="1427480" y="0"/>
                  </a:lnTo>
                </a:path>
                <a:path w="1891030" h="3625850">
                  <a:moveTo>
                    <a:pt x="0" y="214629"/>
                  </a:moveTo>
                  <a:lnTo>
                    <a:pt x="0" y="721360"/>
                  </a:lnTo>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23" name="object 23"/>
          <p:cNvSpPr txBox="1"/>
          <p:nvPr/>
        </p:nvSpPr>
        <p:spPr>
          <a:xfrm>
            <a:off x="2252662" y="4144328"/>
            <a:ext cx="1130618" cy="477054"/>
          </a:xfrm>
          <a:prstGeom prst="rect">
            <a:avLst/>
          </a:prstGeom>
        </p:spPr>
        <p:txBody>
          <a:bodyPr vert="horz" wrap="square" lIns="0" tIns="15240" rIns="0" bIns="0" rtlCol="0">
            <a:spAutoFit/>
          </a:bodyPr>
          <a:lstStyle/>
          <a:p>
            <a:pPr marL="9525" marR="3810" defTabSz="685800" fontAlgn="auto">
              <a:lnSpc>
                <a:spcPts val="1208"/>
              </a:lnSpc>
              <a:spcBef>
                <a:spcPts val="120"/>
              </a:spcBef>
              <a:spcAft>
                <a:spcPts val="0"/>
              </a:spcAft>
            </a:pPr>
            <a:r>
              <a:rPr sz="1013" b="0" spc="-75" dirty="0">
                <a:solidFill>
                  <a:prstClr val="black"/>
                </a:solidFill>
                <a:latin typeface="Arial"/>
                <a:cs typeface="Arial"/>
              </a:rPr>
              <a:t>linked </a:t>
            </a:r>
            <a:r>
              <a:rPr sz="1013" b="0" spc="-71" dirty="0">
                <a:solidFill>
                  <a:prstClr val="black"/>
                </a:solidFill>
                <a:latin typeface="Arial"/>
                <a:cs typeface="Arial"/>
              </a:rPr>
              <a:t>to the  </a:t>
            </a:r>
            <a:r>
              <a:rPr sz="1013" b="0" spc="-75" dirty="0">
                <a:solidFill>
                  <a:prstClr val="black"/>
                </a:solidFill>
                <a:latin typeface="Arial"/>
                <a:cs typeface="Arial"/>
              </a:rPr>
              <a:t>corresponding  ProductSpecification</a:t>
            </a:r>
            <a:endParaRPr sz="1013" b="0">
              <a:solidFill>
                <a:prstClr val="black"/>
              </a:solidFill>
              <a:latin typeface="Arial"/>
              <a:cs typeface="Arial"/>
            </a:endParaRPr>
          </a:p>
        </p:txBody>
      </p:sp>
      <p:grpSp>
        <p:nvGrpSpPr>
          <p:cNvPr id="24" name="object 24"/>
          <p:cNvGrpSpPr/>
          <p:nvPr/>
        </p:nvGrpSpPr>
        <p:grpSpPr>
          <a:xfrm>
            <a:off x="2784157" y="2568893"/>
            <a:ext cx="2218373" cy="1581150"/>
            <a:chOff x="2188210" y="3425190"/>
            <a:chExt cx="2957830" cy="2108200"/>
          </a:xfrm>
        </p:grpSpPr>
        <p:sp>
          <p:nvSpPr>
            <p:cNvPr id="25" name="object 25"/>
            <p:cNvSpPr/>
            <p:nvPr/>
          </p:nvSpPr>
          <p:spPr>
            <a:xfrm>
              <a:off x="2188210" y="3648453"/>
              <a:ext cx="925830" cy="1056899"/>
            </a:xfrm>
            <a:custGeom>
              <a:avLst/>
              <a:gdLst/>
              <a:ahLst/>
              <a:cxnLst/>
              <a:rect l="l" t="t" r="r" b="b"/>
              <a:pathLst>
                <a:path w="925830" h="786129">
                  <a:moveTo>
                    <a:pt x="925829" y="0"/>
                  </a:moveTo>
                  <a:lnTo>
                    <a:pt x="925829" y="786129"/>
                  </a:lnTo>
                  <a:lnTo>
                    <a:pt x="0" y="786129"/>
                  </a:lnTo>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6" name="object 26"/>
            <p:cNvSpPr/>
            <p:nvPr/>
          </p:nvSpPr>
          <p:spPr>
            <a:xfrm>
              <a:off x="2391410" y="4705350"/>
              <a:ext cx="260350" cy="828040"/>
            </a:xfrm>
            <a:custGeom>
              <a:avLst/>
              <a:gdLst/>
              <a:ahLst/>
              <a:cxnLst/>
              <a:rect l="l" t="t" r="r" b="b"/>
              <a:pathLst>
                <a:path w="260350" h="828039">
                  <a:moveTo>
                    <a:pt x="0" y="828040"/>
                  </a:moveTo>
                  <a:lnTo>
                    <a:pt x="260350" y="0"/>
                  </a:lnTo>
                </a:path>
              </a:pathLst>
            </a:custGeom>
            <a:ln w="3175">
              <a:solidFill>
                <a:srgbClr val="000000"/>
              </a:solidFill>
              <a:prstDash val="sysDash"/>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27" name="object 27"/>
            <p:cNvSpPr/>
            <p:nvPr/>
          </p:nvSpPr>
          <p:spPr>
            <a:xfrm>
              <a:off x="3801110" y="3425190"/>
              <a:ext cx="1344930" cy="243684"/>
            </a:xfrm>
            <a:custGeom>
              <a:avLst/>
              <a:gdLst/>
              <a:ahLst/>
              <a:cxnLst/>
              <a:rect l="l" t="t" r="r" b="b"/>
              <a:pathLst>
                <a:path w="1344929" h="505460">
                  <a:moveTo>
                    <a:pt x="1344930" y="0"/>
                  </a:moveTo>
                  <a:lnTo>
                    <a:pt x="0" y="0"/>
                  </a:lnTo>
                  <a:lnTo>
                    <a:pt x="0" y="505460"/>
                  </a:lnTo>
                  <a:lnTo>
                    <a:pt x="1344930" y="505460"/>
                  </a:lnTo>
                  <a:lnTo>
                    <a:pt x="1344930" y="0"/>
                  </a:lnTo>
                  <a:close/>
                </a:path>
              </a:pathLst>
            </a:custGeom>
            <a:solidFill>
              <a:srgbClr val="7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28" name="object 28"/>
          <p:cNvSpPr txBox="1"/>
          <p:nvPr/>
        </p:nvSpPr>
        <p:spPr>
          <a:xfrm>
            <a:off x="3993832" y="2553534"/>
            <a:ext cx="1008698" cy="190501"/>
          </a:xfrm>
          <a:prstGeom prst="rect">
            <a:avLst/>
          </a:prstGeom>
          <a:ln w="3175">
            <a:solidFill>
              <a:srgbClr val="000000"/>
            </a:solidFill>
          </a:ln>
        </p:spPr>
        <p:txBody>
          <a:bodyPr vert="horz" wrap="square" lIns="0" tIns="34290" rIns="0" bIns="0" rtlCol="0">
            <a:spAutoFit/>
          </a:bodyPr>
          <a:lstStyle/>
          <a:p>
            <a:pPr marL="69533" defTabSz="685800" fontAlgn="auto">
              <a:spcBef>
                <a:spcPts val="270"/>
              </a:spcBef>
              <a:spcAft>
                <a:spcPts val="0"/>
              </a:spcAft>
            </a:pPr>
            <a:r>
              <a:rPr sz="1013" b="0" u="sng" spc="-34" dirty="0">
                <a:solidFill>
                  <a:prstClr val="black"/>
                </a:solidFill>
                <a:uFill>
                  <a:solidFill>
                    <a:srgbClr val="000000"/>
                  </a:solidFill>
                </a:uFill>
                <a:latin typeface="Times New Roman"/>
                <a:cs typeface="Times New Roman"/>
              </a:rPr>
              <a:t> </a:t>
            </a:r>
            <a:r>
              <a:rPr sz="1013" b="0" u="sng" spc="-146" dirty="0">
                <a:solidFill>
                  <a:prstClr val="black"/>
                </a:solidFill>
                <a:uFill>
                  <a:solidFill>
                    <a:srgbClr val="000000"/>
                  </a:solidFill>
                </a:uFill>
                <a:latin typeface="Times New Roman"/>
                <a:cs typeface="Times New Roman"/>
              </a:rPr>
              <a:t> </a:t>
            </a:r>
            <a:r>
              <a:rPr sz="1013" b="0" u="sng" spc="-45" dirty="0">
                <a:solidFill>
                  <a:prstClr val="black"/>
                </a:solidFill>
                <a:uFill>
                  <a:solidFill>
                    <a:srgbClr val="000000"/>
                  </a:solidFill>
                </a:uFill>
                <a:latin typeface="Arial"/>
                <a:cs typeface="Arial"/>
              </a:rPr>
              <a:t>:</a:t>
            </a:r>
            <a:r>
              <a:rPr sz="1013" b="0" u="sng" spc="-49" dirty="0">
                <a:solidFill>
                  <a:prstClr val="black"/>
                </a:solidFill>
                <a:uFill>
                  <a:solidFill>
                    <a:srgbClr val="000000"/>
                  </a:solidFill>
                </a:uFill>
                <a:latin typeface="Arial"/>
                <a:cs typeface="Arial"/>
              </a:rPr>
              <a:t> </a:t>
            </a:r>
            <a:r>
              <a:rPr sz="1013" b="0" u="sng" spc="-75" dirty="0">
                <a:solidFill>
                  <a:prstClr val="black"/>
                </a:solidFill>
                <a:uFill>
                  <a:solidFill>
                    <a:srgbClr val="000000"/>
                  </a:solidFill>
                </a:uFill>
                <a:latin typeface="Arial"/>
                <a:cs typeface="Arial"/>
              </a:rPr>
              <a:t>SalesLineItem</a:t>
            </a:r>
            <a:endParaRPr sz="1013" b="0" dirty="0">
              <a:solidFill>
                <a:prstClr val="black"/>
              </a:solidFill>
              <a:latin typeface="Arial"/>
              <a:cs typeface="Arial"/>
            </a:endParaRPr>
          </a:p>
        </p:txBody>
      </p:sp>
      <p:sp>
        <p:nvSpPr>
          <p:cNvPr id="34" name="object 34"/>
          <p:cNvSpPr txBox="1"/>
          <p:nvPr/>
        </p:nvSpPr>
        <p:spPr>
          <a:xfrm>
            <a:off x="4595813" y="1634490"/>
            <a:ext cx="366236" cy="165495"/>
          </a:xfrm>
          <a:prstGeom prst="rect">
            <a:avLst/>
          </a:prstGeom>
        </p:spPr>
        <p:txBody>
          <a:bodyPr vert="horz" wrap="square" lIns="0" tIns="9525" rIns="0" bIns="0" rtlCol="0">
            <a:spAutoFit/>
          </a:bodyPr>
          <a:lstStyle/>
          <a:p>
            <a:pPr marL="9525" defTabSz="685800" fontAlgn="auto">
              <a:spcBef>
                <a:spcPts val="75"/>
              </a:spcBef>
              <a:spcAft>
                <a:spcPts val="0"/>
              </a:spcAft>
            </a:pPr>
            <a:r>
              <a:rPr sz="1013" b="0" spc="-71" dirty="0">
                <a:solidFill>
                  <a:prstClr val="black"/>
                </a:solidFill>
                <a:latin typeface="Arial"/>
                <a:cs typeface="Arial"/>
              </a:rPr>
              <a:t>qty </a:t>
            </a:r>
            <a:r>
              <a:rPr sz="1013" b="0" spc="-79" dirty="0">
                <a:solidFill>
                  <a:prstClr val="black"/>
                </a:solidFill>
                <a:latin typeface="Arial"/>
                <a:cs typeface="Arial"/>
              </a:rPr>
              <a:t>=</a:t>
            </a:r>
            <a:r>
              <a:rPr sz="1013" b="0" spc="-139" dirty="0">
                <a:solidFill>
                  <a:prstClr val="black"/>
                </a:solidFill>
                <a:latin typeface="Arial"/>
                <a:cs typeface="Arial"/>
              </a:rPr>
              <a:t> </a:t>
            </a:r>
            <a:r>
              <a:rPr sz="1013" b="0" spc="-75" dirty="0">
                <a:solidFill>
                  <a:prstClr val="black"/>
                </a:solidFill>
                <a:latin typeface="Arial"/>
                <a:cs typeface="Arial"/>
              </a:rPr>
              <a:t>3</a:t>
            </a:r>
            <a:endParaRPr sz="1013" b="0">
              <a:solidFill>
                <a:prstClr val="black"/>
              </a:solidFill>
              <a:latin typeface="Arial"/>
              <a:cs typeface="Arial"/>
            </a:endParaRPr>
          </a:p>
        </p:txBody>
      </p:sp>
      <p:grpSp>
        <p:nvGrpSpPr>
          <p:cNvPr id="35" name="object 35"/>
          <p:cNvGrpSpPr/>
          <p:nvPr/>
        </p:nvGrpSpPr>
        <p:grpSpPr>
          <a:xfrm>
            <a:off x="4090987" y="1971675"/>
            <a:ext cx="1237298" cy="2356485"/>
            <a:chOff x="3930650" y="2628900"/>
            <a:chExt cx="1649730" cy="3141980"/>
          </a:xfrm>
        </p:grpSpPr>
        <p:sp>
          <p:nvSpPr>
            <p:cNvPr id="36" name="object 36"/>
            <p:cNvSpPr/>
            <p:nvPr/>
          </p:nvSpPr>
          <p:spPr>
            <a:xfrm>
              <a:off x="4579619" y="2628900"/>
              <a:ext cx="342900" cy="795020"/>
            </a:xfrm>
            <a:custGeom>
              <a:avLst/>
              <a:gdLst/>
              <a:ahLst/>
              <a:cxnLst/>
              <a:rect l="l" t="t" r="r" b="b"/>
              <a:pathLst>
                <a:path w="342900" h="795020">
                  <a:moveTo>
                    <a:pt x="342900" y="0"/>
                  </a:moveTo>
                  <a:lnTo>
                    <a:pt x="0" y="795020"/>
                  </a:lnTo>
                </a:path>
              </a:pathLst>
            </a:custGeom>
            <a:ln w="3175">
              <a:solidFill>
                <a:srgbClr val="000000"/>
              </a:solidFill>
              <a:prstDash val="sysDash"/>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7" name="object 37"/>
            <p:cNvSpPr/>
            <p:nvPr/>
          </p:nvSpPr>
          <p:spPr>
            <a:xfrm>
              <a:off x="3930650" y="5081270"/>
              <a:ext cx="1649730" cy="689610"/>
            </a:xfrm>
            <a:custGeom>
              <a:avLst/>
              <a:gdLst/>
              <a:ahLst/>
              <a:cxnLst/>
              <a:rect l="l" t="t" r="r" b="b"/>
              <a:pathLst>
                <a:path w="1649729" h="689610">
                  <a:moveTo>
                    <a:pt x="1539239" y="0"/>
                  </a:moveTo>
                  <a:lnTo>
                    <a:pt x="0" y="0"/>
                  </a:lnTo>
                  <a:lnTo>
                    <a:pt x="0" y="689609"/>
                  </a:lnTo>
                  <a:lnTo>
                    <a:pt x="1649729" y="689609"/>
                  </a:lnTo>
                  <a:lnTo>
                    <a:pt x="1649729" y="119379"/>
                  </a:lnTo>
                  <a:lnTo>
                    <a:pt x="1539239" y="0"/>
                  </a:lnTo>
                  <a:close/>
                </a:path>
              </a:pathLst>
            </a:custGeom>
            <a:solidFill>
              <a:srgbClr val="7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8" name="object 38"/>
            <p:cNvSpPr/>
            <p:nvPr/>
          </p:nvSpPr>
          <p:spPr>
            <a:xfrm>
              <a:off x="3930650" y="5081270"/>
              <a:ext cx="1649730" cy="689610"/>
            </a:xfrm>
            <a:custGeom>
              <a:avLst/>
              <a:gdLst/>
              <a:ahLst/>
              <a:cxnLst/>
              <a:rect l="l" t="t" r="r" b="b"/>
              <a:pathLst>
                <a:path w="1649729" h="689610">
                  <a:moveTo>
                    <a:pt x="0" y="0"/>
                  </a:moveTo>
                  <a:lnTo>
                    <a:pt x="1539239" y="0"/>
                  </a:lnTo>
                  <a:lnTo>
                    <a:pt x="1649729" y="119379"/>
                  </a:lnTo>
                  <a:lnTo>
                    <a:pt x="1649729" y="689609"/>
                  </a:lnTo>
                  <a:lnTo>
                    <a:pt x="0" y="689609"/>
                  </a:lnTo>
                  <a:lnTo>
                    <a:pt x="0" y="0"/>
                  </a:lnTo>
                  <a:close/>
                </a:path>
                <a:path w="1649729" h="689610">
                  <a:moveTo>
                    <a:pt x="0" y="0"/>
                  </a:moveTo>
                  <a:lnTo>
                    <a:pt x="1539239" y="0"/>
                  </a:lnTo>
                  <a:lnTo>
                    <a:pt x="1649729" y="119379"/>
                  </a:lnTo>
                  <a:lnTo>
                    <a:pt x="1649729" y="689609"/>
                  </a:lnTo>
                  <a:lnTo>
                    <a:pt x="0" y="689609"/>
                  </a:lnTo>
                  <a:lnTo>
                    <a:pt x="0" y="0"/>
                  </a:lnTo>
                </a:path>
                <a:path w="1649729" h="689610">
                  <a:moveTo>
                    <a:pt x="1539239" y="0"/>
                  </a:moveTo>
                  <a:lnTo>
                    <a:pt x="1539239" y="119379"/>
                  </a:lnTo>
                  <a:lnTo>
                    <a:pt x="1649729" y="119379"/>
                  </a:lnTo>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39" name="object 39"/>
          <p:cNvSpPr txBox="1"/>
          <p:nvPr/>
        </p:nvSpPr>
        <p:spPr>
          <a:xfrm>
            <a:off x="4109084" y="3805237"/>
            <a:ext cx="1130618" cy="468013"/>
          </a:xfrm>
          <a:prstGeom prst="rect">
            <a:avLst/>
          </a:prstGeom>
        </p:spPr>
        <p:txBody>
          <a:bodyPr vert="horz" wrap="square" lIns="0" tIns="14288" rIns="0" bIns="0" rtlCol="0">
            <a:spAutoFit/>
          </a:bodyPr>
          <a:lstStyle/>
          <a:p>
            <a:pPr marL="9525" marR="3810" defTabSz="685800" fontAlgn="auto">
              <a:lnSpc>
                <a:spcPct val="96900"/>
              </a:lnSpc>
              <a:spcBef>
                <a:spcPts val="113"/>
              </a:spcBef>
              <a:spcAft>
                <a:spcPts val="0"/>
              </a:spcAft>
            </a:pPr>
            <a:r>
              <a:rPr sz="1013" b="0" spc="-75" dirty="0">
                <a:solidFill>
                  <a:prstClr val="black"/>
                </a:solidFill>
                <a:latin typeface="Arial"/>
                <a:cs typeface="Arial"/>
              </a:rPr>
              <a:t>linked </a:t>
            </a:r>
            <a:r>
              <a:rPr sz="1013" b="0" spc="-45" dirty="0">
                <a:solidFill>
                  <a:prstClr val="black"/>
                </a:solidFill>
                <a:latin typeface="Arial"/>
                <a:cs typeface="Arial"/>
              </a:rPr>
              <a:t>to </a:t>
            </a:r>
            <a:r>
              <a:rPr sz="1013" b="0" spc="-75" dirty="0">
                <a:solidFill>
                  <a:prstClr val="black"/>
                </a:solidFill>
                <a:latin typeface="Arial"/>
                <a:cs typeface="Arial"/>
              </a:rPr>
              <a:t>the  ProductSpecification  </a:t>
            </a:r>
            <a:r>
              <a:rPr sz="1013" b="0" spc="-68" dirty="0">
                <a:solidFill>
                  <a:prstClr val="black"/>
                </a:solidFill>
                <a:latin typeface="Arial"/>
                <a:cs typeface="Arial"/>
              </a:rPr>
              <a:t>for </a:t>
            </a:r>
            <a:r>
              <a:rPr sz="1013" b="0" spc="-75" dirty="0">
                <a:solidFill>
                  <a:prstClr val="black"/>
                </a:solidFill>
                <a:latin typeface="Arial"/>
                <a:cs typeface="Arial"/>
              </a:rPr>
              <a:t>itemID</a:t>
            </a:r>
            <a:r>
              <a:rPr sz="1013" b="0" spc="-116" dirty="0">
                <a:solidFill>
                  <a:prstClr val="black"/>
                </a:solidFill>
                <a:latin typeface="Arial"/>
                <a:cs typeface="Arial"/>
              </a:rPr>
              <a:t> </a:t>
            </a:r>
            <a:r>
              <a:rPr sz="1013" b="0" spc="-75" dirty="0">
                <a:solidFill>
                  <a:prstClr val="black"/>
                </a:solidFill>
                <a:latin typeface="Arial"/>
                <a:cs typeface="Arial"/>
              </a:rPr>
              <a:t>1234</a:t>
            </a:r>
            <a:endParaRPr sz="1013" b="0">
              <a:solidFill>
                <a:prstClr val="black"/>
              </a:solidFill>
              <a:latin typeface="Arial"/>
              <a:cs typeface="Arial"/>
            </a:endParaRPr>
          </a:p>
        </p:txBody>
      </p:sp>
      <p:sp>
        <p:nvSpPr>
          <p:cNvPr id="40" name="object 40"/>
          <p:cNvSpPr/>
          <p:nvPr/>
        </p:nvSpPr>
        <p:spPr>
          <a:xfrm>
            <a:off x="3646170" y="3448050"/>
            <a:ext cx="743902" cy="355282"/>
          </a:xfrm>
          <a:custGeom>
            <a:avLst/>
            <a:gdLst/>
            <a:ahLst/>
            <a:cxnLst/>
            <a:rect l="l" t="t" r="r" b="b"/>
            <a:pathLst>
              <a:path w="991870" h="473710">
                <a:moveTo>
                  <a:pt x="991869" y="473710"/>
                </a:moveTo>
                <a:lnTo>
                  <a:pt x="0" y="0"/>
                </a:lnTo>
              </a:path>
            </a:pathLst>
          </a:custGeom>
          <a:ln w="3175">
            <a:solidFill>
              <a:srgbClr val="000000"/>
            </a:solidFill>
            <a:prstDash val="sysDash"/>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nvGrpSpPr>
          <p:cNvPr id="55" name="Group 54">
            <a:extLst>
              <a:ext uri="{FF2B5EF4-FFF2-40B4-BE49-F238E27FC236}">
                <a16:creationId xmlns:a16="http://schemas.microsoft.com/office/drawing/2014/main" id="{B8D315D4-2BB9-8446-A892-652A8D34B5D1}"/>
              </a:ext>
            </a:extLst>
          </p:cNvPr>
          <p:cNvGrpSpPr/>
          <p:nvPr/>
        </p:nvGrpSpPr>
        <p:grpSpPr>
          <a:xfrm>
            <a:off x="5088625" y="2499440"/>
            <a:ext cx="2546228" cy="278923"/>
            <a:chOff x="5033010" y="2604573"/>
            <a:chExt cx="2546228" cy="278923"/>
          </a:xfrm>
        </p:grpSpPr>
        <p:sp>
          <p:nvSpPr>
            <p:cNvPr id="41" name="object 41"/>
            <p:cNvSpPr txBox="1"/>
            <p:nvPr/>
          </p:nvSpPr>
          <p:spPr>
            <a:xfrm>
              <a:off x="5822795" y="2604573"/>
              <a:ext cx="1756443" cy="278923"/>
            </a:xfrm>
            <a:prstGeom prst="rect">
              <a:avLst/>
            </a:prstGeom>
          </p:spPr>
          <p:txBody>
            <a:bodyPr vert="horz" wrap="square" lIns="0" tIns="9525" rIns="0" bIns="0" rtlCol="0">
              <a:spAutoFit/>
            </a:bodyPr>
            <a:lstStyle/>
            <a:p>
              <a:pPr marL="9049" defTabSz="685800" fontAlgn="auto">
                <a:lnSpc>
                  <a:spcPts val="2085"/>
                </a:lnSpc>
                <a:spcBef>
                  <a:spcPts val="75"/>
                </a:spcBef>
                <a:spcAft>
                  <a:spcPts val="0"/>
                </a:spcAft>
                <a:tabLst>
                  <a:tab pos="263366" algn="l"/>
                </a:tabLst>
              </a:pPr>
              <a:r>
                <a:rPr lang="en-IE" sz="1800" b="0" spc="-19" dirty="0">
                  <a:solidFill>
                    <a:prstClr val="black"/>
                  </a:solidFill>
                  <a:latin typeface="Arial"/>
                  <a:cs typeface="Arial"/>
                </a:rPr>
                <a:t>I</a:t>
              </a:r>
              <a:r>
                <a:rPr sz="1800" b="0" spc="-19" dirty="0" err="1">
                  <a:solidFill>
                    <a:prstClr val="black"/>
                  </a:solidFill>
                  <a:latin typeface="Arial"/>
                  <a:cs typeface="Arial"/>
                </a:rPr>
                <a:t>nstance</a:t>
              </a:r>
              <a:r>
                <a:rPr sz="1800" b="0" spc="-94" dirty="0">
                  <a:solidFill>
                    <a:prstClr val="black"/>
                  </a:solidFill>
                  <a:latin typeface="Arial"/>
                  <a:cs typeface="Arial"/>
                </a:rPr>
                <a:t> </a:t>
              </a:r>
              <a:r>
                <a:rPr sz="1800" b="0" spc="-15" dirty="0" err="1">
                  <a:solidFill>
                    <a:prstClr val="black"/>
                  </a:solidFill>
                  <a:latin typeface="Arial"/>
                  <a:cs typeface="Arial"/>
                </a:rPr>
                <a:t>creat</a:t>
              </a:r>
              <a:r>
                <a:rPr lang="en-IE" sz="1800" b="0" spc="-15" dirty="0">
                  <a:solidFill>
                    <a:prstClr val="black"/>
                  </a:solidFill>
                  <a:latin typeface="Arial"/>
                  <a:cs typeface="Arial"/>
                </a:rPr>
                <a:t>ed</a:t>
              </a:r>
              <a:endParaRPr sz="1800" b="0" dirty="0">
                <a:solidFill>
                  <a:prstClr val="black"/>
                </a:solidFill>
                <a:latin typeface="Arial"/>
                <a:cs typeface="Arial"/>
              </a:endParaRPr>
            </a:p>
          </p:txBody>
        </p:sp>
        <p:sp>
          <p:nvSpPr>
            <p:cNvPr id="43" name="Right Arrow 42">
              <a:extLst>
                <a:ext uri="{FF2B5EF4-FFF2-40B4-BE49-F238E27FC236}">
                  <a16:creationId xmlns:a16="http://schemas.microsoft.com/office/drawing/2014/main" id="{A7A45DCB-DFC6-1945-90EA-69504DABC185}"/>
                </a:ext>
              </a:extLst>
            </p:cNvPr>
            <p:cNvSpPr/>
            <p:nvPr/>
          </p:nvSpPr>
          <p:spPr>
            <a:xfrm rot="10800000">
              <a:off x="5033010" y="2687507"/>
              <a:ext cx="728921" cy="152531"/>
            </a:xfrm>
            <a:prstGeom prst="rightArrow">
              <a:avLst>
                <a:gd name="adj1" fmla="val 51466"/>
                <a:gd name="adj2"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4" name="Group 53">
            <a:extLst>
              <a:ext uri="{FF2B5EF4-FFF2-40B4-BE49-F238E27FC236}">
                <a16:creationId xmlns:a16="http://schemas.microsoft.com/office/drawing/2014/main" id="{B1CB8975-7365-9349-949E-F4CEE09EE7D5}"/>
              </a:ext>
            </a:extLst>
          </p:cNvPr>
          <p:cNvGrpSpPr/>
          <p:nvPr/>
        </p:nvGrpSpPr>
        <p:grpSpPr>
          <a:xfrm>
            <a:off x="5295458" y="1649184"/>
            <a:ext cx="2324121" cy="340991"/>
            <a:chOff x="5295458" y="1649184"/>
            <a:chExt cx="2324121" cy="340991"/>
          </a:xfrm>
        </p:grpSpPr>
        <p:sp>
          <p:nvSpPr>
            <p:cNvPr id="47" name="Right Arrow 46">
              <a:extLst>
                <a:ext uri="{FF2B5EF4-FFF2-40B4-BE49-F238E27FC236}">
                  <a16:creationId xmlns:a16="http://schemas.microsoft.com/office/drawing/2014/main" id="{4E20901D-592A-FF45-A09C-C21AAA019FE0}"/>
                </a:ext>
              </a:extLst>
            </p:cNvPr>
            <p:cNvSpPr/>
            <p:nvPr/>
          </p:nvSpPr>
          <p:spPr>
            <a:xfrm rot="10800000">
              <a:off x="5295458" y="1752304"/>
              <a:ext cx="614294" cy="152531"/>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CACF4553-AEF4-2846-A7EE-03C9C1325ED8}"/>
                </a:ext>
              </a:extLst>
            </p:cNvPr>
            <p:cNvSpPr/>
            <p:nvPr/>
          </p:nvSpPr>
          <p:spPr>
            <a:xfrm>
              <a:off x="5863136" y="1649184"/>
              <a:ext cx="1756443" cy="340991"/>
            </a:xfrm>
            <a:prstGeom prst="rect">
              <a:avLst/>
            </a:prstGeom>
          </p:spPr>
          <p:txBody>
            <a:bodyPr wrap="none">
              <a:spAutoFit/>
            </a:bodyPr>
            <a:lstStyle/>
            <a:p>
              <a:pPr marL="9049" defTabSz="685800" fontAlgn="auto">
                <a:lnSpc>
                  <a:spcPts val="2081"/>
                </a:lnSpc>
                <a:spcBef>
                  <a:spcPts val="0"/>
                </a:spcBef>
                <a:spcAft>
                  <a:spcPts val="0"/>
                </a:spcAft>
                <a:tabLst>
                  <a:tab pos="263366" algn="l"/>
                </a:tabLst>
              </a:pPr>
              <a:r>
                <a:rPr lang="en-IE" b="0" spc="-23" dirty="0">
                  <a:solidFill>
                    <a:prstClr val="black"/>
                  </a:solidFill>
                  <a:latin typeface="Arial"/>
                  <a:cs typeface="Arial"/>
                </a:rPr>
                <a:t>Attribute</a:t>
              </a:r>
              <a:r>
                <a:rPr lang="en-IE" b="0" spc="-11" dirty="0">
                  <a:solidFill>
                    <a:prstClr val="black"/>
                  </a:solidFill>
                  <a:latin typeface="Arial"/>
                  <a:cs typeface="Arial"/>
                </a:rPr>
                <a:t> </a:t>
              </a:r>
              <a:r>
                <a:rPr lang="en-IE" b="0" spc="-19" dirty="0">
                  <a:solidFill>
                    <a:prstClr val="black"/>
                  </a:solidFill>
                  <a:latin typeface="Arial"/>
                  <a:cs typeface="Arial"/>
                </a:rPr>
                <a:t>changed</a:t>
              </a:r>
              <a:endParaRPr lang="en-IE" b="0" dirty="0">
                <a:solidFill>
                  <a:prstClr val="black"/>
                </a:solidFill>
                <a:latin typeface="Arial"/>
                <a:cs typeface="Arial"/>
              </a:endParaRPr>
            </a:p>
          </p:txBody>
        </p:sp>
      </p:grpSp>
      <p:grpSp>
        <p:nvGrpSpPr>
          <p:cNvPr id="56" name="Group 55">
            <a:extLst>
              <a:ext uri="{FF2B5EF4-FFF2-40B4-BE49-F238E27FC236}">
                <a16:creationId xmlns:a16="http://schemas.microsoft.com/office/drawing/2014/main" id="{7A8C9EEF-38F2-3E48-9221-529D2D837812}"/>
              </a:ext>
            </a:extLst>
          </p:cNvPr>
          <p:cNvGrpSpPr/>
          <p:nvPr/>
        </p:nvGrpSpPr>
        <p:grpSpPr>
          <a:xfrm>
            <a:off x="4511993" y="3053452"/>
            <a:ext cx="3033081" cy="331373"/>
            <a:chOff x="4511993" y="3053452"/>
            <a:chExt cx="3033081" cy="331373"/>
          </a:xfrm>
        </p:grpSpPr>
        <p:sp>
          <p:nvSpPr>
            <p:cNvPr id="45" name="Right Arrow 44">
              <a:extLst>
                <a:ext uri="{FF2B5EF4-FFF2-40B4-BE49-F238E27FC236}">
                  <a16:creationId xmlns:a16="http://schemas.microsoft.com/office/drawing/2014/main" id="{00C9B3DD-3213-E648-9410-7F9182AB6A74}"/>
                </a:ext>
              </a:extLst>
            </p:cNvPr>
            <p:cNvSpPr/>
            <p:nvPr/>
          </p:nvSpPr>
          <p:spPr>
            <a:xfrm rot="10800000">
              <a:off x="4511993" y="3143440"/>
              <a:ext cx="1180391" cy="15253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1D7CBBC4-C382-D74F-B94F-1F96EB7BBF86}"/>
                </a:ext>
              </a:extLst>
            </p:cNvPr>
            <p:cNvSpPr/>
            <p:nvPr/>
          </p:nvSpPr>
          <p:spPr>
            <a:xfrm>
              <a:off x="5652120" y="3053452"/>
              <a:ext cx="1892954" cy="331373"/>
            </a:xfrm>
            <a:prstGeom prst="rect">
              <a:avLst/>
            </a:prstGeom>
          </p:spPr>
          <p:txBody>
            <a:bodyPr wrap="none">
              <a:spAutoFit/>
            </a:bodyPr>
            <a:lstStyle/>
            <a:p>
              <a:pPr marL="9049" defTabSz="685800" fontAlgn="auto">
                <a:lnSpc>
                  <a:spcPts val="2006"/>
                </a:lnSpc>
                <a:spcBef>
                  <a:spcPts val="0"/>
                </a:spcBef>
                <a:spcAft>
                  <a:spcPts val="0"/>
                </a:spcAft>
                <a:tabLst>
                  <a:tab pos="263366" algn="l"/>
                </a:tabLst>
              </a:pPr>
              <a:r>
                <a:rPr lang="en-IE" b="0" spc="-19" dirty="0">
                  <a:solidFill>
                    <a:prstClr val="black"/>
                  </a:solidFill>
                  <a:latin typeface="Arial"/>
                  <a:cs typeface="Arial"/>
                </a:rPr>
                <a:t>Association</a:t>
              </a:r>
              <a:r>
                <a:rPr lang="en-IE" b="0" spc="-116" dirty="0">
                  <a:solidFill>
                    <a:prstClr val="black"/>
                  </a:solidFill>
                  <a:latin typeface="Arial"/>
                  <a:cs typeface="Arial"/>
                </a:rPr>
                <a:t> </a:t>
              </a:r>
              <a:r>
                <a:rPr lang="en-IE" b="0" spc="-4" dirty="0">
                  <a:solidFill>
                    <a:prstClr val="black"/>
                  </a:solidFill>
                  <a:latin typeface="Arial"/>
                  <a:cs typeface="Arial"/>
                </a:rPr>
                <a:t>formed</a:t>
              </a:r>
              <a:endParaRPr lang="en-IE" b="0" dirty="0">
                <a:solidFill>
                  <a:prstClr val="black"/>
                </a:solidFill>
                <a:latin typeface="Arial"/>
                <a:cs typeface="Arial"/>
              </a:endParaRPr>
            </a:p>
          </p:txBody>
        </p:sp>
      </p:grpSp>
      <p:grpSp>
        <p:nvGrpSpPr>
          <p:cNvPr id="57" name="Group 56">
            <a:extLst>
              <a:ext uri="{FF2B5EF4-FFF2-40B4-BE49-F238E27FC236}">
                <a16:creationId xmlns:a16="http://schemas.microsoft.com/office/drawing/2014/main" id="{056689FE-DC4A-AC43-BE11-973EBA662314}"/>
              </a:ext>
            </a:extLst>
          </p:cNvPr>
          <p:cNvGrpSpPr/>
          <p:nvPr/>
        </p:nvGrpSpPr>
        <p:grpSpPr>
          <a:xfrm>
            <a:off x="3194867" y="843558"/>
            <a:ext cx="1892954" cy="1122309"/>
            <a:chOff x="3194867" y="872225"/>
            <a:chExt cx="1892954" cy="1122309"/>
          </a:xfrm>
        </p:grpSpPr>
        <p:sp>
          <p:nvSpPr>
            <p:cNvPr id="44" name="Right Arrow 43">
              <a:extLst>
                <a:ext uri="{FF2B5EF4-FFF2-40B4-BE49-F238E27FC236}">
                  <a16:creationId xmlns:a16="http://schemas.microsoft.com/office/drawing/2014/main" id="{7579630C-9CDE-B34F-897C-C3ACE7108094}"/>
                </a:ext>
              </a:extLst>
            </p:cNvPr>
            <p:cNvSpPr/>
            <p:nvPr/>
          </p:nvSpPr>
          <p:spPr>
            <a:xfrm rot="5400000">
              <a:off x="3743946" y="1520870"/>
              <a:ext cx="794797" cy="152531"/>
            </a:xfrm>
            <a:prstGeom prst="rightArrow">
              <a:avLst>
                <a:gd name="adj1" fmla="val 5001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6AB67D5C-4109-0E4F-B6E5-721E2382466F}"/>
                </a:ext>
              </a:extLst>
            </p:cNvPr>
            <p:cNvSpPr/>
            <p:nvPr/>
          </p:nvSpPr>
          <p:spPr>
            <a:xfrm>
              <a:off x="3194867" y="872225"/>
              <a:ext cx="1892954" cy="331373"/>
            </a:xfrm>
            <a:prstGeom prst="rect">
              <a:avLst/>
            </a:prstGeom>
          </p:spPr>
          <p:txBody>
            <a:bodyPr wrap="none">
              <a:spAutoFit/>
            </a:bodyPr>
            <a:lstStyle/>
            <a:p>
              <a:pPr marL="9049" defTabSz="685800" fontAlgn="auto">
                <a:lnSpc>
                  <a:spcPts val="2006"/>
                </a:lnSpc>
                <a:spcBef>
                  <a:spcPts val="0"/>
                </a:spcBef>
                <a:spcAft>
                  <a:spcPts val="0"/>
                </a:spcAft>
                <a:tabLst>
                  <a:tab pos="263366" algn="l"/>
                </a:tabLst>
              </a:pPr>
              <a:r>
                <a:rPr lang="en-IE" b="0" spc="-19" dirty="0">
                  <a:solidFill>
                    <a:prstClr val="black"/>
                  </a:solidFill>
                  <a:latin typeface="Arial"/>
                  <a:cs typeface="Arial"/>
                </a:rPr>
                <a:t>Association</a:t>
              </a:r>
              <a:r>
                <a:rPr lang="en-IE" b="0" spc="-116" dirty="0">
                  <a:solidFill>
                    <a:prstClr val="black"/>
                  </a:solidFill>
                  <a:latin typeface="Arial"/>
                  <a:cs typeface="Arial"/>
                </a:rPr>
                <a:t> </a:t>
              </a:r>
              <a:r>
                <a:rPr lang="en-IE" b="0" spc="-4" dirty="0">
                  <a:solidFill>
                    <a:prstClr val="black"/>
                  </a:solidFill>
                  <a:latin typeface="Arial"/>
                  <a:cs typeface="Arial"/>
                </a:rPr>
                <a:t>formed</a:t>
              </a:r>
              <a:endParaRPr lang="en-IE" b="0" dirty="0">
                <a:solidFill>
                  <a:prstClr val="black"/>
                </a:solidFill>
                <a:latin typeface="Arial"/>
                <a:cs typeface="Arial"/>
              </a:endParaRPr>
            </a:p>
          </p:txBody>
        </p:sp>
      </p:grpSp>
      <p:grpSp>
        <p:nvGrpSpPr>
          <p:cNvPr id="29" name="object 29"/>
          <p:cNvGrpSpPr/>
          <p:nvPr/>
        </p:nvGrpSpPr>
        <p:grpSpPr>
          <a:xfrm>
            <a:off x="2784158" y="1640204"/>
            <a:ext cx="2446972" cy="1807846"/>
            <a:chOff x="2188210" y="2186939"/>
            <a:chExt cx="3262629" cy="2410461"/>
          </a:xfrm>
        </p:grpSpPr>
        <p:sp>
          <p:nvSpPr>
            <p:cNvPr id="32" name="object 32"/>
            <p:cNvSpPr/>
            <p:nvPr/>
          </p:nvSpPr>
          <p:spPr>
            <a:xfrm>
              <a:off x="4579620" y="2186939"/>
              <a:ext cx="871219" cy="420370"/>
            </a:xfrm>
            <a:custGeom>
              <a:avLst/>
              <a:gdLst/>
              <a:ahLst/>
              <a:cxnLst/>
              <a:rect l="l" t="t" r="r" b="b"/>
              <a:pathLst>
                <a:path w="871220" h="420369">
                  <a:moveTo>
                    <a:pt x="759459" y="0"/>
                  </a:moveTo>
                  <a:lnTo>
                    <a:pt x="0" y="0"/>
                  </a:lnTo>
                  <a:lnTo>
                    <a:pt x="0" y="420370"/>
                  </a:lnTo>
                  <a:lnTo>
                    <a:pt x="871219" y="420370"/>
                  </a:lnTo>
                  <a:lnTo>
                    <a:pt x="871219" y="118110"/>
                  </a:lnTo>
                  <a:lnTo>
                    <a:pt x="759459" y="0"/>
                  </a:lnTo>
                  <a:close/>
                </a:path>
              </a:pathLst>
            </a:custGeom>
            <a:solidFill>
              <a:srgbClr val="7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0" name="object 30"/>
            <p:cNvSpPr/>
            <p:nvPr/>
          </p:nvSpPr>
          <p:spPr>
            <a:xfrm>
              <a:off x="3096260" y="2875279"/>
              <a:ext cx="0" cy="538480"/>
            </a:xfrm>
            <a:custGeom>
              <a:avLst/>
              <a:gdLst/>
              <a:ahLst/>
              <a:cxnLst/>
              <a:rect l="l" t="t" r="r" b="b"/>
              <a:pathLst>
                <a:path h="538479">
                  <a:moveTo>
                    <a:pt x="0" y="0"/>
                  </a:moveTo>
                  <a:lnTo>
                    <a:pt x="0" y="538480"/>
                  </a:lnTo>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1" name="object 31"/>
            <p:cNvSpPr/>
            <p:nvPr/>
          </p:nvSpPr>
          <p:spPr>
            <a:xfrm>
              <a:off x="2188210" y="2653567"/>
              <a:ext cx="2298700" cy="1943833"/>
            </a:xfrm>
            <a:custGeom>
              <a:avLst/>
              <a:gdLst/>
              <a:ahLst/>
              <a:cxnLst/>
              <a:rect l="l" t="t" r="r" b="b"/>
              <a:pathLst>
                <a:path w="2298700" h="1936750">
                  <a:moveTo>
                    <a:pt x="1334769" y="0"/>
                  </a:moveTo>
                  <a:lnTo>
                    <a:pt x="2298700" y="0"/>
                  </a:lnTo>
                  <a:lnTo>
                    <a:pt x="2298700" y="763270"/>
                  </a:lnTo>
                </a:path>
                <a:path w="2298700" h="1936750">
                  <a:moveTo>
                    <a:pt x="2298700" y="1270000"/>
                  </a:moveTo>
                  <a:lnTo>
                    <a:pt x="2298700" y="1936750"/>
                  </a:lnTo>
                  <a:lnTo>
                    <a:pt x="0" y="1936750"/>
                  </a:lnTo>
                </a:path>
              </a:pathLst>
            </a:custGeom>
            <a:ln w="3175">
              <a:solidFill>
                <a:srgbClr val="0000FF"/>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33" name="object 33"/>
            <p:cNvSpPr/>
            <p:nvPr/>
          </p:nvSpPr>
          <p:spPr>
            <a:xfrm>
              <a:off x="4579620" y="2186939"/>
              <a:ext cx="871219" cy="420370"/>
            </a:xfrm>
            <a:custGeom>
              <a:avLst/>
              <a:gdLst/>
              <a:ahLst/>
              <a:cxnLst/>
              <a:rect l="l" t="t" r="r" b="b"/>
              <a:pathLst>
                <a:path w="871220" h="420369">
                  <a:moveTo>
                    <a:pt x="0" y="0"/>
                  </a:moveTo>
                  <a:lnTo>
                    <a:pt x="759459" y="0"/>
                  </a:lnTo>
                  <a:lnTo>
                    <a:pt x="871219" y="118110"/>
                  </a:lnTo>
                  <a:lnTo>
                    <a:pt x="871219" y="420370"/>
                  </a:lnTo>
                  <a:lnTo>
                    <a:pt x="0" y="420370"/>
                  </a:lnTo>
                  <a:lnTo>
                    <a:pt x="0" y="0"/>
                  </a:lnTo>
                  <a:close/>
                </a:path>
                <a:path w="871220" h="420369">
                  <a:moveTo>
                    <a:pt x="0" y="0"/>
                  </a:moveTo>
                  <a:lnTo>
                    <a:pt x="759459" y="0"/>
                  </a:lnTo>
                  <a:lnTo>
                    <a:pt x="871219" y="118110"/>
                  </a:lnTo>
                  <a:lnTo>
                    <a:pt x="871219" y="420370"/>
                  </a:lnTo>
                  <a:lnTo>
                    <a:pt x="0" y="420370"/>
                  </a:lnTo>
                  <a:lnTo>
                    <a:pt x="0" y="0"/>
                  </a:lnTo>
                </a:path>
                <a:path w="871220" h="420369">
                  <a:moveTo>
                    <a:pt x="759459" y="0"/>
                  </a:moveTo>
                  <a:lnTo>
                    <a:pt x="759459" y="118110"/>
                  </a:lnTo>
                  <a:lnTo>
                    <a:pt x="871219" y="118110"/>
                  </a:lnTo>
                </a:path>
              </a:pathLst>
            </a:custGeom>
            <a:ln w="3175">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cxnSp>
        <p:nvCxnSpPr>
          <p:cNvPr id="42" name="Straight Connector 41">
            <a:extLst>
              <a:ext uri="{FF2B5EF4-FFF2-40B4-BE49-F238E27FC236}">
                <a16:creationId xmlns:a16="http://schemas.microsoft.com/office/drawing/2014/main" id="{586AA3F6-3276-1546-ACB1-C0178D64205C}"/>
              </a:ext>
            </a:extLst>
          </p:cNvPr>
          <p:cNvCxnSpPr/>
          <p:nvPr/>
        </p:nvCxnSpPr>
        <p:spPr>
          <a:xfrm flipV="1">
            <a:off x="4509200" y="2751656"/>
            <a:ext cx="0" cy="427792"/>
          </a:xfrm>
          <a:prstGeom prst="line">
            <a:avLst/>
          </a:prstGeom>
          <a:ln w="0">
            <a:solidFill>
              <a:srgbClr val="0432FF"/>
            </a:solidFill>
          </a:ln>
        </p:spPr>
        <p:style>
          <a:lnRef idx="1">
            <a:schemeClr val="accent1"/>
          </a:lnRef>
          <a:fillRef idx="0">
            <a:schemeClr val="accent1"/>
          </a:fillRef>
          <a:effectRef idx="0">
            <a:schemeClr val="accent1"/>
          </a:effectRef>
          <a:fontRef idx="minor">
            <a:schemeClr val="tx1"/>
          </a:fontRef>
        </p:style>
      </p:cxnSp>
      <p:sp>
        <p:nvSpPr>
          <p:cNvPr id="58" name="object 34">
            <a:extLst>
              <a:ext uri="{FF2B5EF4-FFF2-40B4-BE49-F238E27FC236}">
                <a16:creationId xmlns:a16="http://schemas.microsoft.com/office/drawing/2014/main" id="{78FDF4A0-017B-2F48-A998-207135C467EE}"/>
              </a:ext>
            </a:extLst>
          </p:cNvPr>
          <p:cNvSpPr txBox="1"/>
          <p:nvPr/>
        </p:nvSpPr>
        <p:spPr>
          <a:xfrm>
            <a:off x="4634958" y="1706792"/>
            <a:ext cx="488315" cy="182101"/>
          </a:xfrm>
          <a:prstGeom prst="rect">
            <a:avLst/>
          </a:prstGeom>
        </p:spPr>
        <p:txBody>
          <a:bodyPr vert="horz" wrap="square" lIns="0" tIns="12700" rIns="0" bIns="0" rtlCol="0">
            <a:spAutoFit/>
          </a:bodyPr>
          <a:lstStyle/>
          <a:p>
            <a:pPr marL="12700" algn="ctr">
              <a:lnSpc>
                <a:spcPct val="100000"/>
              </a:lnSpc>
              <a:spcBef>
                <a:spcPts val="100"/>
              </a:spcBef>
            </a:pPr>
            <a:r>
              <a:rPr sz="1100" b="0" spc="-95" dirty="0">
                <a:latin typeface="Arial"/>
                <a:cs typeface="Arial"/>
              </a:rPr>
              <a:t>qty </a:t>
            </a:r>
            <a:r>
              <a:rPr sz="1100" b="0" spc="-105" dirty="0">
                <a:latin typeface="Arial"/>
                <a:cs typeface="Arial"/>
              </a:rPr>
              <a:t>=</a:t>
            </a:r>
            <a:r>
              <a:rPr sz="1100" b="0" spc="-185" dirty="0">
                <a:latin typeface="Arial"/>
                <a:cs typeface="Arial"/>
              </a:rPr>
              <a:t> </a:t>
            </a:r>
            <a:r>
              <a:rPr sz="1100" b="0" spc="-100" dirty="0">
                <a:latin typeface="Arial"/>
                <a:cs typeface="Arial"/>
              </a:rPr>
              <a:t>3</a:t>
            </a:r>
            <a:endParaRPr sz="1100" b="0" dirty="0">
              <a:latin typeface="Arial"/>
              <a:cs typeface="Arial"/>
            </a:endParaRPr>
          </a:p>
        </p:txBody>
      </p:sp>
      <p:sp>
        <p:nvSpPr>
          <p:cNvPr id="59" name="object 3">
            <a:extLst>
              <a:ext uri="{FF2B5EF4-FFF2-40B4-BE49-F238E27FC236}">
                <a16:creationId xmlns:a16="http://schemas.microsoft.com/office/drawing/2014/main" id="{396B6594-95C3-A348-897C-FF6247BB5AEC}"/>
              </a:ext>
            </a:extLst>
          </p:cNvPr>
          <p:cNvSpPr txBox="1"/>
          <p:nvPr/>
        </p:nvSpPr>
        <p:spPr>
          <a:xfrm>
            <a:off x="506014" y="235332"/>
            <a:ext cx="8026426" cy="430407"/>
          </a:xfrm>
          <a:prstGeom prst="rect">
            <a:avLst/>
          </a:prstGeom>
        </p:spPr>
        <p:txBody>
          <a:bodyPr vert="horz" wrap="square" lIns="0" tIns="45244" rIns="0" bIns="0" rtlCol="0">
            <a:spAutoFit/>
          </a:bodyPr>
          <a:lstStyle/>
          <a:p>
            <a:pPr marL="9525" marR="866299" algn="r" defTabSz="685800" fontAlgn="auto">
              <a:lnSpc>
                <a:spcPts val="3022"/>
              </a:lnSpc>
              <a:spcBef>
                <a:spcPts val="356"/>
              </a:spcBef>
              <a:spcAft>
                <a:spcPts val="0"/>
              </a:spcAft>
            </a:pPr>
            <a:r>
              <a:rPr lang="en-IE" sz="2700" spc="-34" dirty="0">
                <a:latin typeface="Arial"/>
                <a:cs typeface="Arial"/>
              </a:rPr>
              <a:t>Example </a:t>
            </a:r>
            <a:r>
              <a:rPr lang="en-IE" sz="2700" i="1" spc="-34" dirty="0">
                <a:latin typeface="Arial"/>
                <a:cs typeface="Arial"/>
              </a:rPr>
              <a:t>after</a:t>
            </a:r>
            <a:r>
              <a:rPr lang="en-IE" sz="2700" spc="-34" dirty="0">
                <a:latin typeface="Arial"/>
                <a:cs typeface="Arial"/>
              </a:rPr>
              <a:t> Operation </a:t>
            </a:r>
            <a:r>
              <a:rPr sz="2700" spc="-26" dirty="0" err="1">
                <a:latin typeface="Arial"/>
                <a:cs typeface="Arial"/>
              </a:rPr>
              <a:t>enterItem</a:t>
            </a:r>
            <a:r>
              <a:rPr sz="2700" spc="-26" dirty="0">
                <a:latin typeface="Arial"/>
                <a:cs typeface="Arial"/>
              </a:rPr>
              <a:t>(1234,</a:t>
            </a:r>
            <a:r>
              <a:rPr sz="2700" spc="-75" dirty="0">
                <a:latin typeface="Arial"/>
                <a:cs typeface="Arial"/>
              </a:rPr>
              <a:t> </a:t>
            </a:r>
            <a:r>
              <a:rPr sz="2700" spc="-15" dirty="0">
                <a:latin typeface="Arial"/>
                <a:cs typeface="Arial"/>
              </a:rPr>
              <a:t>3)</a:t>
            </a:r>
            <a:endParaRPr sz="2700" b="0" dirty="0">
              <a:latin typeface="Arial"/>
              <a:cs typeface="Arial"/>
            </a:endParaRPr>
          </a:p>
        </p:txBody>
      </p:sp>
    </p:spTree>
    <p:extLst>
      <p:ext uri="{BB962C8B-B14F-4D97-AF65-F5344CB8AC3E}">
        <p14:creationId xmlns:p14="http://schemas.microsoft.com/office/powerpoint/2010/main" val="29325621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8088" y="1159498"/>
            <a:ext cx="6478429" cy="3327559"/>
            <a:chOff x="220117" y="1545997"/>
            <a:chExt cx="8637905" cy="4436745"/>
          </a:xfrm>
        </p:grpSpPr>
        <p:sp>
          <p:nvSpPr>
            <p:cNvPr id="3" name="object 3"/>
            <p:cNvSpPr/>
            <p:nvPr/>
          </p:nvSpPr>
          <p:spPr>
            <a:xfrm>
              <a:off x="224789" y="1550670"/>
              <a:ext cx="8628380" cy="4427220"/>
            </a:xfrm>
            <a:custGeom>
              <a:avLst/>
              <a:gdLst/>
              <a:ahLst/>
              <a:cxnLst/>
              <a:rect l="l" t="t" r="r" b="b"/>
              <a:pathLst>
                <a:path w="8628380" h="4427220">
                  <a:moveTo>
                    <a:pt x="8628380" y="0"/>
                  </a:moveTo>
                  <a:lnTo>
                    <a:pt x="0" y="0"/>
                  </a:lnTo>
                  <a:lnTo>
                    <a:pt x="0" y="4427220"/>
                  </a:lnTo>
                  <a:lnTo>
                    <a:pt x="8628380" y="4427220"/>
                  </a:lnTo>
                  <a:close/>
                </a:path>
              </a:pathLst>
            </a:custGeom>
            <a:solidFill>
              <a:srgbClr val="FFFFFF"/>
            </a:solidFill>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sp>
          <p:nvSpPr>
            <p:cNvPr id="4" name="object 4"/>
            <p:cNvSpPr/>
            <p:nvPr/>
          </p:nvSpPr>
          <p:spPr>
            <a:xfrm>
              <a:off x="224789" y="1550670"/>
              <a:ext cx="8628380" cy="4427220"/>
            </a:xfrm>
            <a:custGeom>
              <a:avLst/>
              <a:gdLst/>
              <a:ahLst/>
              <a:cxnLst/>
              <a:rect l="l" t="t" r="r" b="b"/>
              <a:pathLst>
                <a:path w="8628380" h="4427220">
                  <a:moveTo>
                    <a:pt x="4314190" y="4427220"/>
                  </a:moveTo>
                  <a:lnTo>
                    <a:pt x="0" y="4427220"/>
                  </a:lnTo>
                  <a:lnTo>
                    <a:pt x="0" y="0"/>
                  </a:lnTo>
                  <a:lnTo>
                    <a:pt x="8628380" y="0"/>
                  </a:lnTo>
                  <a:lnTo>
                    <a:pt x="8628380" y="4427220"/>
                  </a:lnTo>
                  <a:lnTo>
                    <a:pt x="4314190" y="4427220"/>
                  </a:lnTo>
                  <a:close/>
                </a:path>
              </a:pathLst>
            </a:custGeom>
            <a:ln w="9344">
              <a:solidFill>
                <a:srgbClr val="000000"/>
              </a:solidFill>
            </a:ln>
          </p:spPr>
          <p:txBody>
            <a:bodyPr wrap="square" lIns="0" tIns="0" rIns="0" bIns="0" rtlCol="0"/>
            <a:lstStyle/>
            <a:p>
              <a:pPr defTabSz="685800" fontAlgn="auto">
                <a:spcBef>
                  <a:spcPts val="0"/>
                </a:spcBef>
                <a:spcAft>
                  <a:spcPts val="0"/>
                </a:spcAft>
              </a:pPr>
              <a:endParaRPr sz="1350" b="0">
                <a:solidFill>
                  <a:prstClr val="black"/>
                </a:solidFill>
                <a:latin typeface="Calibri"/>
                <a:cs typeface="+mn-cs"/>
              </a:endParaRPr>
            </a:p>
          </p:txBody>
        </p:sp>
      </p:grpSp>
      <p:sp>
        <p:nvSpPr>
          <p:cNvPr id="5" name="object 5"/>
          <p:cNvSpPr txBox="1"/>
          <p:nvPr/>
        </p:nvSpPr>
        <p:spPr>
          <a:xfrm>
            <a:off x="1369695" y="1108711"/>
            <a:ext cx="6205061" cy="3238675"/>
          </a:xfrm>
          <a:prstGeom prst="rect">
            <a:avLst/>
          </a:prstGeom>
        </p:spPr>
        <p:txBody>
          <a:bodyPr vert="horz" wrap="square" lIns="0" tIns="19526" rIns="0" bIns="0" rtlCol="0">
            <a:spAutoFit/>
          </a:bodyPr>
          <a:lstStyle/>
          <a:p>
            <a:pPr marL="9525" marR="3810" defTabSz="685800" fontAlgn="auto">
              <a:lnSpc>
                <a:spcPct val="117400"/>
              </a:lnSpc>
              <a:spcBef>
                <a:spcPts val="153"/>
              </a:spcBef>
              <a:spcAft>
                <a:spcPts val="0"/>
              </a:spcAft>
            </a:pPr>
            <a:r>
              <a:rPr sz="1800" spc="-15" dirty="0">
                <a:solidFill>
                  <a:prstClr val="black"/>
                </a:solidFill>
                <a:latin typeface="Arial"/>
                <a:cs typeface="Arial"/>
              </a:rPr>
              <a:t>Operation: </a:t>
            </a:r>
            <a:r>
              <a:rPr sz="1800" spc="-23" dirty="0">
                <a:solidFill>
                  <a:srgbClr val="3333FF"/>
                </a:solidFill>
                <a:latin typeface="Courier New"/>
                <a:cs typeface="Courier New"/>
              </a:rPr>
              <a:t>enterItem(itemID:ItemID, qty:Integer)  </a:t>
            </a:r>
            <a:r>
              <a:rPr sz="1800" spc="-19" dirty="0">
                <a:solidFill>
                  <a:prstClr val="black"/>
                </a:solidFill>
                <a:latin typeface="Arial"/>
                <a:cs typeface="Arial"/>
              </a:rPr>
              <a:t>Cross </a:t>
            </a:r>
            <a:r>
              <a:rPr sz="1800" spc="-26" dirty="0">
                <a:solidFill>
                  <a:prstClr val="black"/>
                </a:solidFill>
                <a:latin typeface="Arial"/>
                <a:cs typeface="Arial"/>
              </a:rPr>
              <a:t>References: </a:t>
            </a:r>
            <a:r>
              <a:rPr sz="1800" b="0" spc="-4" dirty="0">
                <a:solidFill>
                  <a:prstClr val="black"/>
                </a:solidFill>
                <a:latin typeface="Arial"/>
                <a:cs typeface="Arial"/>
              </a:rPr>
              <a:t>Use </a:t>
            </a:r>
            <a:r>
              <a:rPr sz="1800" b="0" spc="-26" dirty="0">
                <a:solidFill>
                  <a:prstClr val="black"/>
                </a:solidFill>
                <a:latin typeface="Arial"/>
                <a:cs typeface="Arial"/>
              </a:rPr>
              <a:t>Cases: </a:t>
            </a:r>
            <a:r>
              <a:rPr sz="1800" b="0" spc="-19" dirty="0">
                <a:solidFill>
                  <a:prstClr val="black"/>
                </a:solidFill>
                <a:latin typeface="Arial"/>
                <a:cs typeface="Arial"/>
              </a:rPr>
              <a:t>Process Sale  </a:t>
            </a:r>
            <a:r>
              <a:rPr sz="1800" spc="-23" dirty="0">
                <a:solidFill>
                  <a:prstClr val="black"/>
                </a:solidFill>
                <a:latin typeface="Arial"/>
                <a:cs typeface="Arial"/>
              </a:rPr>
              <a:t>Preconditions:</a:t>
            </a:r>
            <a:endParaRPr sz="1800" b="0" dirty="0">
              <a:solidFill>
                <a:prstClr val="black"/>
              </a:solidFill>
              <a:latin typeface="Arial"/>
              <a:cs typeface="Arial"/>
            </a:endParaRPr>
          </a:p>
          <a:p>
            <a:pPr marL="695325" defTabSz="685800" fontAlgn="auto">
              <a:spcBef>
                <a:spcPts val="300"/>
              </a:spcBef>
              <a:spcAft>
                <a:spcPts val="0"/>
              </a:spcAft>
            </a:pPr>
            <a:r>
              <a:rPr sz="1800" b="0" spc="-4" dirty="0">
                <a:solidFill>
                  <a:prstClr val="black"/>
                </a:solidFill>
                <a:latin typeface="Arial"/>
                <a:cs typeface="Arial"/>
              </a:rPr>
              <a:t>There </a:t>
            </a:r>
            <a:r>
              <a:rPr sz="1800" b="0" spc="-8" dirty="0">
                <a:solidFill>
                  <a:prstClr val="black"/>
                </a:solidFill>
                <a:latin typeface="Arial"/>
                <a:cs typeface="Arial"/>
              </a:rPr>
              <a:t>is </a:t>
            </a:r>
            <a:r>
              <a:rPr sz="1800" b="0" dirty="0">
                <a:solidFill>
                  <a:prstClr val="black"/>
                </a:solidFill>
                <a:latin typeface="Arial"/>
                <a:cs typeface="Arial"/>
              </a:rPr>
              <a:t>a </a:t>
            </a:r>
            <a:r>
              <a:rPr sz="1800" b="0" spc="-19" dirty="0">
                <a:solidFill>
                  <a:prstClr val="black"/>
                </a:solidFill>
                <a:latin typeface="Arial"/>
                <a:cs typeface="Arial"/>
              </a:rPr>
              <a:t>sale</a:t>
            </a:r>
            <a:r>
              <a:rPr sz="1800" b="0" spc="-135" dirty="0">
                <a:solidFill>
                  <a:prstClr val="black"/>
                </a:solidFill>
                <a:latin typeface="Arial"/>
                <a:cs typeface="Arial"/>
              </a:rPr>
              <a:t> </a:t>
            </a:r>
            <a:r>
              <a:rPr sz="1800" b="0" spc="-15" dirty="0">
                <a:solidFill>
                  <a:prstClr val="black"/>
                </a:solidFill>
                <a:latin typeface="Arial"/>
                <a:cs typeface="Arial"/>
              </a:rPr>
              <a:t>underway</a:t>
            </a:r>
            <a:endParaRPr sz="1800" b="0" dirty="0">
              <a:solidFill>
                <a:prstClr val="black"/>
              </a:solidFill>
              <a:latin typeface="Arial"/>
              <a:cs typeface="Arial"/>
            </a:endParaRPr>
          </a:p>
          <a:p>
            <a:pPr marL="9525" defTabSz="685800" fontAlgn="auto">
              <a:spcBef>
                <a:spcPts val="293"/>
              </a:spcBef>
              <a:spcAft>
                <a:spcPts val="0"/>
              </a:spcAft>
            </a:pPr>
            <a:r>
              <a:rPr sz="1800" spc="-19" dirty="0">
                <a:solidFill>
                  <a:prstClr val="black"/>
                </a:solidFill>
                <a:latin typeface="Arial"/>
                <a:cs typeface="Arial"/>
              </a:rPr>
              <a:t>Postconditions:</a:t>
            </a:r>
            <a:endParaRPr sz="1800" b="0" dirty="0">
              <a:solidFill>
                <a:prstClr val="black"/>
              </a:solidFill>
              <a:latin typeface="Arial"/>
              <a:cs typeface="Arial"/>
            </a:endParaRPr>
          </a:p>
          <a:p>
            <a:pPr marL="834390" indent="-139541" defTabSz="685800" fontAlgn="auto">
              <a:spcBef>
                <a:spcPts val="300"/>
              </a:spcBef>
              <a:spcAft>
                <a:spcPts val="0"/>
              </a:spcAft>
              <a:buFontTx/>
              <a:buChar char="-"/>
              <a:tabLst>
                <a:tab pos="834866" algn="l"/>
              </a:tabLst>
            </a:pPr>
            <a:r>
              <a:rPr sz="1800" b="0" dirty="0">
                <a:solidFill>
                  <a:prstClr val="black"/>
                </a:solidFill>
                <a:latin typeface="Arial"/>
                <a:cs typeface="Arial"/>
              </a:rPr>
              <a:t>A </a:t>
            </a:r>
            <a:r>
              <a:rPr sz="1800" b="0" spc="-4" dirty="0">
                <a:solidFill>
                  <a:prstClr val="black"/>
                </a:solidFill>
                <a:latin typeface="Courier New"/>
                <a:cs typeface="Courier New"/>
              </a:rPr>
              <a:t>SalesLineItem</a:t>
            </a:r>
            <a:r>
              <a:rPr sz="1800" b="0" spc="-743" dirty="0">
                <a:solidFill>
                  <a:prstClr val="black"/>
                </a:solidFill>
                <a:latin typeface="Courier New"/>
                <a:cs typeface="Courier New"/>
              </a:rPr>
              <a:t> </a:t>
            </a:r>
            <a:r>
              <a:rPr sz="1800" b="0" spc="-8" dirty="0">
                <a:solidFill>
                  <a:prstClr val="black"/>
                </a:solidFill>
                <a:latin typeface="Arial"/>
                <a:cs typeface="Arial"/>
              </a:rPr>
              <a:t>(</a:t>
            </a:r>
            <a:r>
              <a:rPr sz="1800" b="0" spc="-8" dirty="0">
                <a:solidFill>
                  <a:prstClr val="black"/>
                </a:solidFill>
                <a:latin typeface="Courier New"/>
                <a:cs typeface="Courier New"/>
              </a:rPr>
              <a:t>sli</a:t>
            </a:r>
            <a:r>
              <a:rPr sz="1800" b="0" spc="-8" dirty="0">
                <a:solidFill>
                  <a:prstClr val="black"/>
                </a:solidFill>
                <a:latin typeface="Arial"/>
                <a:cs typeface="Arial"/>
              </a:rPr>
              <a:t>) </a:t>
            </a:r>
            <a:r>
              <a:rPr sz="1800" b="0" spc="-4" dirty="0">
                <a:solidFill>
                  <a:prstClr val="black"/>
                </a:solidFill>
                <a:latin typeface="Arial"/>
                <a:cs typeface="Arial"/>
              </a:rPr>
              <a:t>was </a:t>
            </a:r>
            <a:r>
              <a:rPr sz="1800" b="0" spc="-15" dirty="0">
                <a:solidFill>
                  <a:prstClr val="black"/>
                </a:solidFill>
                <a:latin typeface="Arial"/>
                <a:cs typeface="Arial"/>
              </a:rPr>
              <a:t>created</a:t>
            </a:r>
            <a:endParaRPr sz="1800" b="0" dirty="0">
              <a:solidFill>
                <a:prstClr val="black"/>
              </a:solidFill>
              <a:latin typeface="Arial"/>
              <a:cs typeface="Arial"/>
            </a:endParaRPr>
          </a:p>
          <a:p>
            <a:pPr marL="831533" indent="-136208" defTabSz="685800" fontAlgn="auto">
              <a:spcBef>
                <a:spcPts val="458"/>
              </a:spcBef>
              <a:spcAft>
                <a:spcPts val="0"/>
              </a:spcAft>
              <a:buFont typeface="Arial"/>
              <a:buChar char="-"/>
              <a:tabLst>
                <a:tab pos="831533" algn="l"/>
              </a:tabLst>
            </a:pPr>
            <a:r>
              <a:rPr sz="1800" b="0" spc="-4" dirty="0">
                <a:solidFill>
                  <a:prstClr val="black"/>
                </a:solidFill>
                <a:latin typeface="Courier New"/>
                <a:cs typeface="Courier New"/>
              </a:rPr>
              <a:t>sli</a:t>
            </a:r>
            <a:r>
              <a:rPr sz="1800" b="0" spc="-758" dirty="0">
                <a:solidFill>
                  <a:prstClr val="black"/>
                </a:solidFill>
                <a:latin typeface="Courier New"/>
                <a:cs typeface="Courier New"/>
              </a:rPr>
              <a:t> </a:t>
            </a:r>
            <a:r>
              <a:rPr sz="1800" b="0" spc="-4" dirty="0">
                <a:solidFill>
                  <a:prstClr val="black"/>
                </a:solidFill>
                <a:latin typeface="Arial"/>
                <a:cs typeface="Arial"/>
              </a:rPr>
              <a:t>was </a:t>
            </a:r>
            <a:r>
              <a:rPr sz="1800" b="0" spc="-11" dirty="0">
                <a:solidFill>
                  <a:prstClr val="black"/>
                </a:solidFill>
                <a:latin typeface="Arial"/>
                <a:cs typeface="Arial"/>
              </a:rPr>
              <a:t>associated </a:t>
            </a:r>
            <a:r>
              <a:rPr sz="1800" b="0" spc="-41" dirty="0">
                <a:solidFill>
                  <a:prstClr val="black"/>
                </a:solidFill>
                <a:latin typeface="Arial"/>
                <a:cs typeface="Arial"/>
              </a:rPr>
              <a:t>with </a:t>
            </a:r>
            <a:r>
              <a:rPr sz="1800" b="0" spc="-4" dirty="0">
                <a:solidFill>
                  <a:prstClr val="black"/>
                </a:solidFill>
                <a:latin typeface="Arial"/>
                <a:cs typeface="Arial"/>
              </a:rPr>
              <a:t>the </a:t>
            </a:r>
            <a:r>
              <a:rPr sz="1800" b="0" spc="-15" dirty="0">
                <a:solidFill>
                  <a:prstClr val="black"/>
                </a:solidFill>
                <a:latin typeface="Arial"/>
                <a:cs typeface="Arial"/>
              </a:rPr>
              <a:t>current </a:t>
            </a:r>
            <a:r>
              <a:rPr sz="1800" b="0" spc="-4" dirty="0">
                <a:solidFill>
                  <a:prstClr val="black"/>
                </a:solidFill>
                <a:latin typeface="Courier New"/>
                <a:cs typeface="Courier New"/>
              </a:rPr>
              <a:t>Sale</a:t>
            </a:r>
            <a:endParaRPr sz="1800" b="0" dirty="0">
              <a:solidFill>
                <a:prstClr val="black"/>
              </a:solidFill>
              <a:latin typeface="Courier New"/>
              <a:cs typeface="Courier New"/>
            </a:endParaRPr>
          </a:p>
          <a:p>
            <a:pPr marL="831533" indent="-136208" defTabSz="685800" fontAlgn="auto">
              <a:spcBef>
                <a:spcPts val="458"/>
              </a:spcBef>
              <a:spcAft>
                <a:spcPts val="0"/>
              </a:spcAft>
              <a:buFont typeface="Arial"/>
              <a:buChar char="-"/>
              <a:tabLst>
                <a:tab pos="831533" algn="l"/>
              </a:tabLst>
            </a:pPr>
            <a:r>
              <a:rPr sz="1800" b="0" spc="-4" dirty="0">
                <a:solidFill>
                  <a:prstClr val="black"/>
                </a:solidFill>
                <a:latin typeface="Courier New"/>
                <a:cs typeface="Courier New"/>
              </a:rPr>
              <a:t>sli.quantity</a:t>
            </a:r>
            <a:r>
              <a:rPr sz="1800" b="0" spc="-784" dirty="0">
                <a:solidFill>
                  <a:prstClr val="black"/>
                </a:solidFill>
                <a:latin typeface="Courier New"/>
                <a:cs typeface="Courier New"/>
              </a:rPr>
              <a:t> </a:t>
            </a:r>
            <a:r>
              <a:rPr sz="1800" b="0" spc="-4" dirty="0">
                <a:solidFill>
                  <a:prstClr val="black"/>
                </a:solidFill>
                <a:latin typeface="Arial"/>
                <a:cs typeface="Arial"/>
              </a:rPr>
              <a:t>was </a:t>
            </a:r>
            <a:r>
              <a:rPr sz="1800" b="0" dirty="0">
                <a:solidFill>
                  <a:prstClr val="black"/>
                </a:solidFill>
                <a:latin typeface="Arial"/>
                <a:cs typeface="Arial"/>
              </a:rPr>
              <a:t>set </a:t>
            </a:r>
            <a:r>
              <a:rPr sz="1800" b="0" spc="-4" dirty="0">
                <a:solidFill>
                  <a:prstClr val="black"/>
                </a:solidFill>
                <a:latin typeface="Arial"/>
                <a:cs typeface="Arial"/>
              </a:rPr>
              <a:t>to </a:t>
            </a:r>
            <a:r>
              <a:rPr sz="1800" b="0" spc="-4" dirty="0">
                <a:solidFill>
                  <a:prstClr val="black"/>
                </a:solidFill>
                <a:latin typeface="Courier New"/>
                <a:cs typeface="Courier New"/>
              </a:rPr>
              <a:t>qty</a:t>
            </a:r>
            <a:endParaRPr sz="1800" b="0" dirty="0">
              <a:solidFill>
                <a:prstClr val="black"/>
              </a:solidFill>
              <a:latin typeface="Courier New"/>
              <a:cs typeface="Courier New"/>
            </a:endParaRPr>
          </a:p>
          <a:p>
            <a:pPr marL="831533" indent="-136208" defTabSz="685800" fontAlgn="auto">
              <a:spcBef>
                <a:spcPts val="458"/>
              </a:spcBef>
              <a:spcAft>
                <a:spcPts val="0"/>
              </a:spcAft>
              <a:buFont typeface="Arial"/>
              <a:buChar char="-"/>
              <a:tabLst>
                <a:tab pos="831533" algn="l"/>
              </a:tabLst>
            </a:pPr>
            <a:r>
              <a:rPr sz="1800" b="0" spc="-4" dirty="0">
                <a:solidFill>
                  <a:prstClr val="black"/>
                </a:solidFill>
                <a:latin typeface="Courier New"/>
                <a:cs typeface="Courier New"/>
              </a:rPr>
              <a:t>sli</a:t>
            </a:r>
            <a:r>
              <a:rPr sz="1800" b="0" spc="-656" dirty="0">
                <a:solidFill>
                  <a:prstClr val="black"/>
                </a:solidFill>
                <a:latin typeface="Courier New"/>
                <a:cs typeface="Courier New"/>
              </a:rPr>
              <a:t> </a:t>
            </a:r>
            <a:r>
              <a:rPr sz="1800" b="0" spc="-4" dirty="0">
                <a:solidFill>
                  <a:prstClr val="black"/>
                </a:solidFill>
                <a:latin typeface="Arial"/>
                <a:cs typeface="Arial"/>
              </a:rPr>
              <a:t>was </a:t>
            </a:r>
            <a:r>
              <a:rPr sz="1800" b="0" spc="-11" dirty="0">
                <a:solidFill>
                  <a:prstClr val="black"/>
                </a:solidFill>
                <a:latin typeface="Arial"/>
                <a:cs typeface="Arial"/>
              </a:rPr>
              <a:t>associated </a:t>
            </a:r>
            <a:r>
              <a:rPr sz="1800" b="0" spc="-41" dirty="0">
                <a:solidFill>
                  <a:prstClr val="black"/>
                </a:solidFill>
                <a:latin typeface="Arial"/>
                <a:cs typeface="Arial"/>
              </a:rPr>
              <a:t>with </a:t>
            </a:r>
            <a:r>
              <a:rPr sz="1800" b="0" dirty="0">
                <a:solidFill>
                  <a:prstClr val="black"/>
                </a:solidFill>
                <a:latin typeface="Arial"/>
                <a:cs typeface="Arial"/>
              </a:rPr>
              <a:t>a</a:t>
            </a:r>
            <a:r>
              <a:rPr lang="en-IE" sz="1800" b="0" dirty="0">
                <a:solidFill>
                  <a:prstClr val="black"/>
                </a:solidFill>
                <a:latin typeface="Arial"/>
                <a:cs typeface="Arial"/>
              </a:rPr>
              <a:t> </a:t>
            </a:r>
            <a:r>
              <a:rPr sz="1800" b="0" spc="-4" dirty="0" err="1">
                <a:solidFill>
                  <a:prstClr val="black"/>
                </a:solidFill>
                <a:latin typeface="Courier New"/>
                <a:cs typeface="Courier New"/>
              </a:rPr>
              <a:t>ProductSpecification</a:t>
            </a:r>
            <a:r>
              <a:rPr sz="1800" b="0" spc="-4" dirty="0">
                <a:solidFill>
                  <a:prstClr val="black"/>
                </a:solidFill>
                <a:latin typeface="Arial"/>
                <a:cs typeface="Arial"/>
              </a:rPr>
              <a:t>, </a:t>
            </a:r>
            <a:r>
              <a:rPr sz="1800" b="0" spc="-15" dirty="0">
                <a:solidFill>
                  <a:prstClr val="black"/>
                </a:solidFill>
                <a:latin typeface="Arial"/>
                <a:cs typeface="Arial"/>
              </a:rPr>
              <a:t>based </a:t>
            </a:r>
            <a:r>
              <a:rPr sz="1800" b="0" spc="-4" dirty="0">
                <a:solidFill>
                  <a:prstClr val="black"/>
                </a:solidFill>
                <a:latin typeface="Arial"/>
                <a:cs typeface="Arial"/>
              </a:rPr>
              <a:t>on </a:t>
            </a:r>
            <a:r>
              <a:rPr sz="1800" b="0" spc="-4" dirty="0">
                <a:solidFill>
                  <a:prstClr val="black"/>
                </a:solidFill>
                <a:latin typeface="Courier New"/>
                <a:cs typeface="Courier New"/>
              </a:rPr>
              <a:t>itemID</a:t>
            </a:r>
            <a:r>
              <a:rPr sz="1800" b="0" spc="-713" dirty="0">
                <a:solidFill>
                  <a:prstClr val="black"/>
                </a:solidFill>
                <a:latin typeface="Courier New"/>
                <a:cs typeface="Courier New"/>
              </a:rPr>
              <a:t> </a:t>
            </a:r>
            <a:r>
              <a:rPr sz="1800" b="0" spc="-23" dirty="0">
                <a:solidFill>
                  <a:prstClr val="black"/>
                </a:solidFill>
                <a:latin typeface="Arial"/>
                <a:cs typeface="Arial"/>
              </a:rPr>
              <a:t>match</a:t>
            </a:r>
            <a:endParaRPr sz="1800" b="0" dirty="0">
              <a:solidFill>
                <a:prstClr val="black"/>
              </a:solidFill>
              <a:latin typeface="Arial"/>
              <a:cs typeface="Arial"/>
            </a:endParaRPr>
          </a:p>
        </p:txBody>
      </p:sp>
      <p:sp>
        <p:nvSpPr>
          <p:cNvPr id="6" name="object 6"/>
          <p:cNvSpPr txBox="1">
            <a:spLocks noGrp="1"/>
          </p:cNvSpPr>
          <p:nvPr>
            <p:ph type="title"/>
          </p:nvPr>
        </p:nvSpPr>
        <p:spPr>
          <a:xfrm>
            <a:off x="323528" y="184784"/>
            <a:ext cx="6912768" cy="432811"/>
          </a:xfrm>
          <a:prstGeom prst="rect">
            <a:avLst/>
          </a:prstGeom>
        </p:spPr>
        <p:txBody>
          <a:bodyPr vert="horz" wrap="square" lIns="0" tIns="9525" rIns="0" bIns="0" rtlCol="0">
            <a:spAutoFit/>
          </a:bodyPr>
          <a:lstStyle/>
          <a:p>
            <a:pPr marL="9525">
              <a:lnSpc>
                <a:spcPts val="3311"/>
              </a:lnSpc>
              <a:spcBef>
                <a:spcPts val="75"/>
              </a:spcBef>
            </a:pPr>
            <a:r>
              <a:rPr lang="en-IE" spc="-30" dirty="0"/>
              <a:t>Example of a contract</a:t>
            </a:r>
            <a:r>
              <a:rPr spc="-26" dirty="0"/>
              <a:t>:</a:t>
            </a:r>
            <a:r>
              <a:rPr lang="en-IE" spc="-26" dirty="0"/>
              <a:t> </a:t>
            </a:r>
            <a:r>
              <a:rPr i="1" spc="-19" dirty="0" err="1"/>
              <a:t>enterItem</a:t>
            </a:r>
            <a:endParaRPr i="1" spc="-19" dirty="0"/>
          </a:p>
        </p:txBody>
      </p:sp>
    </p:spTree>
    <p:extLst>
      <p:ext uri="{BB962C8B-B14F-4D97-AF65-F5344CB8AC3E}">
        <p14:creationId xmlns:p14="http://schemas.microsoft.com/office/powerpoint/2010/main" val="389987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20" y="175250"/>
            <a:ext cx="3749516" cy="502061"/>
          </a:xfrm>
          <a:prstGeom prst="rect">
            <a:avLst/>
          </a:prstGeom>
        </p:spPr>
        <p:txBody>
          <a:bodyPr vert="horz" wrap="square" lIns="0" tIns="9525" rIns="0" bIns="0" rtlCol="0">
            <a:spAutoFit/>
          </a:bodyPr>
          <a:lstStyle/>
          <a:p>
            <a:pPr marL="9525">
              <a:spcBef>
                <a:spcPts val="75"/>
              </a:spcBef>
            </a:pPr>
            <a:r>
              <a:rPr lang="en-IE" sz="3200" spc="56" dirty="0"/>
              <a:t>Postconditions</a:t>
            </a:r>
            <a:endParaRPr sz="3200" dirty="0"/>
          </a:p>
        </p:txBody>
      </p:sp>
      <p:sp>
        <p:nvSpPr>
          <p:cNvPr id="3" name="object 3"/>
          <p:cNvSpPr txBox="1"/>
          <p:nvPr/>
        </p:nvSpPr>
        <p:spPr>
          <a:xfrm>
            <a:off x="1544002" y="1198245"/>
            <a:ext cx="5769293" cy="1002197"/>
          </a:xfrm>
          <a:prstGeom prst="rect">
            <a:avLst/>
          </a:prstGeom>
        </p:spPr>
        <p:txBody>
          <a:bodyPr vert="horz" wrap="square" lIns="0" tIns="40005" rIns="0" bIns="0" rtlCol="0">
            <a:spAutoFit/>
          </a:bodyPr>
          <a:lstStyle/>
          <a:p>
            <a:pPr marL="266224" marR="3810" indent="-257175" defTabSz="685800" fontAlgn="auto">
              <a:lnSpc>
                <a:spcPts val="2513"/>
              </a:lnSpc>
              <a:spcBef>
                <a:spcPts val="315"/>
              </a:spcBef>
              <a:spcAft>
                <a:spcPts val="0"/>
              </a:spcAft>
              <a:buClr>
                <a:srgbClr val="CC9900"/>
              </a:buClr>
              <a:buSzPct val="65000"/>
              <a:buFont typeface="Wingdings"/>
              <a:buChar char=""/>
              <a:tabLst>
                <a:tab pos="266224" algn="l"/>
                <a:tab pos="266700" algn="l"/>
              </a:tabLst>
            </a:pPr>
            <a:r>
              <a:rPr sz="2250" b="0" spc="-4" dirty="0">
                <a:solidFill>
                  <a:prstClr val="black"/>
                </a:solidFill>
                <a:latin typeface="Arial"/>
                <a:cs typeface="Arial"/>
              </a:rPr>
              <a:t>The postconditions describe changes </a:t>
            </a:r>
            <a:r>
              <a:rPr sz="2250" b="0" dirty="0">
                <a:solidFill>
                  <a:prstClr val="black"/>
                </a:solidFill>
                <a:latin typeface="Arial"/>
                <a:cs typeface="Arial"/>
              </a:rPr>
              <a:t>in </a:t>
            </a:r>
            <a:r>
              <a:rPr sz="2250" b="0" spc="-4" dirty="0">
                <a:solidFill>
                  <a:prstClr val="black"/>
                </a:solidFill>
                <a:latin typeface="Arial"/>
                <a:cs typeface="Arial"/>
              </a:rPr>
              <a:t>the  state </a:t>
            </a:r>
            <a:r>
              <a:rPr sz="2250" b="0" dirty="0">
                <a:solidFill>
                  <a:prstClr val="black"/>
                </a:solidFill>
                <a:latin typeface="Arial"/>
                <a:cs typeface="Arial"/>
              </a:rPr>
              <a:t>of </a:t>
            </a:r>
            <a:r>
              <a:rPr sz="2250" b="0" spc="-4" dirty="0">
                <a:solidFill>
                  <a:prstClr val="black"/>
                </a:solidFill>
                <a:latin typeface="Arial"/>
                <a:cs typeface="Arial"/>
              </a:rPr>
              <a:t>objects </a:t>
            </a:r>
            <a:r>
              <a:rPr sz="2250" b="0" dirty="0">
                <a:solidFill>
                  <a:prstClr val="black"/>
                </a:solidFill>
                <a:latin typeface="Arial"/>
                <a:cs typeface="Arial"/>
              </a:rPr>
              <a:t>in </a:t>
            </a:r>
            <a:r>
              <a:rPr sz="2250" b="0" spc="-4" dirty="0">
                <a:solidFill>
                  <a:prstClr val="black"/>
                </a:solidFill>
                <a:latin typeface="Arial"/>
                <a:cs typeface="Arial"/>
              </a:rPr>
              <a:t>the domain model.  Domain model state changes</a:t>
            </a:r>
            <a:r>
              <a:rPr sz="2250" b="0" spc="-8" dirty="0">
                <a:solidFill>
                  <a:prstClr val="black"/>
                </a:solidFill>
                <a:latin typeface="Arial"/>
                <a:cs typeface="Arial"/>
              </a:rPr>
              <a:t> </a:t>
            </a:r>
            <a:r>
              <a:rPr sz="2250" b="0" spc="-4" dirty="0">
                <a:solidFill>
                  <a:prstClr val="black"/>
                </a:solidFill>
                <a:latin typeface="Arial"/>
                <a:cs typeface="Arial"/>
              </a:rPr>
              <a:t>include:</a:t>
            </a:r>
            <a:endParaRPr sz="2250" b="0">
              <a:solidFill>
                <a:prstClr val="black"/>
              </a:solidFill>
              <a:latin typeface="Arial"/>
              <a:cs typeface="Arial"/>
            </a:endParaRPr>
          </a:p>
        </p:txBody>
      </p:sp>
      <p:sp>
        <p:nvSpPr>
          <p:cNvPr id="4" name="object 4"/>
          <p:cNvSpPr txBox="1"/>
          <p:nvPr/>
        </p:nvSpPr>
        <p:spPr>
          <a:xfrm>
            <a:off x="2207282" y="2623184"/>
            <a:ext cx="151924" cy="189540"/>
          </a:xfrm>
          <a:prstGeom prst="rect">
            <a:avLst/>
          </a:prstGeom>
        </p:spPr>
        <p:txBody>
          <a:bodyPr vert="horz" wrap="square" lIns="0" tIns="10478" rIns="0" bIns="0" rtlCol="0">
            <a:spAutoFit/>
          </a:bodyPr>
          <a:lstStyle/>
          <a:p>
            <a:pPr marL="9525" defTabSz="685800" fontAlgn="auto">
              <a:spcBef>
                <a:spcPts val="83"/>
              </a:spcBef>
              <a:spcAft>
                <a:spcPts val="0"/>
              </a:spcAft>
            </a:pPr>
            <a:r>
              <a:rPr sz="1163" b="0" spc="4" dirty="0">
                <a:solidFill>
                  <a:srgbClr val="3A802E"/>
                </a:solidFill>
                <a:latin typeface="Wingdings"/>
                <a:cs typeface="Wingdings"/>
              </a:rPr>
              <a:t></a:t>
            </a:r>
            <a:endParaRPr sz="1163" b="0">
              <a:solidFill>
                <a:prstClr val="black"/>
              </a:solidFill>
              <a:latin typeface="Wingdings"/>
              <a:cs typeface="Wingdings"/>
            </a:endParaRPr>
          </a:p>
        </p:txBody>
      </p:sp>
      <p:sp>
        <p:nvSpPr>
          <p:cNvPr id="5" name="object 5"/>
          <p:cNvSpPr txBox="1"/>
          <p:nvPr/>
        </p:nvSpPr>
        <p:spPr>
          <a:xfrm>
            <a:off x="2207282" y="2962275"/>
            <a:ext cx="151924" cy="189540"/>
          </a:xfrm>
          <a:prstGeom prst="rect">
            <a:avLst/>
          </a:prstGeom>
        </p:spPr>
        <p:txBody>
          <a:bodyPr vert="horz" wrap="square" lIns="0" tIns="10478" rIns="0" bIns="0" rtlCol="0">
            <a:spAutoFit/>
          </a:bodyPr>
          <a:lstStyle/>
          <a:p>
            <a:pPr marL="9525" defTabSz="685800" fontAlgn="auto">
              <a:spcBef>
                <a:spcPts val="83"/>
              </a:spcBef>
              <a:spcAft>
                <a:spcPts val="0"/>
              </a:spcAft>
            </a:pPr>
            <a:r>
              <a:rPr sz="1163" b="0" spc="4" dirty="0">
                <a:solidFill>
                  <a:srgbClr val="3A802E"/>
                </a:solidFill>
                <a:latin typeface="Wingdings"/>
                <a:cs typeface="Wingdings"/>
              </a:rPr>
              <a:t></a:t>
            </a:r>
            <a:endParaRPr sz="1163" b="0">
              <a:solidFill>
                <a:prstClr val="black"/>
              </a:solidFill>
              <a:latin typeface="Wingdings"/>
              <a:cs typeface="Wingdings"/>
            </a:endParaRPr>
          </a:p>
        </p:txBody>
      </p:sp>
      <p:sp>
        <p:nvSpPr>
          <p:cNvPr id="6" name="object 6"/>
          <p:cNvSpPr txBox="1">
            <a:spLocks noGrp="1"/>
          </p:cNvSpPr>
          <p:nvPr>
            <p:ph type="body" idx="1"/>
          </p:nvPr>
        </p:nvSpPr>
        <p:spPr>
          <a:xfrm>
            <a:off x="2208450" y="2235526"/>
            <a:ext cx="3515678" cy="1006783"/>
          </a:xfrm>
          <a:prstGeom prst="rect">
            <a:avLst/>
          </a:prstGeom>
        </p:spPr>
        <p:txBody>
          <a:bodyPr vert="horz" wrap="square" lIns="0" tIns="9049" rIns="0" bIns="0" rtlCol="0">
            <a:spAutoFit/>
          </a:bodyPr>
          <a:lstStyle/>
          <a:p>
            <a:pPr marL="252889" marR="3810" indent="-243840">
              <a:lnSpc>
                <a:spcPct val="113900"/>
              </a:lnSpc>
              <a:spcBef>
                <a:spcPts val="71"/>
              </a:spcBef>
              <a:buClr>
                <a:srgbClr val="3A802E"/>
              </a:buClr>
              <a:buSzPct val="59615"/>
              <a:buFont typeface="Wingdings"/>
              <a:buChar char=""/>
              <a:tabLst>
                <a:tab pos="252889" algn="l"/>
                <a:tab pos="253365" algn="l"/>
              </a:tabLst>
            </a:pPr>
            <a:r>
              <a:rPr spc="-19" dirty="0"/>
              <a:t>instances created </a:t>
            </a:r>
            <a:r>
              <a:rPr spc="-15" dirty="0"/>
              <a:t>or </a:t>
            </a:r>
            <a:r>
              <a:rPr spc="-19" dirty="0"/>
              <a:t>deleted  </a:t>
            </a:r>
            <a:r>
              <a:rPr spc="-23" dirty="0"/>
              <a:t>associations </a:t>
            </a:r>
            <a:r>
              <a:rPr spc="-19" dirty="0"/>
              <a:t>formed </a:t>
            </a:r>
            <a:r>
              <a:rPr spc="-11" dirty="0"/>
              <a:t>or</a:t>
            </a:r>
            <a:r>
              <a:rPr spc="-83" dirty="0"/>
              <a:t> </a:t>
            </a:r>
            <a:r>
              <a:rPr spc="-19" dirty="0"/>
              <a:t>broken  attributes</a:t>
            </a:r>
            <a:r>
              <a:rPr spc="-45" dirty="0"/>
              <a:t> </a:t>
            </a:r>
            <a:r>
              <a:rPr spc="-23" dirty="0"/>
              <a:t>changed</a:t>
            </a:r>
            <a:endParaRPr dirty="0"/>
          </a:p>
        </p:txBody>
      </p:sp>
      <p:sp>
        <p:nvSpPr>
          <p:cNvPr id="7" name="object 7"/>
          <p:cNvSpPr txBox="1"/>
          <p:nvPr/>
        </p:nvSpPr>
        <p:spPr>
          <a:xfrm>
            <a:off x="1544002" y="3291830"/>
            <a:ext cx="5211128" cy="681597"/>
          </a:xfrm>
          <a:prstGeom prst="rect">
            <a:avLst/>
          </a:prstGeom>
        </p:spPr>
        <p:txBody>
          <a:bodyPr vert="horz" wrap="square" lIns="0" tIns="40005" rIns="0" bIns="0" rtlCol="0">
            <a:spAutoFit/>
          </a:bodyPr>
          <a:lstStyle/>
          <a:p>
            <a:pPr marL="266224" marR="3810" indent="-257175" defTabSz="685800" fontAlgn="auto">
              <a:lnSpc>
                <a:spcPts val="2513"/>
              </a:lnSpc>
              <a:spcBef>
                <a:spcPts val="315"/>
              </a:spcBef>
              <a:spcAft>
                <a:spcPts val="0"/>
              </a:spcAft>
              <a:buClr>
                <a:srgbClr val="CC9900"/>
              </a:buClr>
              <a:buSzPct val="65000"/>
              <a:buFont typeface="Wingdings"/>
              <a:buChar char=""/>
              <a:tabLst>
                <a:tab pos="266224" algn="l"/>
                <a:tab pos="266700" algn="l"/>
              </a:tabLst>
            </a:pPr>
            <a:r>
              <a:rPr sz="2250" spc="-4" dirty="0">
                <a:solidFill>
                  <a:prstClr val="black"/>
                </a:solidFill>
                <a:latin typeface="Arial"/>
                <a:cs typeface="Arial"/>
              </a:rPr>
              <a:t>Postconditions are </a:t>
            </a:r>
            <a:r>
              <a:rPr sz="2250" dirty="0">
                <a:solidFill>
                  <a:prstClr val="black"/>
                </a:solidFill>
                <a:latin typeface="Arial"/>
                <a:cs typeface="Arial"/>
              </a:rPr>
              <a:t>not </a:t>
            </a:r>
            <a:r>
              <a:rPr sz="2250" spc="-4" dirty="0">
                <a:solidFill>
                  <a:prstClr val="black"/>
                </a:solidFill>
                <a:latin typeface="Arial"/>
                <a:cs typeface="Arial"/>
              </a:rPr>
              <a:t>actions </a:t>
            </a:r>
            <a:r>
              <a:rPr sz="2250" dirty="0">
                <a:solidFill>
                  <a:prstClr val="black"/>
                </a:solidFill>
                <a:latin typeface="Arial"/>
                <a:cs typeface="Arial"/>
              </a:rPr>
              <a:t>to </a:t>
            </a:r>
            <a:r>
              <a:rPr sz="2250" spc="-4" dirty="0">
                <a:solidFill>
                  <a:prstClr val="black"/>
                </a:solidFill>
                <a:latin typeface="Arial"/>
                <a:cs typeface="Arial"/>
              </a:rPr>
              <a:t>be  performed during the</a:t>
            </a:r>
            <a:r>
              <a:rPr sz="2250" spc="-11" dirty="0">
                <a:solidFill>
                  <a:prstClr val="black"/>
                </a:solidFill>
                <a:latin typeface="Arial"/>
                <a:cs typeface="Arial"/>
              </a:rPr>
              <a:t> </a:t>
            </a:r>
            <a:r>
              <a:rPr sz="2250" spc="-4" dirty="0">
                <a:solidFill>
                  <a:prstClr val="black"/>
                </a:solidFill>
                <a:latin typeface="Arial"/>
                <a:cs typeface="Arial"/>
              </a:rPr>
              <a:t>operation</a:t>
            </a:r>
            <a:r>
              <a:rPr sz="2250" b="0" spc="-4" dirty="0">
                <a:solidFill>
                  <a:prstClr val="black"/>
                </a:solidFill>
                <a:latin typeface="Arial"/>
                <a:cs typeface="Arial"/>
              </a:rPr>
              <a:t>.</a:t>
            </a:r>
            <a:endParaRPr sz="2250" b="0" dirty="0">
              <a:solidFill>
                <a:prstClr val="black"/>
              </a:solidFill>
              <a:latin typeface="Arial"/>
              <a:cs typeface="Arial"/>
            </a:endParaRPr>
          </a:p>
        </p:txBody>
      </p:sp>
    </p:spTree>
    <p:extLst>
      <p:ext uri="{BB962C8B-B14F-4D97-AF65-F5344CB8AC3E}">
        <p14:creationId xmlns:p14="http://schemas.microsoft.com/office/powerpoint/2010/main" val="83049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F91285F2-E086-F349-AEEF-7C390C6532E0}"/>
              </a:ext>
            </a:extLst>
          </p:cNvPr>
          <p:cNvSpPr txBox="1">
            <a:spLocks/>
          </p:cNvSpPr>
          <p:nvPr/>
        </p:nvSpPr>
        <p:spPr>
          <a:xfrm>
            <a:off x="251520" y="175250"/>
            <a:ext cx="3749516" cy="502061"/>
          </a:xfrm>
          <a:prstGeom prst="rect">
            <a:avLst/>
          </a:prstGeom>
        </p:spPr>
        <p:txBody>
          <a:bodyPr vert="horz" wrap="square" lIns="0" tIns="9525" rIns="0" bIns="0" rtlCol="0">
            <a:spAutoFit/>
          </a:bodyPr>
          <a:lstStyle>
            <a:lvl1pPr>
              <a:defRPr sz="2700">
                <a:latin typeface="Arial" panose="020B0604020202020204" pitchFamily="34" charset="0"/>
                <a:ea typeface="+mj-ea"/>
                <a:cs typeface="Arial" panose="020B0604020202020204" pitchFamily="34" charset="0"/>
              </a:defRPr>
            </a:lvl1pPr>
          </a:lstStyle>
          <a:p>
            <a:pPr marL="9525" fontAlgn="auto">
              <a:spcBef>
                <a:spcPts val="75"/>
              </a:spcBef>
              <a:spcAft>
                <a:spcPts val="0"/>
              </a:spcAft>
            </a:pPr>
            <a:r>
              <a:rPr lang="en-IE" sz="3200" kern="0" spc="56">
                <a:solidFill>
                  <a:sysClr val="windowText" lastClr="000000"/>
                </a:solidFill>
              </a:rPr>
              <a:t>Postconditions</a:t>
            </a:r>
            <a:endParaRPr lang="en-IE" sz="3200" kern="0" dirty="0">
              <a:solidFill>
                <a:sysClr val="windowText" lastClr="000000"/>
              </a:solidFill>
            </a:endParaRPr>
          </a:p>
        </p:txBody>
      </p:sp>
      <p:sp>
        <p:nvSpPr>
          <p:cNvPr id="6" name="object 2">
            <a:extLst>
              <a:ext uri="{FF2B5EF4-FFF2-40B4-BE49-F238E27FC236}">
                <a16:creationId xmlns:a16="http://schemas.microsoft.com/office/drawing/2014/main" id="{8A515038-CCA6-124A-97F4-722FE5F3324C}"/>
              </a:ext>
            </a:extLst>
          </p:cNvPr>
          <p:cNvSpPr txBox="1"/>
          <p:nvPr/>
        </p:nvSpPr>
        <p:spPr>
          <a:xfrm>
            <a:off x="683568" y="915566"/>
            <a:ext cx="7996140" cy="3860993"/>
          </a:xfrm>
          <a:prstGeom prst="rect">
            <a:avLst/>
          </a:prstGeom>
        </p:spPr>
        <p:txBody>
          <a:bodyPr vert="horz" wrap="square" lIns="0" tIns="9525" rIns="0" bIns="0" rtlCol="0">
            <a:spAutoFit/>
          </a:bodyPr>
          <a:lstStyle/>
          <a:p>
            <a:pPr marL="285750" indent="-257175" defTabSz="685800" fontAlgn="auto">
              <a:spcBef>
                <a:spcPts val="75"/>
              </a:spcBef>
              <a:spcAft>
                <a:spcPts val="0"/>
              </a:spcAft>
              <a:buClr>
                <a:srgbClr val="CC9900"/>
              </a:buClr>
              <a:buSzPct val="65000"/>
              <a:buFont typeface="Wingdings"/>
              <a:buChar char=""/>
              <a:tabLst>
                <a:tab pos="285274" algn="l"/>
                <a:tab pos="285750" algn="l"/>
              </a:tabLst>
            </a:pPr>
            <a:r>
              <a:rPr lang="en-IE" sz="2200" b="0" spc="-4" dirty="0">
                <a:solidFill>
                  <a:prstClr val="black"/>
                </a:solidFill>
                <a:latin typeface="Arial"/>
                <a:cs typeface="Arial"/>
              </a:rPr>
              <a:t>Note that postconditions specify the changes  </a:t>
            </a:r>
            <a:r>
              <a:rPr lang="en-IE" sz="2200" b="0" dirty="0">
                <a:solidFill>
                  <a:prstClr val="black"/>
                </a:solidFill>
                <a:latin typeface="Arial"/>
                <a:cs typeface="Arial"/>
              </a:rPr>
              <a:t>a </a:t>
            </a:r>
            <a:r>
              <a:rPr lang="en-IE" sz="2200" b="0" spc="-4" dirty="0">
                <a:solidFill>
                  <a:prstClr val="black"/>
                </a:solidFill>
                <a:latin typeface="Arial"/>
                <a:cs typeface="Arial"/>
              </a:rPr>
              <a:t>system operation needs to </a:t>
            </a:r>
            <a:r>
              <a:rPr lang="en-IE" sz="2200" b="0" dirty="0">
                <a:solidFill>
                  <a:prstClr val="black"/>
                </a:solidFill>
                <a:latin typeface="Arial"/>
                <a:cs typeface="Arial"/>
              </a:rPr>
              <a:t>achieve </a:t>
            </a:r>
            <a:r>
              <a:rPr lang="en-IE" sz="2200" b="0" u="heavy" spc="-4" dirty="0">
                <a:solidFill>
                  <a:prstClr val="black"/>
                </a:solidFill>
                <a:uFill>
                  <a:solidFill>
                    <a:srgbClr val="000000"/>
                  </a:solidFill>
                </a:uFill>
                <a:latin typeface="Arial"/>
                <a:cs typeface="Arial"/>
              </a:rPr>
              <a:t>without  describing how they are to </a:t>
            </a:r>
            <a:r>
              <a:rPr lang="en-IE" sz="2200" b="0" u="heavy" dirty="0">
                <a:solidFill>
                  <a:prstClr val="black"/>
                </a:solidFill>
                <a:uFill>
                  <a:solidFill>
                    <a:srgbClr val="000000"/>
                  </a:solidFill>
                </a:uFill>
                <a:latin typeface="Arial"/>
                <a:cs typeface="Arial"/>
              </a:rPr>
              <a:t>be</a:t>
            </a:r>
            <a:r>
              <a:rPr lang="en-IE" sz="2200" b="0" u="heavy" spc="-26" dirty="0">
                <a:solidFill>
                  <a:prstClr val="black"/>
                </a:solidFill>
                <a:uFill>
                  <a:solidFill>
                    <a:srgbClr val="000000"/>
                  </a:solidFill>
                </a:uFill>
                <a:latin typeface="Arial"/>
                <a:cs typeface="Arial"/>
              </a:rPr>
              <a:t> </a:t>
            </a:r>
            <a:r>
              <a:rPr lang="en-IE" sz="2200" b="0" u="heavy" dirty="0">
                <a:solidFill>
                  <a:prstClr val="black"/>
                </a:solidFill>
                <a:uFill>
                  <a:solidFill>
                    <a:srgbClr val="000000"/>
                  </a:solidFill>
                </a:uFill>
                <a:latin typeface="Arial"/>
                <a:cs typeface="Arial"/>
              </a:rPr>
              <a:t>achieved</a:t>
            </a:r>
            <a:r>
              <a:rPr lang="en-IE" sz="2200" b="0" dirty="0">
                <a:solidFill>
                  <a:prstClr val="black"/>
                </a:solidFill>
                <a:latin typeface="Arial"/>
                <a:cs typeface="Arial"/>
              </a:rPr>
              <a:t>.</a:t>
            </a:r>
          </a:p>
          <a:p>
            <a:pPr marL="285750" indent="-257175" defTabSz="685800" fontAlgn="auto">
              <a:spcBef>
                <a:spcPts val="75"/>
              </a:spcBef>
              <a:spcAft>
                <a:spcPts val="0"/>
              </a:spcAft>
              <a:buClr>
                <a:srgbClr val="CC9900"/>
              </a:buClr>
              <a:buSzPct val="65000"/>
              <a:buFont typeface="Wingdings"/>
              <a:buChar char=""/>
              <a:tabLst>
                <a:tab pos="285274" algn="l"/>
                <a:tab pos="285750" algn="l"/>
              </a:tabLst>
            </a:pPr>
            <a:r>
              <a:rPr sz="2200" b="0" spc="-4" dirty="0">
                <a:solidFill>
                  <a:prstClr val="black"/>
                </a:solidFill>
                <a:latin typeface="Arial"/>
                <a:cs typeface="Arial"/>
              </a:rPr>
              <a:t>For example, </a:t>
            </a:r>
            <a:r>
              <a:rPr sz="2200" b="0" dirty="0">
                <a:solidFill>
                  <a:prstClr val="black"/>
                </a:solidFill>
                <a:latin typeface="Arial"/>
                <a:cs typeface="Arial"/>
              </a:rPr>
              <a:t>consider </a:t>
            </a:r>
            <a:r>
              <a:rPr sz="2200" b="0" spc="-4" dirty="0">
                <a:solidFill>
                  <a:prstClr val="black"/>
                </a:solidFill>
                <a:latin typeface="Arial"/>
                <a:cs typeface="Arial"/>
              </a:rPr>
              <a:t>the</a:t>
            </a:r>
            <a:r>
              <a:rPr sz="2200" b="0" spc="-38" dirty="0">
                <a:solidFill>
                  <a:prstClr val="black"/>
                </a:solidFill>
                <a:latin typeface="Arial"/>
                <a:cs typeface="Arial"/>
              </a:rPr>
              <a:t> </a:t>
            </a:r>
            <a:r>
              <a:rPr sz="2200" b="0" spc="-4" dirty="0">
                <a:solidFill>
                  <a:prstClr val="black"/>
                </a:solidFill>
                <a:latin typeface="Arial"/>
                <a:cs typeface="Arial"/>
              </a:rPr>
              <a:t>postcondition</a:t>
            </a:r>
            <a:endParaRPr sz="2200" b="0" dirty="0">
              <a:solidFill>
                <a:prstClr val="black"/>
              </a:solidFill>
              <a:latin typeface="Arial"/>
              <a:cs typeface="Arial"/>
            </a:endParaRPr>
          </a:p>
          <a:p>
            <a:pPr marL="704850" marR="22860" defTabSz="685800" fontAlgn="auto">
              <a:lnSpc>
                <a:spcPts val="1950"/>
              </a:lnSpc>
              <a:spcBef>
                <a:spcPts val="330"/>
              </a:spcBef>
              <a:spcAft>
                <a:spcPts val="0"/>
              </a:spcAft>
            </a:pPr>
            <a:r>
              <a:rPr sz="1800" b="0" spc="-19" dirty="0">
                <a:solidFill>
                  <a:prstClr val="black"/>
                </a:solidFill>
                <a:latin typeface="Arial"/>
                <a:cs typeface="Arial"/>
              </a:rPr>
              <a:t>The </a:t>
            </a:r>
            <a:r>
              <a:rPr sz="1800" b="0" spc="-4" dirty="0">
                <a:solidFill>
                  <a:prstClr val="black"/>
                </a:solidFill>
                <a:latin typeface="Courier New"/>
                <a:cs typeface="Courier New"/>
              </a:rPr>
              <a:t>SalesLineItem</a:t>
            </a:r>
            <a:r>
              <a:rPr sz="1800" b="0" spc="-754" dirty="0">
                <a:solidFill>
                  <a:prstClr val="black"/>
                </a:solidFill>
                <a:latin typeface="Courier New"/>
                <a:cs typeface="Courier New"/>
              </a:rPr>
              <a:t> </a:t>
            </a:r>
            <a:r>
              <a:rPr sz="1800" b="0" spc="-8" dirty="0">
                <a:solidFill>
                  <a:prstClr val="black"/>
                </a:solidFill>
                <a:latin typeface="Arial"/>
                <a:cs typeface="Arial"/>
              </a:rPr>
              <a:t>(</a:t>
            </a:r>
            <a:r>
              <a:rPr sz="1800" b="0" spc="-8" dirty="0">
                <a:solidFill>
                  <a:prstClr val="black"/>
                </a:solidFill>
                <a:latin typeface="Courier New"/>
                <a:cs typeface="Courier New"/>
              </a:rPr>
              <a:t>sli</a:t>
            </a:r>
            <a:r>
              <a:rPr sz="1800" b="0" spc="-8" dirty="0">
                <a:solidFill>
                  <a:prstClr val="black"/>
                </a:solidFill>
                <a:latin typeface="Arial"/>
                <a:cs typeface="Arial"/>
              </a:rPr>
              <a:t>) </a:t>
            </a:r>
            <a:r>
              <a:rPr sz="1800" b="0" spc="-4" dirty="0">
                <a:solidFill>
                  <a:prstClr val="black"/>
                </a:solidFill>
                <a:latin typeface="Arial"/>
                <a:cs typeface="Arial"/>
              </a:rPr>
              <a:t>was </a:t>
            </a:r>
            <a:r>
              <a:rPr sz="1800" b="0" spc="-19" dirty="0">
                <a:solidFill>
                  <a:prstClr val="black"/>
                </a:solidFill>
                <a:latin typeface="Arial"/>
                <a:cs typeface="Arial"/>
              </a:rPr>
              <a:t>associated </a:t>
            </a:r>
            <a:r>
              <a:rPr sz="1800" b="0" spc="-11" dirty="0">
                <a:solidFill>
                  <a:prstClr val="black"/>
                </a:solidFill>
                <a:latin typeface="Arial"/>
                <a:cs typeface="Arial"/>
              </a:rPr>
              <a:t>with </a:t>
            </a:r>
            <a:r>
              <a:rPr sz="1800" b="0" spc="-4" dirty="0">
                <a:solidFill>
                  <a:prstClr val="black"/>
                </a:solidFill>
                <a:latin typeface="Arial"/>
                <a:cs typeface="Arial"/>
              </a:rPr>
              <a:t>the  </a:t>
            </a:r>
            <a:r>
              <a:rPr sz="1800" b="0" spc="-8" dirty="0">
                <a:solidFill>
                  <a:prstClr val="black"/>
                </a:solidFill>
                <a:latin typeface="Arial"/>
                <a:cs typeface="Arial"/>
              </a:rPr>
              <a:t>current</a:t>
            </a:r>
            <a:r>
              <a:rPr sz="1800" b="0" spc="-120" dirty="0">
                <a:solidFill>
                  <a:prstClr val="black"/>
                </a:solidFill>
                <a:latin typeface="Arial"/>
                <a:cs typeface="Arial"/>
              </a:rPr>
              <a:t> </a:t>
            </a:r>
            <a:r>
              <a:rPr sz="1800" b="0" spc="-4" dirty="0">
                <a:solidFill>
                  <a:prstClr val="black"/>
                </a:solidFill>
                <a:latin typeface="Courier New"/>
                <a:cs typeface="Courier New"/>
              </a:rPr>
              <a:t>Sale</a:t>
            </a:r>
            <a:endParaRPr sz="1800" b="0" dirty="0">
              <a:solidFill>
                <a:prstClr val="black"/>
              </a:solidFill>
              <a:latin typeface="Courier New"/>
              <a:cs typeface="Courier New"/>
            </a:endParaRPr>
          </a:p>
          <a:p>
            <a:pPr marL="286226" defTabSz="685800" fontAlgn="auto">
              <a:spcBef>
                <a:spcPts val="240"/>
              </a:spcBef>
              <a:spcAft>
                <a:spcPts val="0"/>
              </a:spcAft>
            </a:pPr>
            <a:r>
              <a:rPr sz="2200" b="0" spc="-4" dirty="0">
                <a:solidFill>
                  <a:prstClr val="black"/>
                </a:solidFill>
                <a:latin typeface="Arial"/>
                <a:cs typeface="Arial"/>
              </a:rPr>
              <a:t>But </a:t>
            </a:r>
            <a:r>
              <a:rPr sz="2200" b="0" dirty="0">
                <a:solidFill>
                  <a:prstClr val="black"/>
                </a:solidFill>
                <a:latin typeface="Arial"/>
                <a:cs typeface="Arial"/>
              </a:rPr>
              <a:t>how </a:t>
            </a:r>
            <a:r>
              <a:rPr sz="2200" b="0" spc="-4" dirty="0">
                <a:solidFill>
                  <a:prstClr val="black"/>
                </a:solidFill>
                <a:latin typeface="Arial"/>
                <a:cs typeface="Arial"/>
              </a:rPr>
              <a:t>will </a:t>
            </a:r>
            <a:r>
              <a:rPr sz="2200" b="0" dirty="0">
                <a:solidFill>
                  <a:prstClr val="black"/>
                </a:solidFill>
                <a:latin typeface="Arial"/>
                <a:cs typeface="Arial"/>
              </a:rPr>
              <a:t>this be</a:t>
            </a:r>
            <a:r>
              <a:rPr sz="2200" b="0" spc="-4" dirty="0">
                <a:solidFill>
                  <a:prstClr val="black"/>
                </a:solidFill>
                <a:latin typeface="Arial"/>
                <a:cs typeface="Arial"/>
              </a:rPr>
              <a:t> </a:t>
            </a:r>
            <a:r>
              <a:rPr sz="2200" b="0" dirty="0">
                <a:solidFill>
                  <a:prstClr val="black"/>
                </a:solidFill>
                <a:latin typeface="Arial"/>
                <a:cs typeface="Arial"/>
              </a:rPr>
              <a:t>achieved?</a:t>
            </a:r>
          </a:p>
          <a:p>
            <a:pPr marL="1204913" lvl="1" indent="-237173" defTabSz="685800" fontAlgn="auto">
              <a:spcBef>
                <a:spcPts val="98"/>
              </a:spcBef>
              <a:spcAft>
                <a:spcPts val="0"/>
              </a:spcAft>
              <a:buClr>
                <a:srgbClr val="3A802E"/>
              </a:buClr>
              <a:buSzPct val="68750"/>
              <a:buFont typeface="Wingdings"/>
              <a:buChar char=""/>
              <a:tabLst>
                <a:tab pos="1204913" algn="l"/>
              </a:tabLst>
            </a:pPr>
            <a:r>
              <a:rPr sz="1800" b="0" spc="-15" dirty="0">
                <a:solidFill>
                  <a:prstClr val="black"/>
                </a:solidFill>
                <a:latin typeface="Arial"/>
                <a:cs typeface="Arial"/>
              </a:rPr>
              <a:t>linking Java</a:t>
            </a:r>
            <a:r>
              <a:rPr sz="1800" b="0" spc="4" dirty="0">
                <a:solidFill>
                  <a:prstClr val="black"/>
                </a:solidFill>
                <a:latin typeface="Arial"/>
                <a:cs typeface="Arial"/>
              </a:rPr>
              <a:t> </a:t>
            </a:r>
            <a:r>
              <a:rPr sz="1800" b="0" spc="-23" dirty="0">
                <a:solidFill>
                  <a:prstClr val="black"/>
                </a:solidFill>
                <a:latin typeface="Arial"/>
                <a:cs typeface="Arial"/>
              </a:rPr>
              <a:t>objects?</a:t>
            </a:r>
            <a:endParaRPr lang="en-IE" sz="1800" b="0" spc="-23" dirty="0">
              <a:solidFill>
                <a:prstClr val="black"/>
              </a:solidFill>
              <a:latin typeface="Arial"/>
              <a:cs typeface="Arial"/>
            </a:endParaRPr>
          </a:p>
          <a:p>
            <a:pPr marL="1204913" lvl="1" indent="-237173" defTabSz="685800" fontAlgn="auto">
              <a:spcBef>
                <a:spcPts val="98"/>
              </a:spcBef>
              <a:spcAft>
                <a:spcPts val="0"/>
              </a:spcAft>
              <a:buClr>
                <a:srgbClr val="3A802E"/>
              </a:buClr>
              <a:buSzPct val="68750"/>
              <a:buFont typeface="Wingdings"/>
              <a:buChar char=""/>
              <a:tabLst>
                <a:tab pos="1204913" algn="l"/>
              </a:tabLst>
            </a:pPr>
            <a:r>
              <a:rPr lang="en-IE" sz="1800" b="0" dirty="0">
                <a:solidFill>
                  <a:prstClr val="black"/>
                </a:solidFill>
                <a:latin typeface="Arial"/>
                <a:cs typeface="Arial"/>
              </a:rPr>
              <a:t>inserting rows in a relational database?</a:t>
            </a:r>
          </a:p>
          <a:p>
            <a:pPr marL="1204913" lvl="1" indent="-237173" defTabSz="685800" fontAlgn="auto">
              <a:spcBef>
                <a:spcPts val="98"/>
              </a:spcBef>
              <a:spcAft>
                <a:spcPts val="0"/>
              </a:spcAft>
              <a:buClr>
                <a:srgbClr val="3A802E"/>
              </a:buClr>
              <a:buSzPct val="68750"/>
              <a:buFont typeface="Wingdings"/>
              <a:buChar char=""/>
              <a:tabLst>
                <a:tab pos="1204913" algn="l"/>
              </a:tabLst>
            </a:pPr>
            <a:r>
              <a:rPr lang="en-IE" sz="1800" b="0" dirty="0">
                <a:solidFill>
                  <a:prstClr val="black"/>
                </a:solidFill>
                <a:latin typeface="Arial"/>
                <a:cs typeface="Arial"/>
              </a:rPr>
              <a:t>…?</a:t>
            </a:r>
            <a:endParaRPr sz="1800" b="0" dirty="0">
              <a:solidFill>
                <a:prstClr val="black"/>
              </a:solidFill>
              <a:latin typeface="Arial"/>
              <a:cs typeface="Arial"/>
            </a:endParaRPr>
          </a:p>
          <a:p>
            <a:pPr marL="285750" marR="499110" indent="-257175" defTabSz="685800" fontAlgn="auto">
              <a:lnSpc>
                <a:spcPct val="83700"/>
              </a:lnSpc>
              <a:spcBef>
                <a:spcPts val="814"/>
              </a:spcBef>
              <a:spcAft>
                <a:spcPts val="0"/>
              </a:spcAft>
              <a:buClr>
                <a:srgbClr val="CC9900"/>
              </a:buClr>
              <a:buSzPct val="64705"/>
              <a:buFont typeface="Wingdings"/>
              <a:buChar char=""/>
              <a:tabLst>
                <a:tab pos="285274" algn="l"/>
                <a:tab pos="285750" algn="l"/>
                <a:tab pos="1727359" algn="l"/>
              </a:tabLst>
            </a:pPr>
            <a:r>
              <a:rPr sz="2200" b="0" spc="-11" dirty="0">
                <a:solidFill>
                  <a:prstClr val="black"/>
                </a:solidFill>
                <a:latin typeface="Arial"/>
                <a:cs typeface="Arial"/>
              </a:rPr>
              <a:t>In </a:t>
            </a:r>
            <a:r>
              <a:rPr sz="2200" b="0" spc="-26" dirty="0">
                <a:solidFill>
                  <a:prstClr val="black"/>
                </a:solidFill>
                <a:latin typeface="Arial"/>
                <a:cs typeface="Arial"/>
              </a:rPr>
              <a:t>other </a:t>
            </a:r>
            <a:r>
              <a:rPr sz="2200" b="0" spc="-19" dirty="0">
                <a:solidFill>
                  <a:prstClr val="black"/>
                </a:solidFill>
                <a:latin typeface="Arial"/>
                <a:cs typeface="Arial"/>
              </a:rPr>
              <a:t>words, </a:t>
            </a:r>
            <a:r>
              <a:rPr sz="2200" b="0" spc="-11" dirty="0">
                <a:solidFill>
                  <a:prstClr val="black"/>
                </a:solidFill>
                <a:latin typeface="Arial"/>
                <a:cs typeface="Arial"/>
              </a:rPr>
              <a:t>the </a:t>
            </a:r>
            <a:r>
              <a:rPr sz="2200" b="0" spc="-4" dirty="0">
                <a:solidFill>
                  <a:prstClr val="black"/>
                </a:solidFill>
                <a:latin typeface="Arial"/>
                <a:cs typeface="Arial"/>
              </a:rPr>
              <a:t>design </a:t>
            </a:r>
            <a:r>
              <a:rPr sz="2200" b="0" spc="-26" dirty="0">
                <a:solidFill>
                  <a:prstClr val="black"/>
                </a:solidFill>
                <a:latin typeface="Arial"/>
                <a:cs typeface="Arial"/>
              </a:rPr>
              <a:t>can </a:t>
            </a:r>
            <a:r>
              <a:rPr sz="2200" b="0" spc="-41" dirty="0">
                <a:solidFill>
                  <a:prstClr val="black"/>
                </a:solidFill>
                <a:latin typeface="Arial"/>
                <a:cs typeface="Arial"/>
              </a:rPr>
              <a:t>be  </a:t>
            </a:r>
            <a:r>
              <a:rPr sz="2200" b="0" spc="-26" dirty="0">
                <a:solidFill>
                  <a:prstClr val="black"/>
                </a:solidFill>
                <a:latin typeface="Arial"/>
                <a:cs typeface="Arial"/>
              </a:rPr>
              <a:t>deferred.	</a:t>
            </a:r>
            <a:r>
              <a:rPr sz="2200" b="0" spc="-23" dirty="0">
                <a:solidFill>
                  <a:prstClr val="black"/>
                </a:solidFill>
                <a:latin typeface="Arial"/>
                <a:cs typeface="Arial"/>
              </a:rPr>
              <a:t>We need </a:t>
            </a:r>
            <a:r>
              <a:rPr sz="2200" b="0" spc="-4" dirty="0">
                <a:solidFill>
                  <a:prstClr val="black"/>
                </a:solidFill>
                <a:latin typeface="Arial"/>
                <a:cs typeface="Arial"/>
              </a:rPr>
              <a:t>to </a:t>
            </a:r>
            <a:r>
              <a:rPr sz="2200" b="0" spc="-8" dirty="0">
                <a:solidFill>
                  <a:prstClr val="black"/>
                </a:solidFill>
                <a:latin typeface="Arial"/>
                <a:cs typeface="Arial"/>
              </a:rPr>
              <a:t>focus </a:t>
            </a:r>
            <a:r>
              <a:rPr sz="2200" b="0" spc="-4" dirty="0">
                <a:solidFill>
                  <a:prstClr val="black"/>
                </a:solidFill>
                <a:latin typeface="Arial"/>
                <a:cs typeface="Arial"/>
              </a:rPr>
              <a:t>on </a:t>
            </a:r>
            <a:r>
              <a:rPr sz="2200" b="0" spc="-19" dirty="0">
                <a:solidFill>
                  <a:prstClr val="black"/>
                </a:solidFill>
                <a:latin typeface="Arial"/>
                <a:cs typeface="Arial"/>
              </a:rPr>
              <a:t>the  </a:t>
            </a:r>
            <a:r>
              <a:rPr sz="2200" b="0" spc="-23" dirty="0">
                <a:solidFill>
                  <a:prstClr val="black"/>
                </a:solidFill>
                <a:latin typeface="Arial"/>
                <a:cs typeface="Arial"/>
              </a:rPr>
              <a:t>analysis </a:t>
            </a:r>
            <a:r>
              <a:rPr sz="2200" b="0" spc="-4" dirty="0">
                <a:solidFill>
                  <a:prstClr val="black"/>
                </a:solidFill>
                <a:latin typeface="Arial"/>
                <a:cs typeface="Arial"/>
              </a:rPr>
              <a:t>of </a:t>
            </a:r>
            <a:r>
              <a:rPr sz="2200" i="1" spc="-30" dirty="0">
                <a:solidFill>
                  <a:prstClr val="black"/>
                </a:solidFill>
                <a:latin typeface="Arial"/>
                <a:cs typeface="Arial"/>
              </a:rPr>
              <a:t>what </a:t>
            </a:r>
            <a:r>
              <a:rPr sz="2200" b="0" spc="-15" dirty="0">
                <a:solidFill>
                  <a:prstClr val="black"/>
                </a:solidFill>
                <a:latin typeface="Arial"/>
                <a:cs typeface="Arial"/>
              </a:rPr>
              <a:t>must </a:t>
            </a:r>
            <a:r>
              <a:rPr sz="2200" b="0" spc="-34" dirty="0">
                <a:solidFill>
                  <a:prstClr val="black"/>
                </a:solidFill>
                <a:latin typeface="Arial"/>
                <a:cs typeface="Arial"/>
              </a:rPr>
              <a:t>happen,</a:t>
            </a:r>
            <a:r>
              <a:rPr sz="2200" b="0" spc="-214" dirty="0">
                <a:solidFill>
                  <a:prstClr val="black"/>
                </a:solidFill>
                <a:latin typeface="Arial"/>
                <a:cs typeface="Arial"/>
              </a:rPr>
              <a:t> </a:t>
            </a:r>
            <a:r>
              <a:rPr sz="2200" b="0" spc="-26" dirty="0">
                <a:solidFill>
                  <a:prstClr val="black"/>
                </a:solidFill>
                <a:latin typeface="Arial"/>
                <a:cs typeface="Arial"/>
              </a:rPr>
              <a:t>rather </a:t>
            </a:r>
            <a:r>
              <a:rPr lang="en-IE" sz="2200" b="0" spc="-26" dirty="0">
                <a:solidFill>
                  <a:prstClr val="black"/>
                </a:solidFill>
                <a:latin typeface="Arial"/>
                <a:cs typeface="Arial"/>
              </a:rPr>
              <a:t>than</a:t>
            </a:r>
            <a:r>
              <a:rPr sz="2200" b="0" spc="-26" dirty="0">
                <a:solidFill>
                  <a:prstClr val="black"/>
                </a:solidFill>
                <a:latin typeface="Arial"/>
                <a:cs typeface="Arial"/>
              </a:rPr>
              <a:t> </a:t>
            </a:r>
            <a:r>
              <a:rPr sz="2200" i="1" spc="-30" dirty="0">
                <a:solidFill>
                  <a:prstClr val="black"/>
                </a:solidFill>
                <a:latin typeface="Arial"/>
                <a:cs typeface="Arial"/>
              </a:rPr>
              <a:t>how </a:t>
            </a:r>
            <a:r>
              <a:rPr sz="2200" b="0" spc="-4" dirty="0">
                <a:solidFill>
                  <a:prstClr val="black"/>
                </a:solidFill>
                <a:latin typeface="Arial"/>
                <a:cs typeface="Arial"/>
              </a:rPr>
              <a:t>it is </a:t>
            </a:r>
            <a:r>
              <a:rPr sz="2200" b="0" spc="-15" dirty="0">
                <a:solidFill>
                  <a:prstClr val="black"/>
                </a:solidFill>
                <a:latin typeface="Arial"/>
                <a:cs typeface="Arial"/>
              </a:rPr>
              <a:t>to </a:t>
            </a:r>
            <a:r>
              <a:rPr sz="2200" b="0" spc="-4" dirty="0">
                <a:solidFill>
                  <a:prstClr val="black"/>
                </a:solidFill>
                <a:latin typeface="Arial"/>
                <a:cs typeface="Arial"/>
              </a:rPr>
              <a:t>be</a:t>
            </a:r>
            <a:r>
              <a:rPr sz="2200" b="0" spc="-217" dirty="0">
                <a:solidFill>
                  <a:prstClr val="black"/>
                </a:solidFill>
                <a:latin typeface="Arial"/>
                <a:cs typeface="Arial"/>
              </a:rPr>
              <a:t> </a:t>
            </a:r>
            <a:r>
              <a:rPr sz="2200" b="0" spc="-19" dirty="0">
                <a:solidFill>
                  <a:prstClr val="black"/>
                </a:solidFill>
                <a:latin typeface="Arial"/>
                <a:cs typeface="Arial"/>
              </a:rPr>
              <a:t>accomplished.</a:t>
            </a:r>
            <a:endParaRPr sz="2200" b="0" dirty="0">
              <a:solidFill>
                <a:prstClr val="black"/>
              </a:solidFill>
              <a:latin typeface="Arial"/>
              <a:cs typeface="Arial"/>
            </a:endParaRPr>
          </a:p>
        </p:txBody>
      </p:sp>
    </p:spTree>
    <p:extLst>
      <p:ext uri="{BB962C8B-B14F-4D97-AF65-F5344CB8AC3E}">
        <p14:creationId xmlns:p14="http://schemas.microsoft.com/office/powerpoint/2010/main" val="4110934263"/>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BIG Master ohne Logo, ohne Strich unten">
  <a:themeElements>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ln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BIG Master ohne Strich unten">
  <a:themeElements>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ln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1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PICS Corporate Powerpoint Staff">
  <a:themeElements>
    <a:clrScheme name="Custom 6">
      <a:dk1>
        <a:srgbClr val="0068AC"/>
      </a:dk1>
      <a:lt1>
        <a:srgbClr val="FFFFFF"/>
      </a:lt1>
      <a:dk2>
        <a:srgbClr val="0068AC"/>
      </a:dk2>
      <a:lt2>
        <a:srgbClr val="F2F2F2"/>
      </a:lt2>
      <a:accent1>
        <a:srgbClr val="009DDC"/>
      </a:accent1>
      <a:accent2>
        <a:srgbClr val="492F92"/>
      </a:accent2>
      <a:accent3>
        <a:srgbClr val="F08B1D"/>
      </a:accent3>
      <a:accent4>
        <a:srgbClr val="6A737B"/>
      </a:accent4>
      <a:accent5>
        <a:srgbClr val="A31984"/>
      </a:accent5>
      <a:accent6>
        <a:srgbClr val="E31B23"/>
      </a:accent6>
      <a:hlink>
        <a:srgbClr val="1189D2"/>
      </a:hlink>
      <a:folHlink>
        <a:srgbClr val="FFCF01"/>
      </a:folHlink>
    </a:clrScheme>
    <a:fontScheme name="Custom 1">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mn-lt"/>
          </a:defRPr>
        </a:defPPr>
      </a:lstStyle>
    </a:tx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PICS_PPT_Template_r4_TLA" id="{061DBC6B-3132-407C-995C-4670A36D3965}" vid="{E4BE13A6-3434-4910-9191-694336BD54CA}"/>
    </a:ext>
  </a:extLst>
</a:theme>
</file>

<file path=ppt/theme/theme3.xml><?xml version="1.0" encoding="utf-8"?>
<a:theme xmlns:a="http://schemas.openxmlformats.org/drawingml/2006/main" name="APICS Corporate Presentation September 2013">
  <a:themeElements>
    <a:clrScheme name="Custom 6">
      <a:dk1>
        <a:srgbClr val="0068AC"/>
      </a:dk1>
      <a:lt1>
        <a:srgbClr val="FFFFFF"/>
      </a:lt1>
      <a:dk2>
        <a:srgbClr val="0068AC"/>
      </a:dk2>
      <a:lt2>
        <a:srgbClr val="F2F2F2"/>
      </a:lt2>
      <a:accent1>
        <a:srgbClr val="009DDC"/>
      </a:accent1>
      <a:accent2>
        <a:srgbClr val="492F92"/>
      </a:accent2>
      <a:accent3>
        <a:srgbClr val="F08B1D"/>
      </a:accent3>
      <a:accent4>
        <a:srgbClr val="6A737B"/>
      </a:accent4>
      <a:accent5>
        <a:srgbClr val="A31984"/>
      </a:accent5>
      <a:accent6>
        <a:srgbClr val="E31B23"/>
      </a:accent6>
      <a:hlink>
        <a:srgbClr val="00AE61"/>
      </a:hlink>
      <a:folHlink>
        <a:srgbClr val="FFCF01"/>
      </a:folHlink>
    </a:clrScheme>
    <a:fontScheme name="Custom 1">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mn-lt"/>
          </a:defRPr>
        </a:defPPr>
      </a:lstStyle>
    </a:tx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PICS Corporate Powerpoint Staff.potx [Read-Only]" id="{950416E6-F610-4EEB-9440-25AAB0E3FD84}" vid="{1824B52A-AD51-4654-8E4A-0FD27078F1D4}"/>
    </a:ext>
  </a:extLst>
</a:theme>
</file>

<file path=ppt/theme/theme4.xml><?xml version="1.0" encoding="utf-8"?>
<a:theme xmlns:a="http://schemas.openxmlformats.org/drawingml/2006/main" name="1_APICS Corporate Powerpoint Staff">
  <a:themeElements>
    <a:clrScheme name="Custom 3">
      <a:dk1>
        <a:srgbClr val="0068AC"/>
      </a:dk1>
      <a:lt1>
        <a:srgbClr val="FFFFFF"/>
      </a:lt1>
      <a:dk2>
        <a:srgbClr val="009DDC"/>
      </a:dk2>
      <a:lt2>
        <a:srgbClr val="00AEC5"/>
      </a:lt2>
      <a:accent1>
        <a:srgbClr val="009B7B"/>
      </a:accent1>
      <a:accent2>
        <a:srgbClr val="8DC73F"/>
      </a:accent2>
      <a:accent3>
        <a:srgbClr val="F08B1D"/>
      </a:accent3>
      <a:accent4>
        <a:srgbClr val="E31B23"/>
      </a:accent4>
      <a:accent5>
        <a:srgbClr val="A31984"/>
      </a:accent5>
      <a:accent6>
        <a:srgbClr val="492F92"/>
      </a:accent6>
      <a:hlink>
        <a:srgbClr val="FFCF01"/>
      </a:hlink>
      <a:folHlink>
        <a:srgbClr val="BEC0C2"/>
      </a:folHlink>
    </a:clrScheme>
    <a:fontScheme name="Custom 1">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mn-lt"/>
          </a:defRPr>
        </a:defPPr>
      </a:lstStyle>
    </a:tx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PICS_PPT_Template_r4_TLA" id="{061DBC6B-3132-407C-995C-4670A36D3965}" vid="{E4BE13A6-3434-4910-9191-694336BD54CA}"/>
    </a:ext>
  </a:extLst>
</a:theme>
</file>

<file path=ppt/theme/theme5.xml><?xml version="1.0" encoding="utf-8"?>
<a:theme xmlns:a="http://schemas.openxmlformats.org/drawingml/2006/main" name="for TONY APICS Presentations">
  <a:themeElements>
    <a:clrScheme name="Custom 6">
      <a:dk1>
        <a:srgbClr val="0068AC"/>
      </a:dk1>
      <a:lt1>
        <a:srgbClr val="FFFFFF"/>
      </a:lt1>
      <a:dk2>
        <a:srgbClr val="0068AC"/>
      </a:dk2>
      <a:lt2>
        <a:srgbClr val="F2F2F2"/>
      </a:lt2>
      <a:accent1>
        <a:srgbClr val="009DDC"/>
      </a:accent1>
      <a:accent2>
        <a:srgbClr val="492F92"/>
      </a:accent2>
      <a:accent3>
        <a:srgbClr val="F08B1D"/>
      </a:accent3>
      <a:accent4>
        <a:srgbClr val="6A737B"/>
      </a:accent4>
      <a:accent5>
        <a:srgbClr val="A31984"/>
      </a:accent5>
      <a:accent6>
        <a:srgbClr val="E31B23"/>
      </a:accent6>
      <a:hlink>
        <a:srgbClr val="00AE61"/>
      </a:hlink>
      <a:folHlink>
        <a:srgbClr val="FFCF01"/>
      </a:folHlink>
    </a:clrScheme>
    <a:fontScheme name="Custom 1">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mn-lt"/>
          </a:defRPr>
        </a:defPPr>
      </a:lstStyle>
    </a:tx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PICS_PPT_Template_r4_TLA" id="{061DBC6B-3132-407C-995C-4670A36D3965}" vid="{E4BE13A6-3434-4910-9191-694336BD54CA}"/>
    </a:ext>
  </a:extLst>
</a:theme>
</file>

<file path=ppt/theme/theme6.xml><?xml version="1.0" encoding="utf-8"?>
<a:theme xmlns:a="http://schemas.openxmlformats.org/drawingml/2006/main" name="1_APICS Corporate Presentation September 2013">
  <a:themeElements>
    <a:clrScheme name="Custom 6">
      <a:dk1>
        <a:srgbClr val="0068AC"/>
      </a:dk1>
      <a:lt1>
        <a:srgbClr val="FFFFFF"/>
      </a:lt1>
      <a:dk2>
        <a:srgbClr val="0068AC"/>
      </a:dk2>
      <a:lt2>
        <a:srgbClr val="F2F2F2"/>
      </a:lt2>
      <a:accent1>
        <a:srgbClr val="009DDC"/>
      </a:accent1>
      <a:accent2>
        <a:srgbClr val="492F92"/>
      </a:accent2>
      <a:accent3>
        <a:srgbClr val="F08B1D"/>
      </a:accent3>
      <a:accent4>
        <a:srgbClr val="6A737B"/>
      </a:accent4>
      <a:accent5>
        <a:srgbClr val="A31984"/>
      </a:accent5>
      <a:accent6>
        <a:srgbClr val="E31B23"/>
      </a:accent6>
      <a:hlink>
        <a:srgbClr val="00AE61"/>
      </a:hlink>
      <a:folHlink>
        <a:srgbClr val="FFCF01"/>
      </a:folHlink>
    </a:clrScheme>
    <a:fontScheme name="Custom 1">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mn-lt"/>
          </a:defRPr>
        </a:defPPr>
      </a:lstStyle>
    </a:tx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PICS Corporate Powerpoint Staff.potx [Read-Only]" id="{950416E6-F610-4EEB-9440-25AAB0E3FD84}" vid="{1824B52A-AD51-4654-8E4A-0FD27078F1D4}"/>
    </a:ext>
  </a:extLst>
</a:theme>
</file>

<file path=ppt/theme/theme7.xml><?xml version="1.0" encoding="utf-8"?>
<a:theme xmlns:a="http://schemas.openxmlformats.org/drawingml/2006/main" name="1_blank">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8.xml><?xml version="1.0" encoding="utf-8"?>
<a:theme xmlns:a="http://schemas.openxmlformats.org/drawingml/2006/main" name="BIGMaster">
  <a:themeElements>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ln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BIG Master mit Strichen oben und unten">
  <a:themeElements>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ln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Adjacency</Template>
  <TotalTime>14679</TotalTime>
  <Words>3260</Words>
  <Application>Microsoft Office PowerPoint</Application>
  <PresentationFormat>On-screen Show (16:9)</PresentationFormat>
  <Paragraphs>284</Paragraphs>
  <Slides>56</Slides>
  <Notes>4</Notes>
  <HiddenSlides>0</HiddenSlides>
  <MMClips>0</MMClips>
  <ScaleCrop>false</ScaleCrop>
  <HeadingPairs>
    <vt:vector size="8" baseType="variant">
      <vt:variant>
        <vt:lpstr>Fonts Used</vt:lpstr>
      </vt:variant>
      <vt:variant>
        <vt:i4>13</vt:i4>
      </vt:variant>
      <vt:variant>
        <vt:lpstr>Theme</vt:lpstr>
      </vt:variant>
      <vt:variant>
        <vt:i4>13</vt:i4>
      </vt:variant>
      <vt:variant>
        <vt:lpstr>Embedded OLE Servers</vt:lpstr>
      </vt:variant>
      <vt:variant>
        <vt:i4>1</vt:i4>
      </vt:variant>
      <vt:variant>
        <vt:lpstr>Slide Titles</vt:lpstr>
      </vt:variant>
      <vt:variant>
        <vt:i4>56</vt:i4>
      </vt:variant>
    </vt:vector>
  </HeadingPairs>
  <TitlesOfParts>
    <vt:vector size="83" baseType="lpstr">
      <vt:lpstr>Arial</vt:lpstr>
      <vt:lpstr>Arial Black</vt:lpstr>
      <vt:lpstr>Arial Narrow</vt:lpstr>
      <vt:lpstr>Calibri</vt:lpstr>
      <vt:lpstr>Calibri Light</vt:lpstr>
      <vt:lpstr>Courier New</vt:lpstr>
      <vt:lpstr>Franklin Gothic Book</vt:lpstr>
      <vt:lpstr>Franklin Gothic Medium</vt:lpstr>
      <vt:lpstr>Lucida Grande</vt:lpstr>
      <vt:lpstr>Myriad Pro</vt:lpstr>
      <vt:lpstr>Times</vt:lpstr>
      <vt:lpstr>Times New Roman</vt:lpstr>
      <vt:lpstr>Wingdings</vt:lpstr>
      <vt:lpstr>blank</vt:lpstr>
      <vt:lpstr>APICS Corporate Powerpoint Staff</vt:lpstr>
      <vt:lpstr>APICS Corporate Presentation September 2013</vt:lpstr>
      <vt:lpstr>1_APICS Corporate Powerpoint Staff</vt:lpstr>
      <vt:lpstr>for TONY APICS Presentations</vt:lpstr>
      <vt:lpstr>1_APICS Corporate Presentation September 2013</vt:lpstr>
      <vt:lpstr>1_blank</vt:lpstr>
      <vt:lpstr>BIGMaster</vt:lpstr>
      <vt:lpstr>BIG Master mit Strichen oben und unten</vt:lpstr>
      <vt:lpstr>1_BIG Master ohne Logo, ohne Strich unten</vt:lpstr>
      <vt:lpstr>BIG Master ohne Strich unten</vt:lpstr>
      <vt:lpstr>Retrospect</vt:lpstr>
      <vt:lpstr>3_Office Theme</vt:lpstr>
      <vt:lpstr>Visio</vt:lpstr>
      <vt:lpstr>PowerPoint Presentation</vt:lpstr>
      <vt:lpstr>PowerPoint Presentation</vt:lpstr>
      <vt:lpstr>Operation Contracts</vt:lpstr>
      <vt:lpstr>PowerPoint Presentation</vt:lpstr>
      <vt:lpstr>PowerPoint Presentation</vt:lpstr>
      <vt:lpstr>PowerPoint Presentation</vt:lpstr>
      <vt:lpstr>Example of a contract: enterItem</vt:lpstr>
      <vt:lpstr>Postconditions</vt:lpstr>
      <vt:lpstr>PowerPoint Presentation</vt:lpstr>
      <vt:lpstr>AN ANALOGY</vt:lpstr>
      <vt:lpstr>DURING  OPERATION</vt:lpstr>
      <vt:lpstr>AFTER  OPERATION</vt:lpstr>
      <vt:lpstr>DURING  OPERATION enterItem(1234, 3)</vt:lpstr>
      <vt:lpstr>Guidelines for writing contracts</vt:lpstr>
      <vt:lpstr>PowerPoint Presentation</vt:lpstr>
      <vt:lpstr>PowerPoint Presentation</vt:lpstr>
      <vt:lpstr>A note of caution</vt:lpstr>
      <vt:lpstr>Updating the domain model</vt:lpstr>
      <vt:lpstr>POS system: System Operations of Process Sale</vt:lpstr>
      <vt:lpstr>PowerPoint Presentation</vt:lpstr>
      <vt:lpstr>PowerPoint Presentation</vt:lpstr>
      <vt:lpstr>PowerPoint Presentation</vt:lpstr>
      <vt:lpstr>PowerPoint Presentation</vt:lpstr>
      <vt:lpstr>PowerPoint Presentation</vt:lpstr>
      <vt:lpstr>PowerPoint Presentation</vt:lpstr>
      <vt:lpstr>Object-Oriented Analysis and Design</vt:lpstr>
      <vt:lpstr>Operation Contracts</vt:lpstr>
      <vt:lpstr>PowerPoint Presentation</vt:lpstr>
      <vt:lpstr>Operation Contracts</vt:lpstr>
      <vt:lpstr>Operations Contracts - Sections</vt:lpstr>
      <vt:lpstr>System Operations</vt:lpstr>
      <vt:lpstr>PowerPoint Presentation</vt:lpstr>
      <vt:lpstr>Operation Contracts: Postconditions</vt:lpstr>
      <vt:lpstr>Operation Contracts: Postconditions</vt:lpstr>
      <vt:lpstr>Example: enterItem Postconditions</vt:lpstr>
      <vt:lpstr>PowerPoint Presentation</vt:lpstr>
      <vt:lpstr>PowerPoint Presentation</vt:lpstr>
      <vt:lpstr>PowerPoint Presentation</vt:lpstr>
      <vt:lpstr>Operation Contracts</vt:lpstr>
      <vt:lpstr>enterItem Postcondition: Putting it Together</vt:lpstr>
      <vt:lpstr>enterItem Postcondition: Putting it Together</vt:lpstr>
      <vt:lpstr>Review</vt:lpstr>
      <vt:lpstr>How to Create Operations Contracts</vt:lpstr>
      <vt:lpstr>PowerPoint Presentation</vt:lpstr>
      <vt:lpstr>NextGen POS Operation Contracts</vt:lpstr>
      <vt:lpstr>NextGen POS Operation Contracts</vt:lpstr>
      <vt:lpstr>NextGen POS Operation Contracts</vt:lpstr>
      <vt:lpstr>NextGen POS Operation Contracts</vt:lpstr>
      <vt:lpstr>NextGen POS: Expanding the SSDs</vt:lpstr>
      <vt:lpstr>PowerPoint Presentation</vt:lpstr>
      <vt:lpstr>PowerPoint Presentation</vt:lpstr>
      <vt:lpstr>PowerPoint Presentation</vt:lpstr>
      <vt:lpstr>PowerPoint Presentation</vt:lpstr>
      <vt:lpstr>NextGen POS Operation Contracts</vt:lpstr>
      <vt:lpstr>NextGen POS Operation Contracts</vt:lpstr>
      <vt:lpstr>http://csis.pace.edu/~marchese/CS616/Lec6/se_l6.htm </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IBM_ADMIN</dc:creator>
  <cp:lastModifiedBy>John Andrews</cp:lastModifiedBy>
  <cp:revision>1324</cp:revision>
  <dcterms:created xsi:type="dcterms:W3CDTF">2013-01-25T22:40:07Z</dcterms:created>
  <dcterms:modified xsi:type="dcterms:W3CDTF">2021-10-21T19:13:36Z</dcterms:modified>
</cp:coreProperties>
</file>