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0" r:id="rId1"/>
    <p:sldMasterId id="2147483856" r:id="rId2"/>
  </p:sldMasterIdLst>
  <p:notesMasterIdLst>
    <p:notesMasterId r:id="rId74"/>
  </p:notesMasterIdLst>
  <p:handoutMasterIdLst>
    <p:handoutMasterId r:id="rId75"/>
  </p:handoutMasterIdLst>
  <p:sldIdLst>
    <p:sldId id="2714" r:id="rId3"/>
    <p:sldId id="2716" r:id="rId4"/>
    <p:sldId id="369" r:id="rId5"/>
    <p:sldId id="370" r:id="rId6"/>
    <p:sldId id="371" r:id="rId7"/>
    <p:sldId id="279" r:id="rId8"/>
    <p:sldId id="292" r:id="rId9"/>
    <p:sldId id="289" r:id="rId10"/>
    <p:sldId id="276" r:id="rId11"/>
    <p:sldId id="283" r:id="rId12"/>
    <p:sldId id="291" r:id="rId13"/>
    <p:sldId id="284" r:id="rId14"/>
    <p:sldId id="285" r:id="rId15"/>
    <p:sldId id="287" r:id="rId16"/>
    <p:sldId id="288" r:id="rId17"/>
    <p:sldId id="293" r:id="rId18"/>
    <p:sldId id="2717" r:id="rId19"/>
    <p:sldId id="295" r:id="rId20"/>
    <p:sldId id="305" r:id="rId21"/>
    <p:sldId id="306" r:id="rId22"/>
    <p:sldId id="355" r:id="rId23"/>
    <p:sldId id="307" r:id="rId24"/>
    <p:sldId id="303" r:id="rId25"/>
    <p:sldId id="304" r:id="rId26"/>
    <p:sldId id="301" r:id="rId27"/>
    <p:sldId id="302" r:id="rId28"/>
    <p:sldId id="308" r:id="rId29"/>
    <p:sldId id="316" r:id="rId30"/>
    <p:sldId id="357" r:id="rId31"/>
    <p:sldId id="317" r:id="rId32"/>
    <p:sldId id="318" r:id="rId33"/>
    <p:sldId id="309" r:id="rId34"/>
    <p:sldId id="310" r:id="rId35"/>
    <p:sldId id="311" r:id="rId36"/>
    <p:sldId id="312" r:id="rId37"/>
    <p:sldId id="313" r:id="rId38"/>
    <p:sldId id="314" r:id="rId39"/>
    <p:sldId id="315" r:id="rId40"/>
    <p:sldId id="319" r:id="rId41"/>
    <p:sldId id="365" r:id="rId42"/>
    <p:sldId id="321" r:id="rId43"/>
    <p:sldId id="366" r:id="rId44"/>
    <p:sldId id="324" r:id="rId45"/>
    <p:sldId id="325" r:id="rId46"/>
    <p:sldId id="326" r:id="rId47"/>
    <p:sldId id="327" r:id="rId48"/>
    <p:sldId id="328" r:id="rId49"/>
    <p:sldId id="3072" r:id="rId50"/>
    <p:sldId id="333" r:id="rId51"/>
    <p:sldId id="334" r:id="rId52"/>
    <p:sldId id="335" r:id="rId53"/>
    <p:sldId id="336" r:id="rId54"/>
    <p:sldId id="337" r:id="rId55"/>
    <p:sldId id="338" r:id="rId56"/>
    <p:sldId id="339" r:id="rId57"/>
    <p:sldId id="340" r:id="rId58"/>
    <p:sldId id="341" r:id="rId59"/>
    <p:sldId id="342" r:id="rId60"/>
    <p:sldId id="343" r:id="rId61"/>
    <p:sldId id="353" r:id="rId62"/>
    <p:sldId id="344" r:id="rId63"/>
    <p:sldId id="345" r:id="rId64"/>
    <p:sldId id="346" r:id="rId65"/>
    <p:sldId id="3071" r:id="rId66"/>
    <p:sldId id="347" r:id="rId67"/>
    <p:sldId id="348" r:id="rId68"/>
    <p:sldId id="349" r:id="rId69"/>
    <p:sldId id="354" r:id="rId70"/>
    <p:sldId id="350" r:id="rId71"/>
    <p:sldId id="351" r:id="rId72"/>
    <p:sldId id="352" r:id="rId7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809" autoAdjust="0"/>
  </p:normalViewPr>
  <p:slideViewPr>
    <p:cSldViewPr>
      <p:cViewPr varScale="1">
        <p:scale>
          <a:sx n="55" d="100"/>
          <a:sy n="55" d="100"/>
        </p:scale>
        <p:origin x="183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41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microsoft.com/office/2016/11/relationships/changesInfo" Target="changesInfos/changesInfo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andrews" userId="f327ac13987b6d32" providerId="LiveId" clId="{9A130333-83AF-4D10-801F-8A6722829D44}"/>
    <pc:docChg chg="custSel modSld">
      <pc:chgData name="john andrews" userId="f327ac13987b6d32" providerId="LiveId" clId="{9A130333-83AF-4D10-801F-8A6722829D44}" dt="2021-10-29T15:34:51.831" v="73" actId="368"/>
      <pc:docMkLst>
        <pc:docMk/>
      </pc:docMkLst>
      <pc:sldChg chg="modNotes">
        <pc:chgData name="john andrews" userId="f327ac13987b6d32" providerId="LiveId" clId="{9A130333-83AF-4D10-801F-8A6722829D44}" dt="2021-10-29T15:34:51.711" v="3" actId="368"/>
        <pc:sldMkLst>
          <pc:docMk/>
          <pc:sldMk cId="0" sldId="276"/>
        </pc:sldMkLst>
      </pc:sldChg>
      <pc:sldChg chg="modNotes">
        <pc:chgData name="john andrews" userId="f327ac13987b6d32" providerId="LiveId" clId="{9A130333-83AF-4D10-801F-8A6722829D44}" dt="2021-10-29T15:34:51.707" v="1" actId="368"/>
        <pc:sldMkLst>
          <pc:docMk/>
          <pc:sldMk cId="0" sldId="279"/>
        </pc:sldMkLst>
      </pc:sldChg>
      <pc:sldChg chg="modNotes">
        <pc:chgData name="john andrews" userId="f327ac13987b6d32" providerId="LiveId" clId="{9A130333-83AF-4D10-801F-8A6722829D44}" dt="2021-10-29T15:34:51.716" v="5" actId="368"/>
        <pc:sldMkLst>
          <pc:docMk/>
          <pc:sldMk cId="0" sldId="283"/>
        </pc:sldMkLst>
      </pc:sldChg>
      <pc:sldChg chg="modNotes">
        <pc:chgData name="john andrews" userId="f327ac13987b6d32" providerId="LiveId" clId="{9A130333-83AF-4D10-801F-8A6722829D44}" dt="2021-10-29T15:34:51.719" v="7" actId="368"/>
        <pc:sldMkLst>
          <pc:docMk/>
          <pc:sldMk cId="0" sldId="284"/>
        </pc:sldMkLst>
      </pc:sldChg>
      <pc:sldChg chg="modNotes">
        <pc:chgData name="john andrews" userId="f327ac13987b6d32" providerId="LiveId" clId="{9A130333-83AF-4D10-801F-8A6722829D44}" dt="2021-10-29T15:34:51.721" v="9" actId="368"/>
        <pc:sldMkLst>
          <pc:docMk/>
          <pc:sldMk cId="0" sldId="285"/>
        </pc:sldMkLst>
      </pc:sldChg>
      <pc:sldChg chg="modNotes">
        <pc:chgData name="john andrews" userId="f327ac13987b6d32" providerId="LiveId" clId="{9A130333-83AF-4D10-801F-8A6722829D44}" dt="2021-10-29T15:34:51.725" v="11" actId="368"/>
        <pc:sldMkLst>
          <pc:docMk/>
          <pc:sldMk cId="0" sldId="287"/>
        </pc:sldMkLst>
      </pc:sldChg>
      <pc:sldChg chg="modNotes">
        <pc:chgData name="john andrews" userId="f327ac13987b6d32" providerId="LiveId" clId="{9A130333-83AF-4D10-801F-8A6722829D44}" dt="2021-10-29T15:34:51.729" v="13" actId="368"/>
        <pc:sldMkLst>
          <pc:docMk/>
          <pc:sldMk cId="0" sldId="288"/>
        </pc:sldMkLst>
      </pc:sldChg>
      <pc:sldChg chg="modNotes">
        <pc:chgData name="john andrews" userId="f327ac13987b6d32" providerId="LiveId" clId="{9A130333-83AF-4D10-801F-8A6722829D44}" dt="2021-10-29T15:34:51.747" v="23" actId="368"/>
        <pc:sldMkLst>
          <pc:docMk/>
          <pc:sldMk cId="0" sldId="302"/>
        </pc:sldMkLst>
      </pc:sldChg>
      <pc:sldChg chg="modNotes">
        <pc:chgData name="john andrews" userId="f327ac13987b6d32" providerId="LiveId" clId="{9A130333-83AF-4D10-801F-8A6722829D44}" dt="2021-10-29T15:34:51.739" v="19" actId="368"/>
        <pc:sldMkLst>
          <pc:docMk/>
          <pc:sldMk cId="0" sldId="303"/>
        </pc:sldMkLst>
      </pc:sldChg>
      <pc:sldChg chg="modNotes">
        <pc:chgData name="john andrews" userId="f327ac13987b6d32" providerId="LiveId" clId="{9A130333-83AF-4D10-801F-8A6722829D44}" dt="2021-10-29T15:34:51.744" v="21" actId="368"/>
        <pc:sldMkLst>
          <pc:docMk/>
          <pc:sldMk cId="0" sldId="304"/>
        </pc:sldMkLst>
      </pc:sldChg>
      <pc:sldChg chg="modNotes">
        <pc:chgData name="john andrews" userId="f327ac13987b6d32" providerId="LiveId" clId="{9A130333-83AF-4D10-801F-8A6722829D44}" dt="2021-10-29T15:34:51.737" v="17" actId="368"/>
        <pc:sldMkLst>
          <pc:docMk/>
          <pc:sldMk cId="0" sldId="307"/>
        </pc:sldMkLst>
      </pc:sldChg>
      <pc:sldChg chg="modNotes">
        <pc:chgData name="john andrews" userId="f327ac13987b6d32" providerId="LiveId" clId="{9A130333-83AF-4D10-801F-8A6722829D44}" dt="2021-10-29T15:34:51.761" v="31" actId="368"/>
        <pc:sldMkLst>
          <pc:docMk/>
          <pc:sldMk cId="0" sldId="309"/>
        </pc:sldMkLst>
      </pc:sldChg>
      <pc:sldChg chg="modNotes">
        <pc:chgData name="john andrews" userId="f327ac13987b6d32" providerId="LiveId" clId="{9A130333-83AF-4D10-801F-8A6722829D44}" dt="2021-10-29T15:34:51.764" v="33" actId="368"/>
        <pc:sldMkLst>
          <pc:docMk/>
          <pc:sldMk cId="0" sldId="310"/>
        </pc:sldMkLst>
      </pc:sldChg>
      <pc:sldChg chg="modNotes">
        <pc:chgData name="john andrews" userId="f327ac13987b6d32" providerId="LiveId" clId="{9A130333-83AF-4D10-801F-8A6722829D44}" dt="2021-10-29T15:34:51.766" v="35" actId="368"/>
        <pc:sldMkLst>
          <pc:docMk/>
          <pc:sldMk cId="0" sldId="311"/>
        </pc:sldMkLst>
      </pc:sldChg>
      <pc:sldChg chg="modNotes">
        <pc:chgData name="john andrews" userId="f327ac13987b6d32" providerId="LiveId" clId="{9A130333-83AF-4D10-801F-8A6722829D44}" dt="2021-10-29T15:34:51.770" v="37" actId="368"/>
        <pc:sldMkLst>
          <pc:docMk/>
          <pc:sldMk cId="0" sldId="312"/>
        </pc:sldMkLst>
      </pc:sldChg>
      <pc:sldChg chg="modNotes">
        <pc:chgData name="john andrews" userId="f327ac13987b6d32" providerId="LiveId" clId="{9A130333-83AF-4D10-801F-8A6722829D44}" dt="2021-10-29T15:34:51.773" v="39" actId="368"/>
        <pc:sldMkLst>
          <pc:docMk/>
          <pc:sldMk cId="0" sldId="315"/>
        </pc:sldMkLst>
      </pc:sldChg>
      <pc:sldChg chg="modNotes">
        <pc:chgData name="john andrews" userId="f327ac13987b6d32" providerId="LiveId" clId="{9A130333-83AF-4D10-801F-8A6722829D44}" dt="2021-10-29T15:34:51.751" v="25" actId="368"/>
        <pc:sldMkLst>
          <pc:docMk/>
          <pc:sldMk cId="3711902920" sldId="316"/>
        </pc:sldMkLst>
      </pc:sldChg>
      <pc:sldChg chg="modNotes">
        <pc:chgData name="john andrews" userId="f327ac13987b6d32" providerId="LiveId" clId="{9A130333-83AF-4D10-801F-8A6722829D44}" dt="2021-10-29T15:34:51.757" v="29" actId="368"/>
        <pc:sldMkLst>
          <pc:docMk/>
          <pc:sldMk cId="3147936458" sldId="318"/>
        </pc:sldMkLst>
      </pc:sldChg>
      <pc:sldChg chg="modNotes">
        <pc:chgData name="john andrews" userId="f327ac13987b6d32" providerId="LiveId" clId="{9A130333-83AF-4D10-801F-8A6722829D44}" dt="2021-10-29T15:34:51.777" v="41" actId="368"/>
        <pc:sldMkLst>
          <pc:docMk/>
          <pc:sldMk cId="0" sldId="319"/>
        </pc:sldMkLst>
      </pc:sldChg>
      <pc:sldChg chg="modNotes">
        <pc:chgData name="john andrews" userId="f327ac13987b6d32" providerId="LiveId" clId="{9A130333-83AF-4D10-801F-8A6722829D44}" dt="2021-10-29T15:34:51.782" v="45" actId="368"/>
        <pc:sldMkLst>
          <pc:docMk/>
          <pc:sldMk cId="0" sldId="321"/>
        </pc:sldMkLst>
      </pc:sldChg>
      <pc:sldChg chg="modNotes">
        <pc:chgData name="john andrews" userId="f327ac13987b6d32" providerId="LiveId" clId="{9A130333-83AF-4D10-801F-8A6722829D44}" dt="2021-10-29T15:34:51.787" v="47" actId="368"/>
        <pc:sldMkLst>
          <pc:docMk/>
          <pc:sldMk cId="0" sldId="324"/>
        </pc:sldMkLst>
      </pc:sldChg>
      <pc:sldChg chg="modNotes">
        <pc:chgData name="john andrews" userId="f327ac13987b6d32" providerId="LiveId" clId="{9A130333-83AF-4D10-801F-8A6722829D44}" dt="2021-10-29T15:34:51.789" v="49" actId="368"/>
        <pc:sldMkLst>
          <pc:docMk/>
          <pc:sldMk cId="0" sldId="325"/>
        </pc:sldMkLst>
      </pc:sldChg>
      <pc:sldChg chg="modNotes">
        <pc:chgData name="john andrews" userId="f327ac13987b6d32" providerId="LiveId" clId="{9A130333-83AF-4D10-801F-8A6722829D44}" dt="2021-10-29T15:34:51.798" v="53" actId="368"/>
        <pc:sldMkLst>
          <pc:docMk/>
          <pc:sldMk cId="0" sldId="333"/>
        </pc:sldMkLst>
      </pc:sldChg>
      <pc:sldChg chg="modNotes">
        <pc:chgData name="john andrews" userId="f327ac13987b6d32" providerId="LiveId" clId="{9A130333-83AF-4D10-801F-8A6722829D44}" dt="2021-10-29T15:34:51.802" v="55" actId="368"/>
        <pc:sldMkLst>
          <pc:docMk/>
          <pc:sldMk cId="0" sldId="334"/>
        </pc:sldMkLst>
      </pc:sldChg>
      <pc:sldChg chg="modNotes">
        <pc:chgData name="john andrews" userId="f327ac13987b6d32" providerId="LiveId" clId="{9A130333-83AF-4D10-801F-8A6722829D44}" dt="2021-10-29T15:34:51.805" v="57" actId="368"/>
        <pc:sldMkLst>
          <pc:docMk/>
          <pc:sldMk cId="0" sldId="335"/>
        </pc:sldMkLst>
      </pc:sldChg>
      <pc:sldChg chg="modNotes">
        <pc:chgData name="john andrews" userId="f327ac13987b6d32" providerId="LiveId" clId="{9A130333-83AF-4D10-801F-8A6722829D44}" dt="2021-10-29T15:34:51.809" v="59" actId="368"/>
        <pc:sldMkLst>
          <pc:docMk/>
          <pc:sldMk cId="0" sldId="336"/>
        </pc:sldMkLst>
      </pc:sldChg>
      <pc:sldChg chg="modNotes">
        <pc:chgData name="john andrews" userId="f327ac13987b6d32" providerId="LiveId" clId="{9A130333-83AF-4D10-801F-8A6722829D44}" dt="2021-10-29T15:34:51.812" v="61" actId="368"/>
        <pc:sldMkLst>
          <pc:docMk/>
          <pc:sldMk cId="0" sldId="337"/>
        </pc:sldMkLst>
      </pc:sldChg>
      <pc:sldChg chg="modNotes">
        <pc:chgData name="john andrews" userId="f327ac13987b6d32" providerId="LiveId" clId="{9A130333-83AF-4D10-801F-8A6722829D44}" dt="2021-10-29T15:34:51.815" v="63" actId="368"/>
        <pc:sldMkLst>
          <pc:docMk/>
          <pc:sldMk cId="0" sldId="339"/>
        </pc:sldMkLst>
      </pc:sldChg>
      <pc:sldChg chg="modNotes">
        <pc:chgData name="john andrews" userId="f327ac13987b6d32" providerId="LiveId" clId="{9A130333-83AF-4D10-801F-8A6722829D44}" dt="2021-10-29T15:34:51.818" v="65" actId="368"/>
        <pc:sldMkLst>
          <pc:docMk/>
          <pc:sldMk cId="0" sldId="340"/>
        </pc:sldMkLst>
      </pc:sldChg>
      <pc:sldChg chg="modNotes">
        <pc:chgData name="john andrews" userId="f327ac13987b6d32" providerId="LiveId" clId="{9A130333-83AF-4D10-801F-8A6722829D44}" dt="2021-10-29T15:34:51.821" v="67" actId="368"/>
        <pc:sldMkLst>
          <pc:docMk/>
          <pc:sldMk cId="0" sldId="342"/>
        </pc:sldMkLst>
      </pc:sldChg>
      <pc:sldChg chg="modNotes">
        <pc:chgData name="john andrews" userId="f327ac13987b6d32" providerId="LiveId" clId="{9A130333-83AF-4D10-801F-8A6722829D44}" dt="2021-10-29T15:34:51.824" v="69" actId="368"/>
        <pc:sldMkLst>
          <pc:docMk/>
          <pc:sldMk cId="0" sldId="343"/>
        </pc:sldMkLst>
      </pc:sldChg>
      <pc:sldChg chg="modNotes">
        <pc:chgData name="john andrews" userId="f327ac13987b6d32" providerId="LiveId" clId="{9A130333-83AF-4D10-801F-8A6722829D44}" dt="2021-10-29T15:34:51.831" v="73" actId="368"/>
        <pc:sldMkLst>
          <pc:docMk/>
          <pc:sldMk cId="0" sldId="345"/>
        </pc:sldMkLst>
      </pc:sldChg>
      <pc:sldChg chg="modNotes">
        <pc:chgData name="john andrews" userId="f327ac13987b6d32" providerId="LiveId" clId="{9A130333-83AF-4D10-801F-8A6722829D44}" dt="2021-10-29T15:34:51.827" v="71" actId="368"/>
        <pc:sldMkLst>
          <pc:docMk/>
          <pc:sldMk cId="0" sldId="353"/>
        </pc:sldMkLst>
      </pc:sldChg>
      <pc:sldChg chg="modNotes">
        <pc:chgData name="john andrews" userId="f327ac13987b6d32" providerId="LiveId" clId="{9A130333-83AF-4D10-801F-8A6722829D44}" dt="2021-10-29T15:34:51.734" v="15" actId="368"/>
        <pc:sldMkLst>
          <pc:docMk/>
          <pc:sldMk cId="1339649691" sldId="355"/>
        </pc:sldMkLst>
      </pc:sldChg>
      <pc:sldChg chg="modNotes">
        <pc:chgData name="john andrews" userId="f327ac13987b6d32" providerId="LiveId" clId="{9A130333-83AF-4D10-801F-8A6722829D44}" dt="2021-10-29T15:34:51.754" v="27" actId="368"/>
        <pc:sldMkLst>
          <pc:docMk/>
          <pc:sldMk cId="4074052203" sldId="357"/>
        </pc:sldMkLst>
      </pc:sldChg>
      <pc:sldChg chg="modNotes">
        <pc:chgData name="john andrews" userId="f327ac13987b6d32" providerId="LiveId" clId="{9A130333-83AF-4D10-801F-8A6722829D44}" dt="2021-10-29T15:34:51.779" v="43" actId="368"/>
        <pc:sldMkLst>
          <pc:docMk/>
          <pc:sldMk cId="1431548467" sldId="365"/>
        </pc:sldMkLst>
      </pc:sldChg>
      <pc:sldChg chg="modNotes">
        <pc:chgData name="john andrews" userId="f327ac13987b6d32" providerId="LiveId" clId="{9A130333-83AF-4D10-801F-8A6722829D44}" dt="2021-10-29T15:34:51.795" v="51" actId="368"/>
        <pc:sldMkLst>
          <pc:docMk/>
          <pc:sldMk cId="696361564" sldId="3072"/>
        </pc:sldMkLst>
      </pc:sldChg>
    </pc:docChg>
  </pc:docChgLst>
  <pc:docChgLst>
    <pc:chgData name="john andrews" userId="f327ac13987b6d32" providerId="LiveId" clId="{D1756C02-8391-45C1-94BA-C9D997A77708}"/>
    <pc:docChg chg="undo custSel addSld delSld modSld sldOrd delMainMaster">
      <pc:chgData name="john andrews" userId="f327ac13987b6d32" providerId="LiveId" clId="{D1756C02-8391-45C1-94BA-C9D997A77708}" dt="2021-10-27T19:53:58.158" v="5547" actId="2696"/>
      <pc:docMkLst>
        <pc:docMk/>
      </pc:docMkLst>
      <pc:sldChg chg="del modNotesTx">
        <pc:chgData name="john andrews" userId="f327ac13987b6d32" providerId="LiveId" clId="{D1756C02-8391-45C1-94BA-C9D997A77708}" dt="2021-10-27T16:57:25.744" v="4307" actId="20577"/>
        <pc:sldMkLst>
          <pc:docMk/>
          <pc:sldMk cId="0" sldId="276"/>
        </pc:sldMkLst>
      </pc:sldChg>
      <pc:sldChg chg="del">
        <pc:chgData name="john andrews" userId="f327ac13987b6d32" providerId="LiveId" clId="{D1756C02-8391-45C1-94BA-C9D997A77708}" dt="2021-10-27T14:44:54.023" v="3701"/>
        <pc:sldMkLst>
          <pc:docMk/>
          <pc:sldMk cId="0" sldId="279"/>
        </pc:sldMkLst>
      </pc:sldChg>
      <pc:sldChg chg="del modNotesTx">
        <pc:chgData name="john andrews" userId="f327ac13987b6d32" providerId="LiveId" clId="{D1756C02-8391-45C1-94BA-C9D997A77708}" dt="2021-10-27T16:58:41.577" v="4359" actId="313"/>
        <pc:sldMkLst>
          <pc:docMk/>
          <pc:sldMk cId="0" sldId="283"/>
        </pc:sldMkLst>
      </pc:sldChg>
      <pc:sldChg chg="del modNotesTx">
        <pc:chgData name="john andrews" userId="f327ac13987b6d32" providerId="LiveId" clId="{D1756C02-8391-45C1-94BA-C9D997A77708}" dt="2021-10-27T16:59:42.752" v="4407" actId="20577"/>
        <pc:sldMkLst>
          <pc:docMk/>
          <pc:sldMk cId="0" sldId="284"/>
        </pc:sldMkLst>
      </pc:sldChg>
      <pc:sldChg chg="del modNotesTx">
        <pc:chgData name="john andrews" userId="f327ac13987b6d32" providerId="LiveId" clId="{D1756C02-8391-45C1-94BA-C9D997A77708}" dt="2021-10-27T17:00:54.714" v="4482" actId="20577"/>
        <pc:sldMkLst>
          <pc:docMk/>
          <pc:sldMk cId="0" sldId="285"/>
        </pc:sldMkLst>
      </pc:sldChg>
      <pc:sldChg chg="del modNotesTx">
        <pc:chgData name="john andrews" userId="f327ac13987b6d32" providerId="LiveId" clId="{D1756C02-8391-45C1-94BA-C9D997A77708}" dt="2021-10-27T17:01:11.091" v="4487" actId="20577"/>
        <pc:sldMkLst>
          <pc:docMk/>
          <pc:sldMk cId="0" sldId="287"/>
        </pc:sldMkLst>
      </pc:sldChg>
      <pc:sldChg chg="del">
        <pc:chgData name="john andrews" userId="f327ac13987b6d32" providerId="LiveId" clId="{D1756C02-8391-45C1-94BA-C9D997A77708}" dt="2021-10-27T14:44:54.023" v="3701"/>
        <pc:sldMkLst>
          <pc:docMk/>
          <pc:sldMk cId="0" sldId="288"/>
        </pc:sldMkLst>
      </pc:sldChg>
      <pc:sldChg chg="del">
        <pc:chgData name="john andrews" userId="f327ac13987b6d32" providerId="LiveId" clId="{D1756C02-8391-45C1-94BA-C9D997A77708}" dt="2021-10-27T14:44:54.023" v="3701"/>
        <pc:sldMkLst>
          <pc:docMk/>
          <pc:sldMk cId="0" sldId="289"/>
        </pc:sldMkLst>
      </pc:sldChg>
      <pc:sldChg chg="del">
        <pc:chgData name="john andrews" userId="f327ac13987b6d32" providerId="LiveId" clId="{D1756C02-8391-45C1-94BA-C9D997A77708}" dt="2021-10-27T14:44:54.023" v="3701"/>
        <pc:sldMkLst>
          <pc:docMk/>
          <pc:sldMk cId="0" sldId="291"/>
        </pc:sldMkLst>
      </pc:sldChg>
      <pc:sldChg chg="del">
        <pc:chgData name="john andrews" userId="f327ac13987b6d32" providerId="LiveId" clId="{D1756C02-8391-45C1-94BA-C9D997A77708}" dt="2021-10-27T14:44:54.023" v="3701"/>
        <pc:sldMkLst>
          <pc:docMk/>
          <pc:sldMk cId="0" sldId="292"/>
        </pc:sldMkLst>
      </pc:sldChg>
      <pc:sldChg chg="del">
        <pc:chgData name="john andrews" userId="f327ac13987b6d32" providerId="LiveId" clId="{D1756C02-8391-45C1-94BA-C9D997A77708}" dt="2021-10-27T14:44:54.023" v="3701"/>
        <pc:sldMkLst>
          <pc:docMk/>
          <pc:sldMk cId="0" sldId="293"/>
        </pc:sldMkLst>
      </pc:sldChg>
      <pc:sldChg chg="del">
        <pc:chgData name="john andrews" userId="f327ac13987b6d32" providerId="LiveId" clId="{D1756C02-8391-45C1-94BA-C9D997A77708}" dt="2021-10-25T16:34:57.724" v="0" actId="2696"/>
        <pc:sldMkLst>
          <pc:docMk/>
          <pc:sldMk cId="0" sldId="294"/>
        </pc:sldMkLst>
      </pc:sldChg>
      <pc:sldChg chg="modSp add del mod">
        <pc:chgData name="john andrews" userId="f327ac13987b6d32" providerId="LiveId" clId="{D1756C02-8391-45C1-94BA-C9D997A77708}" dt="2021-10-27T14:48:58.929" v="3838" actId="20577"/>
        <pc:sldMkLst>
          <pc:docMk/>
          <pc:sldMk cId="0" sldId="295"/>
        </pc:sldMkLst>
        <pc:spChg chg="mod">
          <ac:chgData name="john andrews" userId="f327ac13987b6d32" providerId="LiveId" clId="{D1756C02-8391-45C1-94BA-C9D997A77708}" dt="2021-10-27T14:48:58.929" v="3838" actId="20577"/>
          <ac:spMkLst>
            <pc:docMk/>
            <pc:sldMk cId="0" sldId="295"/>
            <ac:spMk id="13314" creationId="{00000000-0000-0000-0000-000000000000}"/>
          </ac:spMkLst>
        </pc:spChg>
      </pc:sldChg>
      <pc:sldChg chg="del">
        <pc:chgData name="john andrews" userId="f327ac13987b6d32" providerId="LiveId" clId="{D1756C02-8391-45C1-94BA-C9D997A77708}" dt="2021-10-25T16:35:14.035" v="3" actId="2696"/>
        <pc:sldMkLst>
          <pc:docMk/>
          <pc:sldMk cId="0" sldId="299"/>
        </pc:sldMkLst>
      </pc:sldChg>
      <pc:sldChg chg="del modNotesTx">
        <pc:chgData name="john andrews" userId="f327ac13987b6d32" providerId="LiveId" clId="{D1756C02-8391-45C1-94BA-C9D997A77708}" dt="2021-10-27T17:07:51.114" v="4707" actId="2696"/>
        <pc:sldMkLst>
          <pc:docMk/>
          <pc:sldMk cId="0" sldId="300"/>
        </pc:sldMkLst>
      </pc:sldChg>
      <pc:sldChg chg="modNotesTx">
        <pc:chgData name="john andrews" userId="f327ac13987b6d32" providerId="LiveId" clId="{D1756C02-8391-45C1-94BA-C9D997A77708}" dt="2021-10-27T17:08:20.871" v="4713" actId="20577"/>
        <pc:sldMkLst>
          <pc:docMk/>
          <pc:sldMk cId="0" sldId="302"/>
        </pc:sldMkLst>
      </pc:sldChg>
      <pc:sldChg chg="ord modNotesTx">
        <pc:chgData name="john andrews" userId="f327ac13987b6d32" providerId="LiveId" clId="{D1756C02-8391-45C1-94BA-C9D997A77708}" dt="2021-10-26T20:16:52.181" v="1478" actId="313"/>
        <pc:sldMkLst>
          <pc:docMk/>
          <pc:sldMk cId="0" sldId="303"/>
        </pc:sldMkLst>
      </pc:sldChg>
      <pc:sldChg chg="ord modNotesTx">
        <pc:chgData name="john andrews" userId="f327ac13987b6d32" providerId="LiveId" clId="{D1756C02-8391-45C1-94BA-C9D997A77708}" dt="2021-10-27T14:50:13.192" v="3853" actId="20577"/>
        <pc:sldMkLst>
          <pc:docMk/>
          <pc:sldMk cId="0" sldId="304"/>
        </pc:sldMkLst>
      </pc:sldChg>
      <pc:sldChg chg="modSp ord">
        <pc:chgData name="john andrews" userId="f327ac13987b6d32" providerId="LiveId" clId="{D1756C02-8391-45C1-94BA-C9D997A77708}" dt="2021-10-26T07:33:49.264" v="434" actId="20577"/>
        <pc:sldMkLst>
          <pc:docMk/>
          <pc:sldMk cId="0" sldId="305"/>
        </pc:sldMkLst>
        <pc:graphicFrameChg chg="mod">
          <ac:chgData name="john andrews" userId="f327ac13987b6d32" providerId="LiveId" clId="{D1756C02-8391-45C1-94BA-C9D997A77708}" dt="2021-10-26T07:33:49.264" v="434" actId="20577"/>
          <ac:graphicFrameMkLst>
            <pc:docMk/>
            <pc:sldMk cId="0" sldId="305"/>
            <ac:graphicFrameMk id="4" creationId="{00000000-0000-0000-0000-000000000000}"/>
          </ac:graphicFrameMkLst>
        </pc:graphicFrameChg>
      </pc:sldChg>
      <pc:sldChg chg="ord">
        <pc:chgData name="john andrews" userId="f327ac13987b6d32" providerId="LiveId" clId="{D1756C02-8391-45C1-94BA-C9D997A77708}" dt="2021-10-25T16:40:48.647" v="53"/>
        <pc:sldMkLst>
          <pc:docMk/>
          <pc:sldMk cId="0" sldId="306"/>
        </pc:sldMkLst>
      </pc:sldChg>
      <pc:sldChg chg="ord modNotesTx">
        <pc:chgData name="john andrews" userId="f327ac13987b6d32" providerId="LiveId" clId="{D1756C02-8391-45C1-94BA-C9D997A77708}" dt="2021-10-27T09:58:33.794" v="1968" actId="20577"/>
        <pc:sldMkLst>
          <pc:docMk/>
          <pc:sldMk cId="0" sldId="307"/>
        </pc:sldMkLst>
      </pc:sldChg>
      <pc:sldChg chg="modSp ord modNotesTx">
        <pc:chgData name="john andrews" userId="f327ac13987b6d32" providerId="LiveId" clId="{D1756C02-8391-45C1-94BA-C9D997A77708}" dt="2021-10-26T20:35:02.103" v="1785" actId="20577"/>
        <pc:sldMkLst>
          <pc:docMk/>
          <pc:sldMk cId="0" sldId="308"/>
        </pc:sldMkLst>
        <pc:graphicFrameChg chg="mod">
          <ac:chgData name="john andrews" userId="f327ac13987b6d32" providerId="LiveId" clId="{D1756C02-8391-45C1-94BA-C9D997A77708}" dt="2021-10-26T20:34:50.405" v="1765" actId="20577"/>
          <ac:graphicFrameMkLst>
            <pc:docMk/>
            <pc:sldMk cId="0" sldId="308"/>
            <ac:graphicFrameMk id="4" creationId="{00000000-0000-0000-0000-000000000000}"/>
          </ac:graphicFrameMkLst>
        </pc:graphicFrameChg>
      </pc:sldChg>
      <pc:sldChg chg="modNotesTx">
        <pc:chgData name="john andrews" userId="f327ac13987b6d32" providerId="LiveId" clId="{D1756C02-8391-45C1-94BA-C9D997A77708}" dt="2021-10-27T10:04:14.021" v="2129" actId="20577"/>
        <pc:sldMkLst>
          <pc:docMk/>
          <pc:sldMk cId="0" sldId="309"/>
        </pc:sldMkLst>
      </pc:sldChg>
      <pc:sldChg chg="modNotesTx">
        <pc:chgData name="john andrews" userId="f327ac13987b6d32" providerId="LiveId" clId="{D1756C02-8391-45C1-94BA-C9D997A77708}" dt="2021-10-27T10:06:41.934" v="2438" actId="20577"/>
        <pc:sldMkLst>
          <pc:docMk/>
          <pc:sldMk cId="0" sldId="310"/>
        </pc:sldMkLst>
      </pc:sldChg>
      <pc:sldChg chg="modNotesTx">
        <pc:chgData name="john andrews" userId="f327ac13987b6d32" providerId="LiveId" clId="{D1756C02-8391-45C1-94BA-C9D997A77708}" dt="2021-10-27T17:15:54.070" v="4952" actId="5793"/>
        <pc:sldMkLst>
          <pc:docMk/>
          <pc:sldMk cId="0" sldId="311"/>
        </pc:sldMkLst>
      </pc:sldChg>
      <pc:sldChg chg="modNotesTx">
        <pc:chgData name="john andrews" userId="f327ac13987b6d32" providerId="LiveId" clId="{D1756C02-8391-45C1-94BA-C9D997A77708}" dt="2021-10-26T20:52:23.933" v="1924" actId="5793"/>
        <pc:sldMkLst>
          <pc:docMk/>
          <pc:sldMk cId="0" sldId="312"/>
        </pc:sldMkLst>
      </pc:sldChg>
      <pc:sldChg chg="modNotesTx">
        <pc:chgData name="john andrews" userId="f327ac13987b6d32" providerId="LiveId" clId="{D1756C02-8391-45C1-94BA-C9D997A77708}" dt="2021-10-27T10:35:20.641" v="2796" actId="20577"/>
        <pc:sldMkLst>
          <pc:docMk/>
          <pc:sldMk cId="0" sldId="315"/>
        </pc:sldMkLst>
      </pc:sldChg>
      <pc:sldChg chg="ord modNotesTx">
        <pc:chgData name="john andrews" userId="f327ac13987b6d32" providerId="LiveId" clId="{D1756C02-8391-45C1-94BA-C9D997A77708}" dt="2021-10-27T19:53:52.372" v="5546" actId="20577"/>
        <pc:sldMkLst>
          <pc:docMk/>
          <pc:sldMk cId="3711902920" sldId="316"/>
        </pc:sldMkLst>
      </pc:sldChg>
      <pc:sldChg chg="del">
        <pc:chgData name="john andrews" userId="f327ac13987b6d32" providerId="LiveId" clId="{D1756C02-8391-45C1-94BA-C9D997A77708}" dt="2021-10-27T14:54:53.554" v="3917" actId="2696"/>
        <pc:sldMkLst>
          <pc:docMk/>
          <pc:sldMk cId="3711902920" sldId="316"/>
        </pc:sldMkLst>
      </pc:sldChg>
      <pc:sldChg chg="del">
        <pc:chgData name="john andrews" userId="f327ac13987b6d32" providerId="LiveId" clId="{D1756C02-8391-45C1-94BA-C9D997A77708}" dt="2021-10-27T14:54:53.554" v="3917" actId="2696"/>
        <pc:sldMkLst>
          <pc:docMk/>
          <pc:sldMk cId="3623279084" sldId="317"/>
        </pc:sldMkLst>
      </pc:sldChg>
      <pc:sldChg chg="del modNotesTx">
        <pc:chgData name="john andrews" userId="f327ac13987b6d32" providerId="LiveId" clId="{D1756C02-8391-45C1-94BA-C9D997A77708}" dt="2021-10-27T14:54:53.554" v="3917" actId="2696"/>
        <pc:sldMkLst>
          <pc:docMk/>
          <pc:sldMk cId="3147936458" sldId="318"/>
        </pc:sldMkLst>
      </pc:sldChg>
      <pc:sldChg chg="modNotesTx">
        <pc:chgData name="john andrews" userId="f327ac13987b6d32" providerId="LiveId" clId="{D1756C02-8391-45C1-94BA-C9D997A77708}" dt="2021-10-27T17:23:52.175" v="5048" actId="20577"/>
        <pc:sldMkLst>
          <pc:docMk/>
          <pc:sldMk cId="0" sldId="319"/>
        </pc:sldMkLst>
      </pc:sldChg>
      <pc:sldChg chg="del modNotesTx">
        <pc:chgData name="john andrews" userId="f327ac13987b6d32" providerId="LiveId" clId="{D1756C02-8391-45C1-94BA-C9D997A77708}" dt="2021-10-27T17:18:48.711" v="4953" actId="2696"/>
        <pc:sldMkLst>
          <pc:docMk/>
          <pc:sldMk cId="0" sldId="320"/>
        </pc:sldMkLst>
      </pc:sldChg>
      <pc:sldChg chg="modNotesTx">
        <pc:chgData name="john andrews" userId="f327ac13987b6d32" providerId="LiveId" clId="{D1756C02-8391-45C1-94BA-C9D997A77708}" dt="2021-10-27T17:24:18.859" v="5052" actId="20577"/>
        <pc:sldMkLst>
          <pc:docMk/>
          <pc:sldMk cId="0" sldId="321"/>
        </pc:sldMkLst>
      </pc:sldChg>
      <pc:sldChg chg="del modNotesTx">
        <pc:chgData name="john andrews" userId="f327ac13987b6d32" providerId="LiveId" clId="{D1756C02-8391-45C1-94BA-C9D997A77708}" dt="2021-10-27T17:27:07.238" v="5184" actId="2696"/>
        <pc:sldMkLst>
          <pc:docMk/>
          <pc:sldMk cId="0" sldId="322"/>
        </pc:sldMkLst>
      </pc:sldChg>
      <pc:sldChg chg="del modNotesTx">
        <pc:chgData name="john andrews" userId="f327ac13987b6d32" providerId="LiveId" clId="{D1756C02-8391-45C1-94BA-C9D997A77708}" dt="2021-10-27T17:27:07.238" v="5184" actId="2696"/>
        <pc:sldMkLst>
          <pc:docMk/>
          <pc:sldMk cId="0" sldId="323"/>
        </pc:sldMkLst>
      </pc:sldChg>
      <pc:sldChg chg="modNotesTx">
        <pc:chgData name="john andrews" userId="f327ac13987b6d32" providerId="LiveId" clId="{D1756C02-8391-45C1-94BA-C9D997A77708}" dt="2021-10-27T17:27:29.068" v="5224" actId="20577"/>
        <pc:sldMkLst>
          <pc:docMk/>
          <pc:sldMk cId="0" sldId="324"/>
        </pc:sldMkLst>
      </pc:sldChg>
      <pc:sldChg chg="delSp modSp mod modNotesTx">
        <pc:chgData name="john andrews" userId="f327ac13987b6d32" providerId="LiveId" clId="{D1756C02-8391-45C1-94BA-C9D997A77708}" dt="2021-10-27T17:23:05.091" v="5007" actId="20577"/>
        <pc:sldMkLst>
          <pc:docMk/>
          <pc:sldMk cId="0" sldId="325"/>
        </pc:sldMkLst>
        <pc:spChg chg="mod">
          <ac:chgData name="john andrews" userId="f327ac13987b6d32" providerId="LiveId" clId="{D1756C02-8391-45C1-94BA-C9D997A77708}" dt="2021-10-27T12:19:35.466" v="3481" actId="20577"/>
          <ac:spMkLst>
            <pc:docMk/>
            <pc:sldMk cId="0" sldId="325"/>
            <ac:spMk id="41053" creationId="{00000000-0000-0000-0000-000000000000}"/>
          </ac:spMkLst>
        </pc:spChg>
        <pc:graphicFrameChg chg="del mod modGraphic">
          <ac:chgData name="john andrews" userId="f327ac13987b6d32" providerId="LiveId" clId="{D1756C02-8391-45C1-94BA-C9D997A77708}" dt="2021-10-27T11:04:17.555" v="3265" actId="478"/>
          <ac:graphicFrameMkLst>
            <pc:docMk/>
            <pc:sldMk cId="0" sldId="325"/>
            <ac:graphicFrameMk id="135" creationId="{00000000-0000-0000-0000-000000000000}"/>
          </ac:graphicFrameMkLst>
        </pc:graphicFrameChg>
      </pc:sldChg>
      <pc:sldChg chg="modSp mod">
        <pc:chgData name="john andrews" userId="f327ac13987b6d32" providerId="LiveId" clId="{D1756C02-8391-45C1-94BA-C9D997A77708}" dt="2021-10-27T11:04:59.061" v="3344" actId="20577"/>
        <pc:sldMkLst>
          <pc:docMk/>
          <pc:sldMk cId="0" sldId="326"/>
        </pc:sldMkLst>
        <pc:spChg chg="mod">
          <ac:chgData name="john andrews" userId="f327ac13987b6d32" providerId="LiveId" clId="{D1756C02-8391-45C1-94BA-C9D997A77708}" dt="2021-10-27T11:04:59.061" v="3344" actId="20577"/>
          <ac:spMkLst>
            <pc:docMk/>
            <pc:sldMk cId="0" sldId="326"/>
            <ac:spMk id="41987" creationId="{00000000-0000-0000-0000-000000000000}"/>
          </ac:spMkLst>
        </pc:spChg>
      </pc:sldChg>
      <pc:sldChg chg="del modNotesTx">
        <pc:chgData name="john andrews" userId="f327ac13987b6d32" providerId="LiveId" clId="{D1756C02-8391-45C1-94BA-C9D997A77708}" dt="2021-10-27T15:00:15.113" v="3918" actId="2696"/>
        <pc:sldMkLst>
          <pc:docMk/>
          <pc:sldMk cId="0" sldId="329"/>
        </pc:sldMkLst>
      </pc:sldChg>
      <pc:sldChg chg="del ord">
        <pc:chgData name="john andrews" userId="f327ac13987b6d32" providerId="LiveId" clId="{D1756C02-8391-45C1-94BA-C9D997A77708}" dt="2021-10-27T15:00:15.113" v="3918" actId="2696"/>
        <pc:sldMkLst>
          <pc:docMk/>
          <pc:sldMk cId="0" sldId="330"/>
        </pc:sldMkLst>
      </pc:sldChg>
      <pc:sldChg chg="del">
        <pc:chgData name="john andrews" userId="f327ac13987b6d32" providerId="LiveId" clId="{D1756C02-8391-45C1-94BA-C9D997A77708}" dt="2021-10-27T12:21:28.959" v="3484" actId="2696"/>
        <pc:sldMkLst>
          <pc:docMk/>
          <pc:sldMk cId="0" sldId="331"/>
        </pc:sldMkLst>
      </pc:sldChg>
      <pc:sldChg chg="del">
        <pc:chgData name="john andrews" userId="f327ac13987b6d32" providerId="LiveId" clId="{D1756C02-8391-45C1-94BA-C9D997A77708}" dt="2021-10-27T12:29:10.561" v="3578" actId="2696"/>
        <pc:sldMkLst>
          <pc:docMk/>
          <pc:sldMk cId="0" sldId="332"/>
        </pc:sldMkLst>
      </pc:sldChg>
      <pc:sldChg chg="modSp mod modNotesTx">
        <pc:chgData name="john andrews" userId="f327ac13987b6d32" providerId="LiveId" clId="{D1756C02-8391-45C1-94BA-C9D997A77708}" dt="2021-10-27T15:28:21.566" v="4172" actId="20577"/>
        <pc:sldMkLst>
          <pc:docMk/>
          <pc:sldMk cId="0" sldId="333"/>
        </pc:sldMkLst>
        <pc:spChg chg="mod">
          <ac:chgData name="john andrews" userId="f327ac13987b6d32" providerId="LiveId" clId="{D1756C02-8391-45C1-94BA-C9D997A77708}" dt="2021-10-27T15:22:30.188" v="4017" actId="20577"/>
          <ac:spMkLst>
            <pc:docMk/>
            <pc:sldMk cId="0" sldId="333"/>
            <ac:spMk id="13314" creationId="{00000000-0000-0000-0000-000000000000}"/>
          </ac:spMkLst>
        </pc:spChg>
      </pc:sldChg>
      <pc:sldChg chg="modNotesTx">
        <pc:chgData name="john andrews" userId="f327ac13987b6d32" providerId="LiveId" clId="{D1756C02-8391-45C1-94BA-C9D997A77708}" dt="2021-10-25T18:10:10.578" v="297" actId="20577"/>
        <pc:sldMkLst>
          <pc:docMk/>
          <pc:sldMk cId="0" sldId="334"/>
        </pc:sldMkLst>
      </pc:sldChg>
      <pc:sldChg chg="modSp mod modNotesTx">
        <pc:chgData name="john andrews" userId="f327ac13987b6d32" providerId="LiveId" clId="{D1756C02-8391-45C1-94BA-C9D997A77708}" dt="2021-10-27T15:28:48.958" v="4173" actId="20577"/>
        <pc:sldMkLst>
          <pc:docMk/>
          <pc:sldMk cId="0" sldId="335"/>
        </pc:sldMkLst>
        <pc:spChg chg="mod">
          <ac:chgData name="john andrews" userId="f327ac13987b6d32" providerId="LiveId" clId="{D1756C02-8391-45C1-94BA-C9D997A77708}" dt="2021-10-27T15:28:48.958" v="4173" actId="20577"/>
          <ac:spMkLst>
            <pc:docMk/>
            <pc:sldMk cId="0" sldId="335"/>
            <ac:spMk id="31746" creationId="{00000000-0000-0000-0000-000000000000}"/>
          </ac:spMkLst>
        </pc:spChg>
      </pc:sldChg>
      <pc:sldChg chg="modNotesTx">
        <pc:chgData name="john andrews" userId="f327ac13987b6d32" providerId="LiveId" clId="{D1756C02-8391-45C1-94BA-C9D997A77708}" dt="2021-10-25T18:11:25.745" v="395" actId="20577"/>
        <pc:sldMkLst>
          <pc:docMk/>
          <pc:sldMk cId="0" sldId="336"/>
        </pc:sldMkLst>
      </pc:sldChg>
      <pc:sldChg chg="modSp mod modNotesTx">
        <pc:chgData name="john andrews" userId="f327ac13987b6d32" providerId="LiveId" clId="{D1756C02-8391-45C1-94BA-C9D997A77708}" dt="2021-10-27T15:30:20.539" v="4212" actId="20577"/>
        <pc:sldMkLst>
          <pc:docMk/>
          <pc:sldMk cId="0" sldId="337"/>
        </pc:sldMkLst>
        <pc:spChg chg="mod">
          <ac:chgData name="john andrews" userId="f327ac13987b6d32" providerId="LiveId" clId="{D1756C02-8391-45C1-94BA-C9D997A77708}" dt="2021-10-25T18:12:11.528" v="433" actId="20577"/>
          <ac:spMkLst>
            <pc:docMk/>
            <pc:sldMk cId="0" sldId="337"/>
            <ac:spMk id="2051" creationId="{00000000-0000-0000-0000-000000000000}"/>
          </ac:spMkLst>
        </pc:spChg>
      </pc:sldChg>
      <pc:sldChg chg="ord">
        <pc:chgData name="john andrews" userId="f327ac13987b6d32" providerId="LiveId" clId="{D1756C02-8391-45C1-94BA-C9D997A77708}" dt="2021-10-27T12:24:54.953" v="3577"/>
        <pc:sldMkLst>
          <pc:docMk/>
          <pc:sldMk cId="0" sldId="338"/>
        </pc:sldMkLst>
      </pc:sldChg>
      <pc:sldChg chg="modNotesTx">
        <pc:chgData name="john andrews" userId="f327ac13987b6d32" providerId="LiveId" clId="{D1756C02-8391-45C1-94BA-C9D997A77708}" dt="2021-10-27T17:48:49.813" v="5251" actId="20577"/>
        <pc:sldMkLst>
          <pc:docMk/>
          <pc:sldMk cId="0" sldId="339"/>
        </pc:sldMkLst>
      </pc:sldChg>
      <pc:sldChg chg="modNotesTx">
        <pc:chgData name="john andrews" userId="f327ac13987b6d32" providerId="LiveId" clId="{D1756C02-8391-45C1-94BA-C9D997A77708}" dt="2021-10-27T15:16:26.640" v="3946" actId="20577"/>
        <pc:sldMkLst>
          <pc:docMk/>
          <pc:sldMk cId="0" sldId="340"/>
        </pc:sldMkLst>
      </pc:sldChg>
      <pc:sldChg chg="modNotesTx">
        <pc:chgData name="john andrews" userId="f327ac13987b6d32" providerId="LiveId" clId="{D1756C02-8391-45C1-94BA-C9D997A77708}" dt="2021-10-27T15:17:35.131" v="3999" actId="20577"/>
        <pc:sldMkLst>
          <pc:docMk/>
          <pc:sldMk cId="0" sldId="342"/>
        </pc:sldMkLst>
      </pc:sldChg>
      <pc:sldChg chg="modNotesTx">
        <pc:chgData name="john andrews" userId="f327ac13987b6d32" providerId="LiveId" clId="{D1756C02-8391-45C1-94BA-C9D997A77708}" dt="2021-10-27T17:51:21.959" v="5267" actId="20577"/>
        <pc:sldMkLst>
          <pc:docMk/>
          <pc:sldMk cId="0" sldId="343"/>
        </pc:sldMkLst>
      </pc:sldChg>
      <pc:sldChg chg="modNotesTx">
        <pc:chgData name="john andrews" userId="f327ac13987b6d32" providerId="LiveId" clId="{D1756C02-8391-45C1-94BA-C9D997A77708}" dt="2021-10-27T17:59:00.520" v="5510" actId="20577"/>
        <pc:sldMkLst>
          <pc:docMk/>
          <pc:sldMk cId="0" sldId="345"/>
        </pc:sldMkLst>
      </pc:sldChg>
      <pc:sldChg chg="ord">
        <pc:chgData name="john andrews" userId="f327ac13987b6d32" providerId="LiveId" clId="{D1756C02-8391-45C1-94BA-C9D997A77708}" dt="2021-10-27T15:32:22.602" v="4214"/>
        <pc:sldMkLst>
          <pc:docMk/>
          <pc:sldMk cId="0" sldId="347"/>
        </pc:sldMkLst>
      </pc:sldChg>
      <pc:sldChg chg="modSp mod modNotesTx">
        <pc:chgData name="john andrews" userId="f327ac13987b6d32" providerId="LiveId" clId="{D1756C02-8391-45C1-94BA-C9D997A77708}" dt="2021-10-27T17:55:53.013" v="5428" actId="20577"/>
        <pc:sldMkLst>
          <pc:docMk/>
          <pc:sldMk cId="0" sldId="353"/>
        </pc:sldMkLst>
        <pc:spChg chg="mod">
          <ac:chgData name="john andrews" userId="f327ac13987b6d32" providerId="LiveId" clId="{D1756C02-8391-45C1-94BA-C9D997A77708}" dt="2021-10-27T17:55:53.013" v="5428" actId="20577"/>
          <ac:spMkLst>
            <pc:docMk/>
            <pc:sldMk cId="0" sldId="353"/>
            <ac:spMk id="60419" creationId="{00000000-0000-0000-0000-000000000000}"/>
          </ac:spMkLst>
        </pc:spChg>
      </pc:sldChg>
      <pc:sldChg chg="modSp mod ord modNotesTx">
        <pc:chgData name="john andrews" userId="f327ac13987b6d32" providerId="LiveId" clId="{D1756C02-8391-45C1-94BA-C9D997A77708}" dt="2021-10-27T17:05:40.726" v="4706" actId="20577"/>
        <pc:sldMkLst>
          <pc:docMk/>
          <pc:sldMk cId="1339649691" sldId="355"/>
        </pc:sldMkLst>
        <pc:spChg chg="mod">
          <ac:chgData name="john andrews" userId="f327ac13987b6d32" providerId="LiveId" clId="{D1756C02-8391-45C1-94BA-C9D997A77708}" dt="2021-10-26T20:13:54.578" v="1243" actId="20577"/>
          <ac:spMkLst>
            <pc:docMk/>
            <pc:sldMk cId="1339649691" sldId="355"/>
            <ac:spMk id="2" creationId="{00000000-0000-0000-0000-000000000000}"/>
          </ac:spMkLst>
        </pc:spChg>
        <pc:spChg chg="mod">
          <ac:chgData name="john andrews" userId="f327ac13987b6d32" providerId="LiveId" clId="{D1756C02-8391-45C1-94BA-C9D997A77708}" dt="2021-10-26T07:34:52.241" v="457" actId="20577"/>
          <ac:spMkLst>
            <pc:docMk/>
            <pc:sldMk cId="1339649691" sldId="355"/>
            <ac:spMk id="3" creationId="{00000000-0000-0000-0000-000000000000}"/>
          </ac:spMkLst>
        </pc:spChg>
      </pc:sldChg>
      <pc:sldChg chg="del">
        <pc:chgData name="john andrews" userId="f327ac13987b6d32" providerId="LiveId" clId="{D1756C02-8391-45C1-94BA-C9D997A77708}" dt="2021-10-27T19:53:58.158" v="5547" actId="2696"/>
        <pc:sldMkLst>
          <pc:docMk/>
          <pc:sldMk cId="3985751531" sldId="356"/>
        </pc:sldMkLst>
      </pc:sldChg>
      <pc:sldChg chg="modNotesTx">
        <pc:chgData name="john andrews" userId="f327ac13987b6d32" providerId="LiveId" clId="{D1756C02-8391-45C1-94BA-C9D997A77708}" dt="2021-10-27T17:13:31.693" v="4929" actId="20577"/>
        <pc:sldMkLst>
          <pc:docMk/>
          <pc:sldMk cId="4074052203" sldId="357"/>
        </pc:sldMkLst>
      </pc:sldChg>
      <pc:sldChg chg="del modNotesTx">
        <pc:chgData name="john andrews" userId="f327ac13987b6d32" providerId="LiveId" clId="{D1756C02-8391-45C1-94BA-C9D997A77708}" dt="2021-10-27T14:52:05.006" v="3903" actId="2696"/>
        <pc:sldMkLst>
          <pc:docMk/>
          <pc:sldMk cId="1634533283" sldId="358"/>
        </pc:sldMkLst>
      </pc:sldChg>
      <pc:sldChg chg="del modNotesTx">
        <pc:chgData name="john andrews" userId="f327ac13987b6d32" providerId="LiveId" clId="{D1756C02-8391-45C1-94BA-C9D997A77708}" dt="2021-10-27T17:14:42.711" v="4930" actId="2696"/>
        <pc:sldMkLst>
          <pc:docMk/>
          <pc:sldMk cId="1222691945" sldId="359"/>
        </pc:sldMkLst>
      </pc:sldChg>
      <pc:sldChg chg="del ord">
        <pc:chgData name="john andrews" userId="f327ac13987b6d32" providerId="LiveId" clId="{D1756C02-8391-45C1-94BA-C9D997A77708}" dt="2021-10-27T17:19:54.344" v="4967" actId="2696"/>
        <pc:sldMkLst>
          <pc:docMk/>
          <pc:sldMk cId="2329861532" sldId="360"/>
        </pc:sldMkLst>
      </pc:sldChg>
      <pc:sldChg chg="del">
        <pc:chgData name="john andrews" userId="f327ac13987b6d32" providerId="LiveId" clId="{D1756C02-8391-45C1-94BA-C9D997A77708}" dt="2021-10-27T12:23:37.322" v="3575" actId="2696"/>
        <pc:sldMkLst>
          <pc:docMk/>
          <pc:sldMk cId="3248864647" sldId="361"/>
        </pc:sldMkLst>
      </pc:sldChg>
      <pc:sldChg chg="del modNotesTx">
        <pc:chgData name="john andrews" userId="f327ac13987b6d32" providerId="LiveId" clId="{D1756C02-8391-45C1-94BA-C9D997A77708}" dt="2021-10-27T15:00:15.113" v="3918" actId="2696"/>
        <pc:sldMkLst>
          <pc:docMk/>
          <pc:sldMk cId="3952011710" sldId="362"/>
        </pc:sldMkLst>
      </pc:sldChg>
      <pc:sldChg chg="del">
        <pc:chgData name="john andrews" userId="f327ac13987b6d32" providerId="LiveId" clId="{D1756C02-8391-45C1-94BA-C9D997A77708}" dt="2021-10-27T15:00:15.113" v="3918" actId="2696"/>
        <pc:sldMkLst>
          <pc:docMk/>
          <pc:sldMk cId="1050606996" sldId="363"/>
        </pc:sldMkLst>
      </pc:sldChg>
      <pc:sldChg chg="add del">
        <pc:chgData name="john andrews" userId="f327ac13987b6d32" providerId="LiveId" clId="{D1756C02-8391-45C1-94BA-C9D997A77708}" dt="2021-10-26T09:30:39.796" v="1021" actId="2696"/>
        <pc:sldMkLst>
          <pc:docMk/>
          <pc:sldMk cId="3549929213" sldId="364"/>
        </pc:sldMkLst>
      </pc:sldChg>
      <pc:sldChg chg="modSp add del mod ord modNotesTx">
        <pc:chgData name="john andrews" userId="f327ac13987b6d32" providerId="LiveId" clId="{D1756C02-8391-45C1-94BA-C9D997A77708}" dt="2021-10-27T14:49:58.873" v="3839" actId="2696"/>
        <pc:sldMkLst>
          <pc:docMk/>
          <pc:sldMk cId="3989249018" sldId="364"/>
        </pc:sldMkLst>
        <pc:spChg chg="mod">
          <ac:chgData name="john andrews" userId="f327ac13987b6d32" providerId="LiveId" clId="{D1756C02-8391-45C1-94BA-C9D997A77708}" dt="2021-10-26T20:33:01.169" v="1754" actId="20577"/>
          <ac:spMkLst>
            <pc:docMk/>
            <pc:sldMk cId="3989249018" sldId="364"/>
            <ac:spMk id="3" creationId="{00000000-0000-0000-0000-000000000000}"/>
          </ac:spMkLst>
        </pc:spChg>
      </pc:sldChg>
      <pc:sldChg chg="modSp add">
        <pc:chgData name="john andrews" userId="f327ac13987b6d32" providerId="LiveId" clId="{D1756C02-8391-45C1-94BA-C9D997A77708}" dt="2021-10-27T17:19:24.768" v="4966" actId="5793"/>
        <pc:sldMkLst>
          <pc:docMk/>
          <pc:sldMk cId="1431548467" sldId="365"/>
        </pc:sldMkLst>
        <pc:graphicFrameChg chg="mod">
          <ac:chgData name="john andrews" userId="f327ac13987b6d32" providerId="LiveId" clId="{D1756C02-8391-45C1-94BA-C9D997A77708}" dt="2021-10-27T17:19:24.768" v="4966" actId="5793"/>
          <ac:graphicFrameMkLst>
            <pc:docMk/>
            <pc:sldMk cId="1431548467" sldId="365"/>
            <ac:graphicFrameMk id="4" creationId="{00000000-0000-0000-0000-000000000000}"/>
          </ac:graphicFrameMkLst>
        </pc:graphicFrameChg>
      </pc:sldChg>
      <pc:sldChg chg="modSp add mod">
        <pc:chgData name="john andrews" userId="f327ac13987b6d32" providerId="LiveId" clId="{D1756C02-8391-45C1-94BA-C9D997A77708}" dt="2021-10-27T17:25:35.345" v="5118" actId="20577"/>
        <pc:sldMkLst>
          <pc:docMk/>
          <pc:sldMk cId="3985772111" sldId="366"/>
        </pc:sldMkLst>
        <pc:spChg chg="mod">
          <ac:chgData name="john andrews" userId="f327ac13987b6d32" providerId="LiveId" clId="{D1756C02-8391-45C1-94BA-C9D997A77708}" dt="2021-10-27T17:25:35.345" v="5118" actId="20577"/>
          <ac:spMkLst>
            <pc:docMk/>
            <pc:sldMk cId="3985772111" sldId="366"/>
            <ac:spMk id="2" creationId="{00000000-0000-0000-0000-000000000000}"/>
          </ac:spMkLst>
        </pc:spChg>
      </pc:sldChg>
      <pc:sldChg chg="add del ord">
        <pc:chgData name="john andrews" userId="f327ac13987b6d32" providerId="LiveId" clId="{D1756C02-8391-45C1-94BA-C9D997A77708}" dt="2021-10-27T17:20:12.181" v="4968" actId="2696"/>
        <pc:sldMkLst>
          <pc:docMk/>
          <pc:sldMk cId="2913150667" sldId="367"/>
        </pc:sldMkLst>
      </pc:sldChg>
      <pc:sldChg chg="modSp del mod">
        <pc:chgData name="john andrews" userId="f327ac13987b6d32" providerId="LiveId" clId="{D1756C02-8391-45C1-94BA-C9D997A77708}" dt="2021-10-27T14:47:26.214" v="3776" actId="2696"/>
        <pc:sldMkLst>
          <pc:docMk/>
          <pc:sldMk cId="0" sldId="368"/>
        </pc:sldMkLst>
        <pc:spChg chg="mod">
          <ac:chgData name="john andrews" userId="f327ac13987b6d32" providerId="LiveId" clId="{D1756C02-8391-45C1-94BA-C9D997A77708}" dt="2021-10-27T14:45:17.508" v="3707" actId="20577"/>
          <ac:spMkLst>
            <pc:docMk/>
            <pc:sldMk cId="0" sldId="368"/>
            <ac:spMk id="66562" creationId="{00000000-0000-0000-0000-000000000000}"/>
          </ac:spMkLst>
        </pc:spChg>
      </pc:sldChg>
      <pc:sldChg chg="modSp del">
        <pc:chgData name="john andrews" userId="f327ac13987b6d32" providerId="LiveId" clId="{D1756C02-8391-45C1-94BA-C9D997A77708}" dt="2021-10-27T16:54:57.683" v="4282" actId="478"/>
        <pc:sldMkLst>
          <pc:docMk/>
          <pc:sldMk cId="0" sldId="369"/>
        </pc:sldMkLst>
        <pc:graphicFrameChg chg="mod">
          <ac:chgData name="john andrews" userId="f327ac13987b6d32" providerId="LiveId" clId="{D1756C02-8391-45C1-94BA-C9D997A77708}" dt="2021-10-27T16:54:57.683" v="4282" actId="478"/>
          <ac:graphicFrameMkLst>
            <pc:docMk/>
            <pc:sldMk cId="0" sldId="369"/>
            <ac:graphicFrameMk id="4" creationId="{00000000-0000-0000-0000-000000000000}"/>
          </ac:graphicFrameMkLst>
        </pc:graphicFrameChg>
      </pc:sldChg>
      <pc:sldChg chg="del">
        <pc:chgData name="john andrews" userId="f327ac13987b6d32" providerId="LiveId" clId="{D1756C02-8391-45C1-94BA-C9D997A77708}" dt="2021-10-27T14:44:54.023" v="3701"/>
        <pc:sldMkLst>
          <pc:docMk/>
          <pc:sldMk cId="0" sldId="370"/>
        </pc:sldMkLst>
      </pc:sldChg>
      <pc:sldChg chg="del">
        <pc:chgData name="john andrews" userId="f327ac13987b6d32" providerId="LiveId" clId="{D1756C02-8391-45C1-94BA-C9D997A77708}" dt="2021-10-27T14:44:54.023" v="3701"/>
        <pc:sldMkLst>
          <pc:docMk/>
          <pc:sldMk cId="0" sldId="371"/>
        </pc:sldMkLst>
      </pc:sldChg>
      <pc:sldChg chg="del">
        <pc:chgData name="john andrews" userId="f327ac13987b6d32" providerId="LiveId" clId="{D1756C02-8391-45C1-94BA-C9D997A77708}" dt="2021-10-27T14:47:56.523" v="3779" actId="2696"/>
        <pc:sldMkLst>
          <pc:docMk/>
          <pc:sldMk cId="3354527186" sldId="2713"/>
        </pc:sldMkLst>
      </pc:sldChg>
      <pc:sldChg chg="modSp">
        <pc:chgData name="john andrews" userId="f327ac13987b6d32" providerId="LiveId" clId="{D1756C02-8391-45C1-94BA-C9D997A77708}" dt="2021-10-27T14:46:48.669" v="3710" actId="14100"/>
        <pc:sldMkLst>
          <pc:docMk/>
          <pc:sldMk cId="3335032861" sldId="2714"/>
        </pc:sldMkLst>
        <pc:picChg chg="mod">
          <ac:chgData name="john andrews" userId="f327ac13987b6d32" providerId="LiveId" clId="{D1756C02-8391-45C1-94BA-C9D997A77708}" dt="2021-10-27T14:46:48.669" v="3710" actId="14100"/>
          <ac:picMkLst>
            <pc:docMk/>
            <pc:sldMk cId="3335032861" sldId="2714"/>
            <ac:picMk id="1026" creationId="{8494A92D-5FEE-6449-B324-1915FBA1C71A}"/>
          </ac:picMkLst>
        </pc:picChg>
      </pc:sldChg>
      <pc:sldChg chg="new del">
        <pc:chgData name="john andrews" userId="f327ac13987b6d32" providerId="LiveId" clId="{D1756C02-8391-45C1-94BA-C9D997A77708}" dt="2021-10-27T14:47:29.278" v="3777" actId="2696"/>
        <pc:sldMkLst>
          <pc:docMk/>
          <pc:sldMk cId="4131585500" sldId="2715"/>
        </pc:sldMkLst>
      </pc:sldChg>
      <pc:sldChg chg="modSp add mod">
        <pc:chgData name="john andrews" userId="f327ac13987b6d32" providerId="LiveId" clId="{D1756C02-8391-45C1-94BA-C9D997A77708}" dt="2021-10-27T14:47:50.628" v="3778" actId="1036"/>
        <pc:sldMkLst>
          <pc:docMk/>
          <pc:sldMk cId="3532489145" sldId="2716"/>
        </pc:sldMkLst>
        <pc:spChg chg="mod">
          <ac:chgData name="john andrews" userId="f327ac13987b6d32" providerId="LiveId" clId="{D1756C02-8391-45C1-94BA-C9D997A77708}" dt="2021-10-27T14:47:19.188" v="3775" actId="20577"/>
          <ac:spMkLst>
            <pc:docMk/>
            <pc:sldMk cId="3532489145" sldId="2716"/>
            <ac:spMk id="22" creationId="{00000000-0000-0000-0000-000000000000}"/>
          </ac:spMkLst>
        </pc:spChg>
        <pc:picChg chg="mod">
          <ac:chgData name="john andrews" userId="f327ac13987b6d32" providerId="LiveId" clId="{D1756C02-8391-45C1-94BA-C9D997A77708}" dt="2021-10-27T14:47:50.628" v="3778" actId="1036"/>
          <ac:picMkLst>
            <pc:docMk/>
            <pc:sldMk cId="3532489145" sldId="2716"/>
            <ac:picMk id="1026" creationId="{8494A92D-5FEE-6449-B324-1915FBA1C71A}"/>
          </ac:picMkLst>
        </pc:picChg>
      </pc:sldChg>
      <pc:sldChg chg="modSp add mod ord">
        <pc:chgData name="john andrews" userId="f327ac13987b6d32" providerId="LiveId" clId="{D1756C02-8391-45C1-94BA-C9D997A77708}" dt="2021-10-27T14:48:39.003" v="3821" actId="20577"/>
        <pc:sldMkLst>
          <pc:docMk/>
          <pc:sldMk cId="2755856734" sldId="2717"/>
        </pc:sldMkLst>
        <pc:spChg chg="mod">
          <ac:chgData name="john andrews" userId="f327ac13987b6d32" providerId="LiveId" clId="{D1756C02-8391-45C1-94BA-C9D997A77708}" dt="2021-10-27T14:48:39.003" v="3821" actId="20577"/>
          <ac:spMkLst>
            <pc:docMk/>
            <pc:sldMk cId="2755856734" sldId="2717"/>
            <ac:spMk id="22" creationId="{00000000-0000-0000-0000-000000000000}"/>
          </ac:spMkLst>
        </pc:spChg>
      </pc:sldChg>
      <pc:sldChg chg="modSp mod">
        <pc:chgData name="john andrews" userId="f327ac13987b6d32" providerId="LiveId" clId="{D1756C02-8391-45C1-94BA-C9D997A77708}" dt="2021-10-27T15:24:47.607" v="4087" actId="20577"/>
        <pc:sldMkLst>
          <pc:docMk/>
          <pc:sldMk cId="406434559" sldId="3071"/>
        </pc:sldMkLst>
        <pc:spChg chg="mod">
          <ac:chgData name="john andrews" userId="f327ac13987b6d32" providerId="LiveId" clId="{D1756C02-8391-45C1-94BA-C9D997A77708}" dt="2021-10-27T15:24:03.170" v="4044" actId="14100"/>
          <ac:spMkLst>
            <pc:docMk/>
            <pc:sldMk cId="406434559" sldId="3071"/>
            <ac:spMk id="2" creationId="{00000000-0000-0000-0000-000000000000}"/>
          </ac:spMkLst>
        </pc:spChg>
        <pc:spChg chg="mod">
          <ac:chgData name="john andrews" userId="f327ac13987b6d32" providerId="LiveId" clId="{D1756C02-8391-45C1-94BA-C9D997A77708}" dt="2021-10-27T15:24:47.607" v="4087" actId="20577"/>
          <ac:spMkLst>
            <pc:docMk/>
            <pc:sldMk cId="406434559" sldId="3071"/>
            <ac:spMk id="22" creationId="{00000000-0000-0000-0000-000000000000}"/>
          </ac:spMkLst>
        </pc:spChg>
      </pc:sldChg>
      <pc:sldChg chg="modSp mod modNotesTx">
        <pc:chgData name="john andrews" userId="f327ac13987b6d32" providerId="LiveId" clId="{D1756C02-8391-45C1-94BA-C9D997A77708}" dt="2021-10-27T15:33:49.668" v="4246" actId="20577"/>
        <pc:sldMkLst>
          <pc:docMk/>
          <pc:sldMk cId="696361564" sldId="3072"/>
        </pc:sldMkLst>
        <pc:spChg chg="mod">
          <ac:chgData name="john andrews" userId="f327ac13987b6d32" providerId="LiveId" clId="{D1756C02-8391-45C1-94BA-C9D997A77708}" dt="2021-10-27T15:27:26.100" v="4119" actId="20577"/>
          <ac:spMkLst>
            <pc:docMk/>
            <pc:sldMk cId="696361564" sldId="3072"/>
            <ac:spMk id="22" creationId="{00000000-0000-0000-0000-000000000000}"/>
          </ac:spMkLst>
        </pc:spChg>
      </pc:sldChg>
      <pc:sldMasterChg chg="del delSldLayout">
        <pc:chgData name="john andrews" userId="f327ac13987b6d32" providerId="LiveId" clId="{D1756C02-8391-45C1-94BA-C9D997A77708}" dt="2021-10-27T14:47:56.523" v="3779" actId="2696"/>
        <pc:sldMasterMkLst>
          <pc:docMk/>
          <pc:sldMasterMk cId="3855664465" sldId="2147483868"/>
        </pc:sldMasterMkLst>
        <pc:sldLayoutChg chg="del">
          <pc:chgData name="john andrews" userId="f327ac13987b6d32" providerId="LiveId" clId="{D1756C02-8391-45C1-94BA-C9D997A77708}" dt="2021-10-27T14:47:56.523" v="3779" actId="2696"/>
          <pc:sldLayoutMkLst>
            <pc:docMk/>
            <pc:sldMasterMk cId="3855664465" sldId="2147483868"/>
            <pc:sldLayoutMk cId="4231772126" sldId="2147483869"/>
          </pc:sldLayoutMkLst>
        </pc:sldLayoutChg>
        <pc:sldLayoutChg chg="del">
          <pc:chgData name="john andrews" userId="f327ac13987b6d32" providerId="LiveId" clId="{D1756C02-8391-45C1-94BA-C9D997A77708}" dt="2021-10-27T14:47:56.523" v="3779" actId="2696"/>
          <pc:sldLayoutMkLst>
            <pc:docMk/>
            <pc:sldMasterMk cId="3855664465" sldId="2147483868"/>
            <pc:sldLayoutMk cId="520724407" sldId="2147483870"/>
          </pc:sldLayoutMkLst>
        </pc:sldLayoutChg>
        <pc:sldLayoutChg chg="del">
          <pc:chgData name="john andrews" userId="f327ac13987b6d32" providerId="LiveId" clId="{D1756C02-8391-45C1-94BA-C9D997A77708}" dt="2021-10-27T14:47:56.523" v="3779" actId="2696"/>
          <pc:sldLayoutMkLst>
            <pc:docMk/>
            <pc:sldMasterMk cId="3855664465" sldId="2147483868"/>
            <pc:sldLayoutMk cId="47262296" sldId="2147483871"/>
          </pc:sldLayoutMkLst>
        </pc:sldLayoutChg>
        <pc:sldLayoutChg chg="del">
          <pc:chgData name="john andrews" userId="f327ac13987b6d32" providerId="LiveId" clId="{D1756C02-8391-45C1-94BA-C9D997A77708}" dt="2021-10-27T14:47:56.523" v="3779" actId="2696"/>
          <pc:sldLayoutMkLst>
            <pc:docMk/>
            <pc:sldMasterMk cId="3855664465" sldId="2147483868"/>
            <pc:sldLayoutMk cId="3499423597" sldId="2147483872"/>
          </pc:sldLayoutMkLst>
        </pc:sldLayoutChg>
      </pc:sldMasterChg>
    </pc:docChg>
  </pc:docChgLst>
  <pc:docChgLst>
    <pc:chgData name="john andrews" userId="f327ac13987b6d32" providerId="LiveId" clId="{934BF9B8-88D1-4022-B51E-6DFD86BF2410}"/>
    <pc:docChg chg="modSld">
      <pc:chgData name="john andrews" userId="f327ac13987b6d32" providerId="LiveId" clId="{934BF9B8-88D1-4022-B51E-6DFD86BF2410}" dt="2021-10-21T09:26:20.463" v="11" actId="20577"/>
      <pc:docMkLst>
        <pc:docMk/>
      </pc:docMkLst>
      <pc:sldChg chg="modSp mod">
        <pc:chgData name="john andrews" userId="f327ac13987b6d32" providerId="LiveId" clId="{934BF9B8-88D1-4022-B51E-6DFD86BF2410}" dt="2021-10-21T09:26:20.463" v="11" actId="20577"/>
        <pc:sldMkLst>
          <pc:docMk/>
          <pc:sldMk cId="0" sldId="311"/>
        </pc:sldMkLst>
        <pc:spChg chg="mod">
          <ac:chgData name="john andrews" userId="f327ac13987b6d32" providerId="LiveId" clId="{934BF9B8-88D1-4022-B51E-6DFD86BF2410}" dt="2021-10-21T09:26:20.463" v="11" actId="20577"/>
          <ac:spMkLst>
            <pc:docMk/>
            <pc:sldMk cId="0" sldId="311"/>
            <ac:spMk id="36867" creationId="{00000000-0000-0000-0000-000000000000}"/>
          </ac:spMkLst>
        </pc:spChg>
      </pc:sldChg>
    </pc:docChg>
  </pc:docChgLst>
</pc:chgInfo>
</file>

<file path=ppt/diagrams/_rels/data15.xml.rels><?xml version="1.0" encoding="UTF-8" standalone="yes"?>
<Relationships xmlns="http://schemas.openxmlformats.org/package/2006/relationships"><Relationship Id="rId1" Type="http://schemas.openxmlformats.org/officeDocument/2006/relationships/hyperlink" Target="http://en.wikipedia.org/wiki/OOPSLA" TargetMode="External"/></Relationships>
</file>

<file path=ppt/diagrams/_rels/data5.xml.rels><?xml version="1.0" encoding="UTF-8" standalone="yes"?>
<Relationships xmlns="http://schemas.openxmlformats.org/package/2006/relationships"><Relationship Id="rId2" Type="http://schemas.openxmlformats.org/officeDocument/2006/relationships/hyperlink" Target="http://c2.com/cgi/wiki?GangOfFour" TargetMode="External"/><Relationship Id="rId1" Type="http://schemas.openxmlformats.org/officeDocument/2006/relationships/hyperlink" Target="http://books.google.ie/books?id=H6CE9hlbO8sC&amp;printsec=frontcover&amp;source=gbs_ge_summary_r&amp;cad=0#v=onepage&amp;q&amp;f=false" TargetMode="External"/></Relationships>
</file>

<file path=ppt/diagrams/_rels/drawing15.xml.rels><?xml version="1.0" encoding="UTF-8" standalone="yes"?>
<Relationships xmlns="http://schemas.openxmlformats.org/package/2006/relationships"><Relationship Id="rId1" Type="http://schemas.openxmlformats.org/officeDocument/2006/relationships/hyperlink" Target="http://en.wikipedia.org/wiki/OOPSLA" TargetMode="External"/></Relationships>
</file>

<file path=ppt/diagrams/_rels/drawing5.xml.rels><?xml version="1.0" encoding="UTF-8" standalone="yes"?>
<Relationships xmlns="http://schemas.openxmlformats.org/package/2006/relationships"><Relationship Id="rId2" Type="http://schemas.openxmlformats.org/officeDocument/2006/relationships/hyperlink" Target="http://c2.com/cgi/wiki?GangOfFour" TargetMode="External"/><Relationship Id="rId1" Type="http://schemas.openxmlformats.org/officeDocument/2006/relationships/hyperlink" Target="http://books.google.ie/books?id=H6CE9hlbO8sC&amp;printsec=frontcover&amp;source=gbs_ge_summary_r&amp;cad=0#v=onepage&amp;q&amp;f=false" TargetMode="Externa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568E82-E71A-4D58-9B1E-DDCF8FB241CF}" type="doc">
      <dgm:prSet loTypeId="urn:microsoft.com/office/officeart/2005/8/layout/vList2" loCatId="list" qsTypeId="urn:microsoft.com/office/officeart/2005/8/quickstyle/simple1" qsCatId="simple" csTypeId="urn:microsoft.com/office/officeart/2005/8/colors/colorful1#1" csCatId="colorful" phldr="1"/>
      <dgm:spPr/>
      <dgm:t>
        <a:bodyPr/>
        <a:lstStyle/>
        <a:p>
          <a:endParaRPr lang="en-IE"/>
        </a:p>
      </dgm:t>
    </dgm:pt>
    <dgm:pt modelId="{844F82D0-0055-4425-B5DD-16DA0D32832F}">
      <dgm:prSet/>
      <dgm:spPr/>
      <dgm:t>
        <a:bodyPr/>
        <a:lstStyle/>
        <a:p>
          <a:pPr rtl="0"/>
          <a:r>
            <a:rPr lang="en-US" dirty="0"/>
            <a:t>During an iterative development cycle it is possible to move to a design phase, once the documents in the analysis phase are complete.</a:t>
          </a:r>
          <a:endParaRPr lang="en-IE" dirty="0"/>
        </a:p>
      </dgm:t>
    </dgm:pt>
    <dgm:pt modelId="{5C18CDFF-72E2-4586-A77A-CA1B07BAE215}" type="parTrans" cxnId="{A51DFE6E-4896-4211-830C-E7855375F442}">
      <dgm:prSet/>
      <dgm:spPr/>
      <dgm:t>
        <a:bodyPr/>
        <a:lstStyle/>
        <a:p>
          <a:endParaRPr lang="en-IE"/>
        </a:p>
      </dgm:t>
    </dgm:pt>
    <dgm:pt modelId="{800CFB2F-6F94-4E9C-95BB-4A84DEBA9D29}" type="sibTrans" cxnId="{A51DFE6E-4896-4211-830C-E7855375F442}">
      <dgm:prSet/>
      <dgm:spPr/>
      <dgm:t>
        <a:bodyPr/>
        <a:lstStyle/>
        <a:p>
          <a:endParaRPr lang="en-IE"/>
        </a:p>
      </dgm:t>
    </dgm:pt>
    <dgm:pt modelId="{A9D6482B-233F-497F-8D4A-E06498F2F5B6}">
      <dgm:prSet/>
      <dgm:spPr/>
      <dgm:t>
        <a:bodyPr/>
        <a:lstStyle/>
        <a:p>
          <a:pPr rtl="0"/>
          <a:r>
            <a:rPr lang="en-US" dirty="0"/>
            <a:t>During the design phase a </a:t>
          </a:r>
          <a:r>
            <a:rPr lang="en-US" b="1" dirty="0"/>
            <a:t>solution</a:t>
          </a:r>
          <a:r>
            <a:rPr lang="en-US" dirty="0"/>
            <a:t> based upon the object-oriented paradigm is developed.</a:t>
          </a:r>
          <a:endParaRPr lang="en-IE" dirty="0"/>
        </a:p>
      </dgm:t>
    </dgm:pt>
    <dgm:pt modelId="{DBC2F191-FBFB-4EAB-9394-3EB88A808E16}" type="parTrans" cxnId="{B8A8FED8-E298-45FD-8952-90EB08806391}">
      <dgm:prSet/>
      <dgm:spPr/>
      <dgm:t>
        <a:bodyPr/>
        <a:lstStyle/>
        <a:p>
          <a:endParaRPr lang="en-IE"/>
        </a:p>
      </dgm:t>
    </dgm:pt>
    <dgm:pt modelId="{A5021A3B-620E-4F63-A53A-B240B59F23D4}" type="sibTrans" cxnId="{B8A8FED8-E298-45FD-8952-90EB08806391}">
      <dgm:prSet/>
      <dgm:spPr/>
      <dgm:t>
        <a:bodyPr/>
        <a:lstStyle/>
        <a:p>
          <a:endParaRPr lang="en-IE"/>
        </a:p>
      </dgm:t>
    </dgm:pt>
    <dgm:pt modelId="{A3452AF8-E3AB-48E4-B2B3-0B1E5A74F2CD}">
      <dgm:prSet/>
      <dgm:spPr/>
      <dgm:t>
        <a:bodyPr/>
        <a:lstStyle/>
        <a:p>
          <a:pPr rtl="0"/>
          <a:r>
            <a:rPr lang="en-US" dirty="0"/>
            <a:t>The heart of this solution is the creation of </a:t>
          </a:r>
          <a:r>
            <a:rPr lang="en-US" b="1" dirty="0"/>
            <a:t>interaction diagrams</a:t>
          </a:r>
          <a:r>
            <a:rPr lang="en-US" dirty="0"/>
            <a:t>, which illustrate how objects will communicate in order to fulfill the requirements.</a:t>
          </a:r>
          <a:endParaRPr lang="en-IE" dirty="0"/>
        </a:p>
      </dgm:t>
    </dgm:pt>
    <dgm:pt modelId="{828C4912-7063-4EBF-8F19-0EF76EC87371}" type="parTrans" cxnId="{055BC32D-1E2E-4C8C-92D9-32BDB06FBEE4}">
      <dgm:prSet/>
      <dgm:spPr/>
      <dgm:t>
        <a:bodyPr/>
        <a:lstStyle/>
        <a:p>
          <a:endParaRPr lang="en-IE"/>
        </a:p>
      </dgm:t>
    </dgm:pt>
    <dgm:pt modelId="{3036A434-58BF-4D11-8B84-45D5D8F408C7}" type="sibTrans" cxnId="{055BC32D-1E2E-4C8C-92D9-32BDB06FBEE4}">
      <dgm:prSet/>
      <dgm:spPr/>
      <dgm:t>
        <a:bodyPr/>
        <a:lstStyle/>
        <a:p>
          <a:endParaRPr lang="en-IE"/>
        </a:p>
      </dgm:t>
    </dgm:pt>
    <dgm:pt modelId="{DA40EF90-BD20-4DAA-B143-C0D12935A2D2}" type="pres">
      <dgm:prSet presAssocID="{C6568E82-E71A-4D58-9B1E-DDCF8FB241CF}" presName="linear" presStyleCnt="0">
        <dgm:presLayoutVars>
          <dgm:animLvl val="lvl"/>
          <dgm:resizeHandles val="exact"/>
        </dgm:presLayoutVars>
      </dgm:prSet>
      <dgm:spPr/>
    </dgm:pt>
    <dgm:pt modelId="{051E43E8-1478-4014-8B6E-B513B8E42E35}" type="pres">
      <dgm:prSet presAssocID="{844F82D0-0055-4425-B5DD-16DA0D32832F}" presName="parentText" presStyleLbl="node1" presStyleIdx="0" presStyleCnt="3">
        <dgm:presLayoutVars>
          <dgm:chMax val="0"/>
          <dgm:bulletEnabled val="1"/>
        </dgm:presLayoutVars>
      </dgm:prSet>
      <dgm:spPr/>
    </dgm:pt>
    <dgm:pt modelId="{51084201-5C96-4549-BAFE-036880041CE3}" type="pres">
      <dgm:prSet presAssocID="{800CFB2F-6F94-4E9C-95BB-4A84DEBA9D29}" presName="spacer" presStyleCnt="0"/>
      <dgm:spPr/>
    </dgm:pt>
    <dgm:pt modelId="{E718F60E-EA4F-4AF7-9C20-2DBFB58AE8A2}" type="pres">
      <dgm:prSet presAssocID="{A9D6482B-233F-497F-8D4A-E06498F2F5B6}" presName="parentText" presStyleLbl="node1" presStyleIdx="1" presStyleCnt="3">
        <dgm:presLayoutVars>
          <dgm:chMax val="0"/>
          <dgm:bulletEnabled val="1"/>
        </dgm:presLayoutVars>
      </dgm:prSet>
      <dgm:spPr/>
    </dgm:pt>
    <dgm:pt modelId="{AED74521-9AFB-4C7D-9DEC-31DFADD79AF3}" type="pres">
      <dgm:prSet presAssocID="{A5021A3B-620E-4F63-A53A-B240B59F23D4}" presName="spacer" presStyleCnt="0"/>
      <dgm:spPr/>
    </dgm:pt>
    <dgm:pt modelId="{0863F688-F61D-4707-867D-F4CB680053B0}" type="pres">
      <dgm:prSet presAssocID="{A3452AF8-E3AB-48E4-B2B3-0B1E5A74F2CD}" presName="parentText" presStyleLbl="node1" presStyleIdx="2" presStyleCnt="3">
        <dgm:presLayoutVars>
          <dgm:chMax val="0"/>
          <dgm:bulletEnabled val="1"/>
        </dgm:presLayoutVars>
      </dgm:prSet>
      <dgm:spPr/>
    </dgm:pt>
  </dgm:ptLst>
  <dgm:cxnLst>
    <dgm:cxn modelId="{055BC32D-1E2E-4C8C-92D9-32BDB06FBEE4}" srcId="{C6568E82-E71A-4D58-9B1E-DDCF8FB241CF}" destId="{A3452AF8-E3AB-48E4-B2B3-0B1E5A74F2CD}" srcOrd="2" destOrd="0" parTransId="{828C4912-7063-4EBF-8F19-0EF76EC87371}" sibTransId="{3036A434-58BF-4D11-8B84-45D5D8F408C7}"/>
    <dgm:cxn modelId="{A3689B40-95AE-423F-8A1F-9D65A5A7F87A}" type="presOf" srcId="{C6568E82-E71A-4D58-9B1E-DDCF8FB241CF}" destId="{DA40EF90-BD20-4DAA-B143-C0D12935A2D2}" srcOrd="0" destOrd="0" presId="urn:microsoft.com/office/officeart/2005/8/layout/vList2"/>
    <dgm:cxn modelId="{A51DFE6E-4896-4211-830C-E7855375F442}" srcId="{C6568E82-E71A-4D58-9B1E-DDCF8FB241CF}" destId="{844F82D0-0055-4425-B5DD-16DA0D32832F}" srcOrd="0" destOrd="0" parTransId="{5C18CDFF-72E2-4586-A77A-CA1B07BAE215}" sibTransId="{800CFB2F-6F94-4E9C-95BB-4A84DEBA9D29}"/>
    <dgm:cxn modelId="{A2F83259-BD47-42B1-A2F7-0CEB75667A4C}" type="presOf" srcId="{A9D6482B-233F-497F-8D4A-E06498F2F5B6}" destId="{E718F60E-EA4F-4AF7-9C20-2DBFB58AE8A2}" srcOrd="0" destOrd="0" presId="urn:microsoft.com/office/officeart/2005/8/layout/vList2"/>
    <dgm:cxn modelId="{07C499CB-02B4-41F7-9121-8F1C781C580F}" type="presOf" srcId="{A3452AF8-E3AB-48E4-B2B3-0B1E5A74F2CD}" destId="{0863F688-F61D-4707-867D-F4CB680053B0}" srcOrd="0" destOrd="0" presId="urn:microsoft.com/office/officeart/2005/8/layout/vList2"/>
    <dgm:cxn modelId="{B8A8FED8-E298-45FD-8952-90EB08806391}" srcId="{C6568E82-E71A-4D58-9B1E-DDCF8FB241CF}" destId="{A9D6482B-233F-497F-8D4A-E06498F2F5B6}" srcOrd="1" destOrd="0" parTransId="{DBC2F191-FBFB-4EAB-9394-3EB88A808E16}" sibTransId="{A5021A3B-620E-4F63-A53A-B240B59F23D4}"/>
    <dgm:cxn modelId="{42B451E8-EBF3-4E14-B6FD-84A697F6CF24}" type="presOf" srcId="{844F82D0-0055-4425-B5DD-16DA0D32832F}" destId="{051E43E8-1478-4014-8B6E-B513B8E42E35}" srcOrd="0" destOrd="0" presId="urn:microsoft.com/office/officeart/2005/8/layout/vList2"/>
    <dgm:cxn modelId="{353CCF8D-C456-4B26-B0CA-4AD07680D27F}" type="presParOf" srcId="{DA40EF90-BD20-4DAA-B143-C0D12935A2D2}" destId="{051E43E8-1478-4014-8B6E-B513B8E42E35}" srcOrd="0" destOrd="0" presId="urn:microsoft.com/office/officeart/2005/8/layout/vList2"/>
    <dgm:cxn modelId="{170E06E2-3F20-4B44-A421-E505338EC4A9}" type="presParOf" srcId="{DA40EF90-BD20-4DAA-B143-C0D12935A2D2}" destId="{51084201-5C96-4549-BAFE-036880041CE3}" srcOrd="1" destOrd="0" presId="urn:microsoft.com/office/officeart/2005/8/layout/vList2"/>
    <dgm:cxn modelId="{E7B9CD8C-75C9-4C75-9919-9826DDDCA78E}" type="presParOf" srcId="{DA40EF90-BD20-4DAA-B143-C0D12935A2D2}" destId="{E718F60E-EA4F-4AF7-9C20-2DBFB58AE8A2}" srcOrd="2" destOrd="0" presId="urn:microsoft.com/office/officeart/2005/8/layout/vList2"/>
    <dgm:cxn modelId="{FC705973-A2F3-478D-941D-CEAED6FF19EC}" type="presParOf" srcId="{DA40EF90-BD20-4DAA-B143-C0D12935A2D2}" destId="{AED74521-9AFB-4C7D-9DEC-31DFADD79AF3}" srcOrd="3" destOrd="0" presId="urn:microsoft.com/office/officeart/2005/8/layout/vList2"/>
    <dgm:cxn modelId="{DA1F91AE-B6E9-4463-84EB-D11C0ADDDD6E}" type="presParOf" srcId="{DA40EF90-BD20-4DAA-B143-C0D12935A2D2}" destId="{0863F688-F61D-4707-867D-F4CB680053B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A53FC45-6A70-4033-B695-51BE2FCF185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E"/>
        </a:p>
      </dgm:t>
    </dgm:pt>
    <dgm:pt modelId="{F1A5B329-F9B6-48FA-985E-8917104AB524}">
      <dgm:prSet/>
      <dgm:spPr/>
      <dgm:t>
        <a:bodyPr/>
        <a:lstStyle/>
        <a:p>
          <a:pPr rtl="0"/>
          <a:r>
            <a:rPr lang="en-IE" b="1" dirty="0"/>
            <a:t>Responsibilities</a:t>
          </a:r>
          <a:r>
            <a:rPr lang="en-IE" dirty="0"/>
            <a:t> are related to the </a:t>
          </a:r>
          <a:r>
            <a:rPr lang="en-IE" b="1" dirty="0"/>
            <a:t>obligations</a:t>
          </a:r>
          <a:r>
            <a:rPr lang="en-IE" dirty="0"/>
            <a:t> of an object in terms of it’s</a:t>
          </a:r>
          <a:r>
            <a:rPr lang="en-IE" b="1" dirty="0"/>
            <a:t> behaviour</a:t>
          </a:r>
          <a:r>
            <a:rPr lang="en-IE" dirty="0"/>
            <a:t>.</a:t>
          </a:r>
        </a:p>
      </dgm:t>
    </dgm:pt>
    <dgm:pt modelId="{A67EDE48-3CEF-4668-AFB4-B7F9546725CC}" type="parTrans" cxnId="{A546D578-5886-45B4-BA38-3C6D34B4AC96}">
      <dgm:prSet/>
      <dgm:spPr/>
      <dgm:t>
        <a:bodyPr/>
        <a:lstStyle/>
        <a:p>
          <a:endParaRPr lang="en-IE"/>
        </a:p>
      </dgm:t>
    </dgm:pt>
    <dgm:pt modelId="{F5DDDEAE-6794-420F-AF16-1D13313E8273}" type="sibTrans" cxnId="{A546D578-5886-45B4-BA38-3C6D34B4AC96}">
      <dgm:prSet/>
      <dgm:spPr/>
      <dgm:t>
        <a:bodyPr/>
        <a:lstStyle/>
        <a:p>
          <a:endParaRPr lang="en-IE"/>
        </a:p>
      </dgm:t>
    </dgm:pt>
    <dgm:pt modelId="{0D75E8AC-72E0-4197-8EC0-08DF6633F793}">
      <dgm:prSet/>
      <dgm:spPr/>
      <dgm:t>
        <a:bodyPr/>
        <a:lstStyle/>
        <a:p>
          <a:pPr rtl="0"/>
          <a:r>
            <a:rPr lang="en-IE" dirty="0"/>
            <a:t>Basically, these responsibilities are of the following two types:</a:t>
          </a:r>
        </a:p>
      </dgm:t>
    </dgm:pt>
    <dgm:pt modelId="{7DF6671F-EB4F-444A-8056-11CC8780527D}" type="parTrans" cxnId="{744ABB53-CA30-4031-B98B-E547E33BD2BE}">
      <dgm:prSet/>
      <dgm:spPr/>
      <dgm:t>
        <a:bodyPr/>
        <a:lstStyle/>
        <a:p>
          <a:endParaRPr lang="en-IE"/>
        </a:p>
      </dgm:t>
    </dgm:pt>
    <dgm:pt modelId="{C6B27E54-F9A9-4CDB-BB20-A3D0CEAB3223}" type="sibTrans" cxnId="{744ABB53-CA30-4031-B98B-E547E33BD2BE}">
      <dgm:prSet/>
      <dgm:spPr/>
      <dgm:t>
        <a:bodyPr/>
        <a:lstStyle/>
        <a:p>
          <a:endParaRPr lang="en-IE"/>
        </a:p>
      </dgm:t>
    </dgm:pt>
    <dgm:pt modelId="{4ADD5F02-E330-4485-AE15-4C9AD45F8F8B}">
      <dgm:prSet/>
      <dgm:spPr/>
      <dgm:t>
        <a:bodyPr/>
        <a:lstStyle/>
        <a:p>
          <a:pPr rtl="0"/>
          <a:r>
            <a:rPr lang="en-IE" b="1" dirty="0"/>
            <a:t>Doing</a:t>
          </a:r>
          <a:r>
            <a:rPr lang="en-IE" dirty="0"/>
            <a:t> responsibilities of an object include:</a:t>
          </a:r>
        </a:p>
      </dgm:t>
    </dgm:pt>
    <dgm:pt modelId="{CB209524-77C4-4416-8A92-B446A2871501}" type="parTrans" cxnId="{AED2D5C4-4DF3-44BD-BE54-AD43725DCC0F}">
      <dgm:prSet/>
      <dgm:spPr/>
      <dgm:t>
        <a:bodyPr/>
        <a:lstStyle/>
        <a:p>
          <a:endParaRPr lang="en-IE"/>
        </a:p>
      </dgm:t>
    </dgm:pt>
    <dgm:pt modelId="{A6319340-B164-4C08-A115-C4EF68DD5EA7}" type="sibTrans" cxnId="{AED2D5C4-4DF3-44BD-BE54-AD43725DCC0F}">
      <dgm:prSet/>
      <dgm:spPr/>
      <dgm:t>
        <a:bodyPr/>
        <a:lstStyle/>
        <a:p>
          <a:endParaRPr lang="en-IE"/>
        </a:p>
      </dgm:t>
    </dgm:pt>
    <dgm:pt modelId="{9C48C526-FAA3-4705-A017-1249A27183F9}">
      <dgm:prSet/>
      <dgm:spPr/>
      <dgm:t>
        <a:bodyPr/>
        <a:lstStyle/>
        <a:p>
          <a:pPr rtl="0"/>
          <a:r>
            <a:rPr lang="en-IE" dirty="0"/>
            <a:t>doing something itself</a:t>
          </a:r>
        </a:p>
      </dgm:t>
    </dgm:pt>
    <dgm:pt modelId="{4359CF30-9227-49E1-9198-175AB32F74F9}" type="parTrans" cxnId="{EC9E29A9-4CED-440E-A063-EA5C8E413405}">
      <dgm:prSet/>
      <dgm:spPr/>
      <dgm:t>
        <a:bodyPr/>
        <a:lstStyle/>
        <a:p>
          <a:endParaRPr lang="en-IE"/>
        </a:p>
      </dgm:t>
    </dgm:pt>
    <dgm:pt modelId="{9180DBA6-7A40-4330-8C2F-F4520082589D}" type="sibTrans" cxnId="{EC9E29A9-4CED-440E-A063-EA5C8E413405}">
      <dgm:prSet/>
      <dgm:spPr/>
      <dgm:t>
        <a:bodyPr/>
        <a:lstStyle/>
        <a:p>
          <a:endParaRPr lang="en-IE"/>
        </a:p>
      </dgm:t>
    </dgm:pt>
    <dgm:pt modelId="{A9C8D535-D95C-4B21-8941-55AAD0DEC3D1}">
      <dgm:prSet/>
      <dgm:spPr/>
      <dgm:t>
        <a:bodyPr/>
        <a:lstStyle/>
        <a:p>
          <a:pPr rtl="0"/>
          <a:r>
            <a:rPr lang="en-IE" dirty="0"/>
            <a:t>initiating action in other objects</a:t>
          </a:r>
        </a:p>
      </dgm:t>
    </dgm:pt>
    <dgm:pt modelId="{C58F23F2-D6B7-41A8-8372-CF831171D419}" type="parTrans" cxnId="{0909966E-95BE-4301-A16F-FE931886DE96}">
      <dgm:prSet/>
      <dgm:spPr/>
      <dgm:t>
        <a:bodyPr/>
        <a:lstStyle/>
        <a:p>
          <a:endParaRPr lang="en-IE"/>
        </a:p>
      </dgm:t>
    </dgm:pt>
    <dgm:pt modelId="{2F8B3DDA-C38F-4C77-B0CB-82BC1AF12B11}" type="sibTrans" cxnId="{0909966E-95BE-4301-A16F-FE931886DE96}">
      <dgm:prSet/>
      <dgm:spPr/>
      <dgm:t>
        <a:bodyPr/>
        <a:lstStyle/>
        <a:p>
          <a:endParaRPr lang="en-IE"/>
        </a:p>
      </dgm:t>
    </dgm:pt>
    <dgm:pt modelId="{26AECBAC-D73B-4D0E-A3DC-728971930395}">
      <dgm:prSet/>
      <dgm:spPr/>
      <dgm:t>
        <a:bodyPr/>
        <a:lstStyle/>
        <a:p>
          <a:pPr rtl="0"/>
          <a:r>
            <a:rPr lang="en-IE" dirty="0"/>
            <a:t>controlling and coordinating activities in other objects.</a:t>
          </a:r>
        </a:p>
      </dgm:t>
    </dgm:pt>
    <dgm:pt modelId="{45AE02B2-6697-413A-922F-DE1D760A68FC}" type="parTrans" cxnId="{FC96564E-5E5E-4AAE-A11F-DF6D7E6F1EDA}">
      <dgm:prSet/>
      <dgm:spPr/>
      <dgm:t>
        <a:bodyPr/>
        <a:lstStyle/>
        <a:p>
          <a:endParaRPr lang="en-IE"/>
        </a:p>
      </dgm:t>
    </dgm:pt>
    <dgm:pt modelId="{8FB2D127-2CBD-4C62-9779-37C753DE6D92}" type="sibTrans" cxnId="{FC96564E-5E5E-4AAE-A11F-DF6D7E6F1EDA}">
      <dgm:prSet/>
      <dgm:spPr/>
      <dgm:t>
        <a:bodyPr/>
        <a:lstStyle/>
        <a:p>
          <a:endParaRPr lang="en-IE"/>
        </a:p>
      </dgm:t>
    </dgm:pt>
    <dgm:pt modelId="{77D5A96E-445D-4FA3-9B0F-5B55B46EA459}">
      <dgm:prSet/>
      <dgm:spPr/>
      <dgm:t>
        <a:bodyPr/>
        <a:lstStyle/>
        <a:p>
          <a:pPr rtl="0"/>
          <a:r>
            <a:rPr lang="en-IE" b="1" dirty="0"/>
            <a:t>Knowing</a:t>
          </a:r>
          <a:r>
            <a:rPr lang="en-IE" dirty="0"/>
            <a:t> responsibilities of an object include:</a:t>
          </a:r>
        </a:p>
      </dgm:t>
    </dgm:pt>
    <dgm:pt modelId="{9FC355DD-2590-43CA-900C-EDD40B2C123C}" type="parTrans" cxnId="{8F8273B2-E22B-4ABE-A7B0-B6670CF390B4}">
      <dgm:prSet/>
      <dgm:spPr/>
      <dgm:t>
        <a:bodyPr/>
        <a:lstStyle/>
        <a:p>
          <a:endParaRPr lang="en-IE"/>
        </a:p>
      </dgm:t>
    </dgm:pt>
    <dgm:pt modelId="{3C114A6F-4130-4E31-A4AF-7DD90E312189}" type="sibTrans" cxnId="{8F8273B2-E22B-4ABE-A7B0-B6670CF390B4}">
      <dgm:prSet/>
      <dgm:spPr/>
      <dgm:t>
        <a:bodyPr/>
        <a:lstStyle/>
        <a:p>
          <a:endParaRPr lang="en-IE"/>
        </a:p>
      </dgm:t>
    </dgm:pt>
    <dgm:pt modelId="{2DF87480-F38A-485D-BD88-8F584662D979}">
      <dgm:prSet/>
      <dgm:spPr/>
      <dgm:t>
        <a:bodyPr/>
        <a:lstStyle/>
        <a:p>
          <a:pPr rtl="0"/>
          <a:r>
            <a:rPr lang="en-IE" dirty="0"/>
            <a:t>Knowing about private encapsulated data</a:t>
          </a:r>
        </a:p>
      </dgm:t>
    </dgm:pt>
    <dgm:pt modelId="{501756B3-98D8-4586-B251-EEB075CCD8C0}" type="parTrans" cxnId="{0E7C358E-4E79-4C02-81B9-00E641910E7D}">
      <dgm:prSet/>
      <dgm:spPr/>
      <dgm:t>
        <a:bodyPr/>
        <a:lstStyle/>
        <a:p>
          <a:endParaRPr lang="en-IE"/>
        </a:p>
      </dgm:t>
    </dgm:pt>
    <dgm:pt modelId="{BAE47528-D19E-41E1-B526-D197F4E0ABA2}" type="sibTrans" cxnId="{0E7C358E-4E79-4C02-81B9-00E641910E7D}">
      <dgm:prSet/>
      <dgm:spPr/>
      <dgm:t>
        <a:bodyPr/>
        <a:lstStyle/>
        <a:p>
          <a:endParaRPr lang="en-IE"/>
        </a:p>
      </dgm:t>
    </dgm:pt>
    <dgm:pt modelId="{072DE1CD-6518-4B2C-AF76-8E4F525EF2C4}">
      <dgm:prSet/>
      <dgm:spPr/>
      <dgm:t>
        <a:bodyPr/>
        <a:lstStyle/>
        <a:p>
          <a:pPr rtl="0"/>
          <a:r>
            <a:rPr lang="en-IE" dirty="0"/>
            <a:t>Knowing about related objects</a:t>
          </a:r>
        </a:p>
      </dgm:t>
    </dgm:pt>
    <dgm:pt modelId="{B3B7069A-91E6-4FF1-931D-ED2D0F699403}" type="parTrans" cxnId="{169990F8-E82C-49E1-AE8E-F28499B842A7}">
      <dgm:prSet/>
      <dgm:spPr/>
      <dgm:t>
        <a:bodyPr/>
        <a:lstStyle/>
        <a:p>
          <a:endParaRPr lang="en-IE"/>
        </a:p>
      </dgm:t>
    </dgm:pt>
    <dgm:pt modelId="{8D97BDB4-CFDE-4628-9DC7-DC2BCEA32C95}" type="sibTrans" cxnId="{169990F8-E82C-49E1-AE8E-F28499B842A7}">
      <dgm:prSet/>
      <dgm:spPr/>
      <dgm:t>
        <a:bodyPr/>
        <a:lstStyle/>
        <a:p>
          <a:endParaRPr lang="en-IE"/>
        </a:p>
      </dgm:t>
    </dgm:pt>
    <dgm:pt modelId="{6B736BC8-8830-4060-AF3A-E67790E2C854}" type="pres">
      <dgm:prSet presAssocID="{EA53FC45-6A70-4033-B695-51BE2FCF185F}" presName="linear" presStyleCnt="0">
        <dgm:presLayoutVars>
          <dgm:animLvl val="lvl"/>
          <dgm:resizeHandles val="exact"/>
        </dgm:presLayoutVars>
      </dgm:prSet>
      <dgm:spPr/>
    </dgm:pt>
    <dgm:pt modelId="{9974C19C-33FD-42CD-B947-5C9C9D0D5D35}" type="pres">
      <dgm:prSet presAssocID="{F1A5B329-F9B6-48FA-985E-8917104AB524}" presName="parentText" presStyleLbl="node1" presStyleIdx="0" presStyleCnt="2">
        <dgm:presLayoutVars>
          <dgm:chMax val="0"/>
          <dgm:bulletEnabled val="1"/>
        </dgm:presLayoutVars>
      </dgm:prSet>
      <dgm:spPr/>
    </dgm:pt>
    <dgm:pt modelId="{B6229B04-F9F2-4E78-AEC5-ACAD3FB013FD}" type="pres">
      <dgm:prSet presAssocID="{F5DDDEAE-6794-420F-AF16-1D13313E8273}" presName="spacer" presStyleCnt="0"/>
      <dgm:spPr/>
    </dgm:pt>
    <dgm:pt modelId="{F77D40F1-357E-4B20-824B-EAC893737254}" type="pres">
      <dgm:prSet presAssocID="{0D75E8AC-72E0-4197-8EC0-08DF6633F793}" presName="parentText" presStyleLbl="node1" presStyleIdx="1" presStyleCnt="2">
        <dgm:presLayoutVars>
          <dgm:chMax val="0"/>
          <dgm:bulletEnabled val="1"/>
        </dgm:presLayoutVars>
      </dgm:prSet>
      <dgm:spPr/>
    </dgm:pt>
    <dgm:pt modelId="{D1A9685E-A9C4-4A2D-A57F-3EE50EB33935}" type="pres">
      <dgm:prSet presAssocID="{0D75E8AC-72E0-4197-8EC0-08DF6633F793}" presName="childText" presStyleLbl="revTx" presStyleIdx="0" presStyleCnt="1">
        <dgm:presLayoutVars>
          <dgm:bulletEnabled val="1"/>
        </dgm:presLayoutVars>
      </dgm:prSet>
      <dgm:spPr/>
    </dgm:pt>
  </dgm:ptLst>
  <dgm:cxnLst>
    <dgm:cxn modelId="{B982C801-ABC3-4362-AF3F-59AC972EB083}" type="presOf" srcId="{26AECBAC-D73B-4D0E-A3DC-728971930395}" destId="{D1A9685E-A9C4-4A2D-A57F-3EE50EB33935}" srcOrd="0" destOrd="3" presId="urn:microsoft.com/office/officeart/2005/8/layout/vList2"/>
    <dgm:cxn modelId="{DA632409-10F6-4C53-8579-71D8521013F3}" type="presOf" srcId="{0D75E8AC-72E0-4197-8EC0-08DF6633F793}" destId="{F77D40F1-357E-4B20-824B-EAC893737254}" srcOrd="0" destOrd="0" presId="urn:microsoft.com/office/officeart/2005/8/layout/vList2"/>
    <dgm:cxn modelId="{470DD30A-1CA6-4A76-8310-28154404FC43}" type="presOf" srcId="{EA53FC45-6A70-4033-B695-51BE2FCF185F}" destId="{6B736BC8-8830-4060-AF3A-E67790E2C854}" srcOrd="0" destOrd="0" presId="urn:microsoft.com/office/officeart/2005/8/layout/vList2"/>
    <dgm:cxn modelId="{C1433F0B-A0A6-4402-AF3F-E653025FFFAD}" type="presOf" srcId="{A9C8D535-D95C-4B21-8941-55AAD0DEC3D1}" destId="{D1A9685E-A9C4-4A2D-A57F-3EE50EB33935}" srcOrd="0" destOrd="2" presId="urn:microsoft.com/office/officeart/2005/8/layout/vList2"/>
    <dgm:cxn modelId="{1DF8490B-BABA-467A-AFD5-B535AB1FFC07}" type="presOf" srcId="{2DF87480-F38A-485D-BD88-8F584662D979}" destId="{D1A9685E-A9C4-4A2D-A57F-3EE50EB33935}" srcOrd="0" destOrd="5" presId="urn:microsoft.com/office/officeart/2005/8/layout/vList2"/>
    <dgm:cxn modelId="{A5C22E2B-E6B4-4635-99F1-41AC621D8302}" type="presOf" srcId="{77D5A96E-445D-4FA3-9B0F-5B55B46EA459}" destId="{D1A9685E-A9C4-4A2D-A57F-3EE50EB33935}" srcOrd="0" destOrd="4" presId="urn:microsoft.com/office/officeart/2005/8/layout/vList2"/>
    <dgm:cxn modelId="{FC96564E-5E5E-4AAE-A11F-DF6D7E6F1EDA}" srcId="{4ADD5F02-E330-4485-AE15-4C9AD45F8F8B}" destId="{26AECBAC-D73B-4D0E-A3DC-728971930395}" srcOrd="2" destOrd="0" parTransId="{45AE02B2-6697-413A-922F-DE1D760A68FC}" sibTransId="{8FB2D127-2CBD-4C62-9779-37C753DE6D92}"/>
    <dgm:cxn modelId="{0909966E-95BE-4301-A16F-FE931886DE96}" srcId="{4ADD5F02-E330-4485-AE15-4C9AD45F8F8B}" destId="{A9C8D535-D95C-4B21-8941-55AAD0DEC3D1}" srcOrd="1" destOrd="0" parTransId="{C58F23F2-D6B7-41A8-8372-CF831171D419}" sibTransId="{2F8B3DDA-C38F-4C77-B0CB-82BC1AF12B11}"/>
    <dgm:cxn modelId="{744ABB53-CA30-4031-B98B-E547E33BD2BE}" srcId="{EA53FC45-6A70-4033-B695-51BE2FCF185F}" destId="{0D75E8AC-72E0-4197-8EC0-08DF6633F793}" srcOrd="1" destOrd="0" parTransId="{7DF6671F-EB4F-444A-8056-11CC8780527D}" sibTransId="{C6B27E54-F9A9-4CDB-BB20-A3D0CEAB3223}"/>
    <dgm:cxn modelId="{A546D578-5886-45B4-BA38-3C6D34B4AC96}" srcId="{EA53FC45-6A70-4033-B695-51BE2FCF185F}" destId="{F1A5B329-F9B6-48FA-985E-8917104AB524}" srcOrd="0" destOrd="0" parTransId="{A67EDE48-3CEF-4668-AFB4-B7F9546725CC}" sibTransId="{F5DDDEAE-6794-420F-AF16-1D13313E8273}"/>
    <dgm:cxn modelId="{0E7C358E-4E79-4C02-81B9-00E641910E7D}" srcId="{77D5A96E-445D-4FA3-9B0F-5B55B46EA459}" destId="{2DF87480-F38A-485D-BD88-8F584662D979}" srcOrd="0" destOrd="0" parTransId="{501756B3-98D8-4586-B251-EEB075CCD8C0}" sibTransId="{BAE47528-D19E-41E1-B526-D197F4E0ABA2}"/>
    <dgm:cxn modelId="{97A8439D-F60F-4A25-A5C2-788453F9B47F}" type="presOf" srcId="{9C48C526-FAA3-4705-A017-1249A27183F9}" destId="{D1A9685E-A9C4-4A2D-A57F-3EE50EB33935}" srcOrd="0" destOrd="1" presId="urn:microsoft.com/office/officeart/2005/8/layout/vList2"/>
    <dgm:cxn modelId="{EC9E29A9-4CED-440E-A063-EA5C8E413405}" srcId="{4ADD5F02-E330-4485-AE15-4C9AD45F8F8B}" destId="{9C48C526-FAA3-4705-A017-1249A27183F9}" srcOrd="0" destOrd="0" parTransId="{4359CF30-9227-49E1-9198-175AB32F74F9}" sibTransId="{9180DBA6-7A40-4330-8C2F-F4520082589D}"/>
    <dgm:cxn modelId="{8F8273B2-E22B-4ABE-A7B0-B6670CF390B4}" srcId="{0D75E8AC-72E0-4197-8EC0-08DF6633F793}" destId="{77D5A96E-445D-4FA3-9B0F-5B55B46EA459}" srcOrd="1" destOrd="0" parTransId="{9FC355DD-2590-43CA-900C-EDD40B2C123C}" sibTransId="{3C114A6F-4130-4E31-A4AF-7DD90E312189}"/>
    <dgm:cxn modelId="{AED2D5C4-4DF3-44BD-BE54-AD43725DCC0F}" srcId="{0D75E8AC-72E0-4197-8EC0-08DF6633F793}" destId="{4ADD5F02-E330-4485-AE15-4C9AD45F8F8B}" srcOrd="0" destOrd="0" parTransId="{CB209524-77C4-4416-8A92-B446A2871501}" sibTransId="{A6319340-B164-4C08-A115-C4EF68DD5EA7}"/>
    <dgm:cxn modelId="{6EFA5FCB-13FC-416B-AFED-59D26A855EA6}" type="presOf" srcId="{F1A5B329-F9B6-48FA-985E-8917104AB524}" destId="{9974C19C-33FD-42CD-B947-5C9C9D0D5D35}" srcOrd="0" destOrd="0" presId="urn:microsoft.com/office/officeart/2005/8/layout/vList2"/>
    <dgm:cxn modelId="{1C0924CE-23D6-4692-A86B-50957994C759}" type="presOf" srcId="{4ADD5F02-E330-4485-AE15-4C9AD45F8F8B}" destId="{D1A9685E-A9C4-4A2D-A57F-3EE50EB33935}" srcOrd="0" destOrd="0" presId="urn:microsoft.com/office/officeart/2005/8/layout/vList2"/>
    <dgm:cxn modelId="{169990F8-E82C-49E1-AE8E-F28499B842A7}" srcId="{77D5A96E-445D-4FA3-9B0F-5B55B46EA459}" destId="{072DE1CD-6518-4B2C-AF76-8E4F525EF2C4}" srcOrd="1" destOrd="0" parTransId="{B3B7069A-91E6-4FF1-931D-ED2D0F699403}" sibTransId="{8D97BDB4-CFDE-4628-9DC7-DC2BCEA32C95}"/>
    <dgm:cxn modelId="{ACFB94FB-6B1C-4562-9BBE-8C13F18CA65B}" type="presOf" srcId="{072DE1CD-6518-4B2C-AF76-8E4F525EF2C4}" destId="{D1A9685E-A9C4-4A2D-A57F-3EE50EB33935}" srcOrd="0" destOrd="6" presId="urn:microsoft.com/office/officeart/2005/8/layout/vList2"/>
    <dgm:cxn modelId="{48FE7440-AC4E-4586-A0C9-EA87B659F311}" type="presParOf" srcId="{6B736BC8-8830-4060-AF3A-E67790E2C854}" destId="{9974C19C-33FD-42CD-B947-5C9C9D0D5D35}" srcOrd="0" destOrd="0" presId="urn:microsoft.com/office/officeart/2005/8/layout/vList2"/>
    <dgm:cxn modelId="{F6450D12-231A-45B5-A5CF-8035E5CFEA8B}" type="presParOf" srcId="{6B736BC8-8830-4060-AF3A-E67790E2C854}" destId="{B6229B04-F9F2-4E78-AEC5-ACAD3FB013FD}" srcOrd="1" destOrd="0" presId="urn:microsoft.com/office/officeart/2005/8/layout/vList2"/>
    <dgm:cxn modelId="{EFD56753-5623-42BA-B0DB-DA6F1CE44EB9}" type="presParOf" srcId="{6B736BC8-8830-4060-AF3A-E67790E2C854}" destId="{F77D40F1-357E-4B20-824B-EAC893737254}" srcOrd="2" destOrd="0" presId="urn:microsoft.com/office/officeart/2005/8/layout/vList2"/>
    <dgm:cxn modelId="{1B190172-F748-4B56-BFB0-F001470B3913}" type="presParOf" srcId="{6B736BC8-8830-4060-AF3A-E67790E2C854}" destId="{D1A9685E-A9C4-4A2D-A57F-3EE50EB33935}"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D13C4A1-586F-45D5-BAB1-86E4F9F7779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E"/>
        </a:p>
      </dgm:t>
    </dgm:pt>
    <dgm:pt modelId="{5C500B3E-637A-4B59-B8E1-3D5CA64596EE}">
      <dgm:prSet/>
      <dgm:spPr/>
      <dgm:t>
        <a:bodyPr/>
        <a:lstStyle/>
        <a:p>
          <a:pPr rtl="0"/>
          <a:r>
            <a:rPr lang="en-US" dirty="0"/>
            <a:t>Responsibilities are assigned to objects during object-oriented design.</a:t>
          </a:r>
          <a:endParaRPr lang="en-IE" dirty="0"/>
        </a:p>
      </dgm:t>
    </dgm:pt>
    <dgm:pt modelId="{32A2710A-B396-4748-8F6C-578D16E25C91}" type="parTrans" cxnId="{3471FAF1-2AE3-4064-ACC3-DC251E21235D}">
      <dgm:prSet/>
      <dgm:spPr/>
      <dgm:t>
        <a:bodyPr/>
        <a:lstStyle/>
        <a:p>
          <a:endParaRPr lang="en-IE"/>
        </a:p>
      </dgm:t>
    </dgm:pt>
    <dgm:pt modelId="{6C5FDFA5-148C-43C5-AE1A-3C63DDB9171A}" type="sibTrans" cxnId="{3471FAF1-2AE3-4064-ACC3-DC251E21235D}">
      <dgm:prSet/>
      <dgm:spPr/>
      <dgm:t>
        <a:bodyPr/>
        <a:lstStyle/>
        <a:p>
          <a:endParaRPr lang="en-IE"/>
        </a:p>
      </dgm:t>
    </dgm:pt>
    <dgm:pt modelId="{C0EFE73C-ECA7-42F0-98D8-54308A261832}">
      <dgm:prSet/>
      <dgm:spPr/>
      <dgm:t>
        <a:bodyPr/>
        <a:lstStyle/>
        <a:p>
          <a:pPr rtl="0"/>
          <a:r>
            <a:rPr lang="en-US" dirty="0"/>
            <a:t>For example, it may be decided that:</a:t>
          </a:r>
          <a:endParaRPr lang="en-IE" dirty="0"/>
        </a:p>
      </dgm:t>
    </dgm:pt>
    <dgm:pt modelId="{EDE30BB5-0A57-4DF1-93E5-4C90AA3E15A6}" type="parTrans" cxnId="{DD08DC4E-2943-4D2B-876A-891CE6DC45F3}">
      <dgm:prSet/>
      <dgm:spPr/>
      <dgm:t>
        <a:bodyPr/>
        <a:lstStyle/>
        <a:p>
          <a:endParaRPr lang="en-IE"/>
        </a:p>
      </dgm:t>
    </dgm:pt>
    <dgm:pt modelId="{06926742-A92B-421F-A451-67B36B4C1070}" type="sibTrans" cxnId="{DD08DC4E-2943-4D2B-876A-891CE6DC45F3}">
      <dgm:prSet/>
      <dgm:spPr/>
      <dgm:t>
        <a:bodyPr/>
        <a:lstStyle/>
        <a:p>
          <a:endParaRPr lang="en-IE"/>
        </a:p>
      </dgm:t>
    </dgm:pt>
    <dgm:pt modelId="{979C389D-76A5-40BE-82FB-0D8A79037F29}">
      <dgm:prSet/>
      <dgm:spPr/>
      <dgm:t>
        <a:bodyPr/>
        <a:lstStyle/>
        <a:p>
          <a:pPr rtl="0"/>
          <a:r>
            <a:rPr lang="en-US" dirty="0"/>
            <a:t>a </a:t>
          </a:r>
          <a:r>
            <a:rPr lang="en-US" i="1" dirty="0"/>
            <a:t>Sale </a:t>
          </a:r>
          <a:r>
            <a:rPr lang="en-US" dirty="0"/>
            <a:t>object is responsible for printing itself ( a doing )</a:t>
          </a:r>
          <a:endParaRPr lang="en-IE" dirty="0"/>
        </a:p>
      </dgm:t>
    </dgm:pt>
    <dgm:pt modelId="{B358DDBE-6D56-4407-B1FA-9BF864773A45}" type="parTrans" cxnId="{6DB81B91-9FA5-4F89-85EA-7E9AE3F51592}">
      <dgm:prSet/>
      <dgm:spPr/>
      <dgm:t>
        <a:bodyPr/>
        <a:lstStyle/>
        <a:p>
          <a:endParaRPr lang="en-IE"/>
        </a:p>
      </dgm:t>
    </dgm:pt>
    <dgm:pt modelId="{D57510FC-AA14-4912-BF49-399749FBD843}" type="sibTrans" cxnId="{6DB81B91-9FA5-4F89-85EA-7E9AE3F51592}">
      <dgm:prSet/>
      <dgm:spPr/>
      <dgm:t>
        <a:bodyPr/>
        <a:lstStyle/>
        <a:p>
          <a:endParaRPr lang="en-IE"/>
        </a:p>
      </dgm:t>
    </dgm:pt>
    <dgm:pt modelId="{DCE8DBA2-179A-40AA-BCCE-2F2882A61005}">
      <dgm:prSet/>
      <dgm:spPr/>
      <dgm:t>
        <a:bodyPr/>
        <a:lstStyle/>
        <a:p>
          <a:pPr rtl="0"/>
          <a:r>
            <a:rPr lang="en-US" dirty="0"/>
            <a:t>a </a:t>
          </a:r>
          <a:r>
            <a:rPr lang="en-US" i="1" dirty="0"/>
            <a:t>Sale</a:t>
          </a:r>
          <a:r>
            <a:rPr lang="en-US" dirty="0"/>
            <a:t> object is responsible for knowing it’s date ( a knowing )</a:t>
          </a:r>
          <a:endParaRPr lang="en-IE" dirty="0"/>
        </a:p>
      </dgm:t>
    </dgm:pt>
    <dgm:pt modelId="{8D18C401-CC22-452F-A996-FD7261D7216C}" type="parTrans" cxnId="{EBE88CE7-7CA7-409B-878C-11EED21C556B}">
      <dgm:prSet/>
      <dgm:spPr/>
      <dgm:t>
        <a:bodyPr/>
        <a:lstStyle/>
        <a:p>
          <a:endParaRPr lang="en-IE"/>
        </a:p>
      </dgm:t>
    </dgm:pt>
    <dgm:pt modelId="{DFC9BB43-19BB-4571-BF6E-A66E8FC20901}" type="sibTrans" cxnId="{EBE88CE7-7CA7-409B-878C-11EED21C556B}">
      <dgm:prSet/>
      <dgm:spPr/>
      <dgm:t>
        <a:bodyPr/>
        <a:lstStyle/>
        <a:p>
          <a:endParaRPr lang="en-IE"/>
        </a:p>
      </dgm:t>
    </dgm:pt>
    <dgm:pt modelId="{E7E77555-6920-4878-B95C-DBC50E302D25}">
      <dgm:prSet/>
      <dgm:spPr/>
      <dgm:t>
        <a:bodyPr/>
        <a:lstStyle/>
        <a:p>
          <a:pPr rtl="0"/>
          <a:r>
            <a:rPr lang="en-US" dirty="0"/>
            <a:t>Responsibilities related to “knowing” are often inferable from the conceptual model, because of the attributes and associations it illustrates.</a:t>
          </a:r>
          <a:endParaRPr lang="en-IE" dirty="0"/>
        </a:p>
      </dgm:t>
    </dgm:pt>
    <dgm:pt modelId="{F8B77C46-335D-4B61-9462-29E516E5D366}" type="parTrans" cxnId="{0B8D1056-A6C4-475F-8535-0A8B2854E347}">
      <dgm:prSet/>
      <dgm:spPr/>
      <dgm:t>
        <a:bodyPr/>
        <a:lstStyle/>
        <a:p>
          <a:endParaRPr lang="en-IE"/>
        </a:p>
      </dgm:t>
    </dgm:pt>
    <dgm:pt modelId="{89ECC8FE-D01C-44DF-9F70-A625D5C58A03}" type="sibTrans" cxnId="{0B8D1056-A6C4-475F-8535-0A8B2854E347}">
      <dgm:prSet/>
      <dgm:spPr/>
      <dgm:t>
        <a:bodyPr/>
        <a:lstStyle/>
        <a:p>
          <a:endParaRPr lang="en-IE"/>
        </a:p>
      </dgm:t>
    </dgm:pt>
    <dgm:pt modelId="{9F336023-883A-4CEF-9BB0-A3FC50F46634}">
      <dgm:prSet/>
      <dgm:spPr/>
      <dgm:t>
        <a:bodyPr/>
        <a:lstStyle/>
        <a:p>
          <a:pPr rtl="0"/>
          <a:r>
            <a:rPr lang="en-US" dirty="0"/>
            <a:t>Interaction diagrams show choices in assigning responsibilities to objects.</a:t>
          </a:r>
        </a:p>
      </dgm:t>
    </dgm:pt>
    <dgm:pt modelId="{AAAB6046-02E8-4F5D-915B-D1535ED29064}" type="parTrans" cxnId="{794A3B21-990C-46F8-9B97-85BB6E521F89}">
      <dgm:prSet/>
      <dgm:spPr/>
      <dgm:t>
        <a:bodyPr/>
        <a:lstStyle/>
        <a:p>
          <a:endParaRPr lang="en-IE"/>
        </a:p>
      </dgm:t>
    </dgm:pt>
    <dgm:pt modelId="{B5F22466-CBEA-4613-9131-A03421A523E7}" type="sibTrans" cxnId="{794A3B21-990C-46F8-9B97-85BB6E521F89}">
      <dgm:prSet/>
      <dgm:spPr/>
      <dgm:t>
        <a:bodyPr/>
        <a:lstStyle/>
        <a:p>
          <a:endParaRPr lang="en-IE"/>
        </a:p>
      </dgm:t>
    </dgm:pt>
    <dgm:pt modelId="{8796A1D0-70FD-4440-A36A-3A01F10B8DC3}" type="pres">
      <dgm:prSet presAssocID="{CD13C4A1-586F-45D5-BAB1-86E4F9F77793}" presName="linear" presStyleCnt="0">
        <dgm:presLayoutVars>
          <dgm:animLvl val="lvl"/>
          <dgm:resizeHandles val="exact"/>
        </dgm:presLayoutVars>
      </dgm:prSet>
      <dgm:spPr/>
    </dgm:pt>
    <dgm:pt modelId="{953D4197-E1B0-49B8-A206-1EE733BFF9F6}" type="pres">
      <dgm:prSet presAssocID="{5C500B3E-637A-4B59-B8E1-3D5CA64596EE}" presName="parentText" presStyleLbl="node1" presStyleIdx="0" presStyleCnt="4">
        <dgm:presLayoutVars>
          <dgm:chMax val="0"/>
          <dgm:bulletEnabled val="1"/>
        </dgm:presLayoutVars>
      </dgm:prSet>
      <dgm:spPr/>
    </dgm:pt>
    <dgm:pt modelId="{C844185F-AE2C-40BD-B284-16C7D35675B6}" type="pres">
      <dgm:prSet presAssocID="{6C5FDFA5-148C-43C5-AE1A-3C63DDB9171A}" presName="spacer" presStyleCnt="0"/>
      <dgm:spPr/>
    </dgm:pt>
    <dgm:pt modelId="{A6759953-6B68-47E2-B57D-5C0867ED4A82}" type="pres">
      <dgm:prSet presAssocID="{C0EFE73C-ECA7-42F0-98D8-54308A261832}" presName="parentText" presStyleLbl="node1" presStyleIdx="1" presStyleCnt="4">
        <dgm:presLayoutVars>
          <dgm:chMax val="0"/>
          <dgm:bulletEnabled val="1"/>
        </dgm:presLayoutVars>
      </dgm:prSet>
      <dgm:spPr/>
    </dgm:pt>
    <dgm:pt modelId="{EB334D34-B65D-4218-9DAF-462652217AA1}" type="pres">
      <dgm:prSet presAssocID="{C0EFE73C-ECA7-42F0-98D8-54308A261832}" presName="childText" presStyleLbl="revTx" presStyleIdx="0" presStyleCnt="1">
        <dgm:presLayoutVars>
          <dgm:bulletEnabled val="1"/>
        </dgm:presLayoutVars>
      </dgm:prSet>
      <dgm:spPr/>
    </dgm:pt>
    <dgm:pt modelId="{BF5F4771-FBDD-4929-A2E2-073ECB39FFDA}" type="pres">
      <dgm:prSet presAssocID="{E7E77555-6920-4878-B95C-DBC50E302D25}" presName="parentText" presStyleLbl="node1" presStyleIdx="2" presStyleCnt="4">
        <dgm:presLayoutVars>
          <dgm:chMax val="0"/>
          <dgm:bulletEnabled val="1"/>
        </dgm:presLayoutVars>
      </dgm:prSet>
      <dgm:spPr/>
    </dgm:pt>
    <dgm:pt modelId="{4576C46E-CA1B-47D4-8D23-11D0AA22C2D3}" type="pres">
      <dgm:prSet presAssocID="{89ECC8FE-D01C-44DF-9F70-A625D5C58A03}" presName="spacer" presStyleCnt="0"/>
      <dgm:spPr/>
    </dgm:pt>
    <dgm:pt modelId="{E6445C2D-BD1C-40FD-A1C7-94B36D895FB0}" type="pres">
      <dgm:prSet presAssocID="{9F336023-883A-4CEF-9BB0-A3FC50F46634}" presName="parentText" presStyleLbl="node1" presStyleIdx="3" presStyleCnt="4">
        <dgm:presLayoutVars>
          <dgm:chMax val="0"/>
          <dgm:bulletEnabled val="1"/>
        </dgm:presLayoutVars>
      </dgm:prSet>
      <dgm:spPr/>
    </dgm:pt>
  </dgm:ptLst>
  <dgm:cxnLst>
    <dgm:cxn modelId="{9B8CC110-B7F6-4803-87A7-54DBD9B9270B}" type="presOf" srcId="{C0EFE73C-ECA7-42F0-98D8-54308A261832}" destId="{A6759953-6B68-47E2-B57D-5C0867ED4A82}" srcOrd="0" destOrd="0" presId="urn:microsoft.com/office/officeart/2005/8/layout/vList2"/>
    <dgm:cxn modelId="{E5FABC17-90C2-47D3-B99D-33BB2A77D024}" type="presOf" srcId="{979C389D-76A5-40BE-82FB-0D8A79037F29}" destId="{EB334D34-B65D-4218-9DAF-462652217AA1}" srcOrd="0" destOrd="0" presId="urn:microsoft.com/office/officeart/2005/8/layout/vList2"/>
    <dgm:cxn modelId="{2EC46E1F-50EE-4D8B-A2DB-14C5CC598F61}" type="presOf" srcId="{CD13C4A1-586F-45D5-BAB1-86E4F9F77793}" destId="{8796A1D0-70FD-4440-A36A-3A01F10B8DC3}" srcOrd="0" destOrd="0" presId="urn:microsoft.com/office/officeart/2005/8/layout/vList2"/>
    <dgm:cxn modelId="{794A3B21-990C-46F8-9B97-85BB6E521F89}" srcId="{CD13C4A1-586F-45D5-BAB1-86E4F9F77793}" destId="{9F336023-883A-4CEF-9BB0-A3FC50F46634}" srcOrd="3" destOrd="0" parTransId="{AAAB6046-02E8-4F5D-915B-D1535ED29064}" sibTransId="{B5F22466-CBEA-4613-9131-A03421A523E7}"/>
    <dgm:cxn modelId="{DD08DC4E-2943-4D2B-876A-891CE6DC45F3}" srcId="{CD13C4A1-586F-45D5-BAB1-86E4F9F77793}" destId="{C0EFE73C-ECA7-42F0-98D8-54308A261832}" srcOrd="1" destOrd="0" parTransId="{EDE30BB5-0A57-4DF1-93E5-4C90AA3E15A6}" sibTransId="{06926742-A92B-421F-A451-67B36B4C1070}"/>
    <dgm:cxn modelId="{0B8D1056-A6C4-475F-8535-0A8B2854E347}" srcId="{CD13C4A1-586F-45D5-BAB1-86E4F9F77793}" destId="{E7E77555-6920-4878-B95C-DBC50E302D25}" srcOrd="2" destOrd="0" parTransId="{F8B77C46-335D-4B61-9462-29E516E5D366}" sibTransId="{89ECC8FE-D01C-44DF-9F70-A625D5C58A03}"/>
    <dgm:cxn modelId="{6DB81B91-9FA5-4F89-85EA-7E9AE3F51592}" srcId="{C0EFE73C-ECA7-42F0-98D8-54308A261832}" destId="{979C389D-76A5-40BE-82FB-0D8A79037F29}" srcOrd="0" destOrd="0" parTransId="{B358DDBE-6D56-4407-B1FA-9BF864773A45}" sibTransId="{D57510FC-AA14-4912-BF49-399749FBD843}"/>
    <dgm:cxn modelId="{7703D7BA-2A6F-48C0-A580-E2190662E35E}" type="presOf" srcId="{E7E77555-6920-4878-B95C-DBC50E302D25}" destId="{BF5F4771-FBDD-4929-A2E2-073ECB39FFDA}" srcOrd="0" destOrd="0" presId="urn:microsoft.com/office/officeart/2005/8/layout/vList2"/>
    <dgm:cxn modelId="{55739ABF-835F-4D82-A498-2DBA3CE02F20}" type="presOf" srcId="{DCE8DBA2-179A-40AA-BCCE-2F2882A61005}" destId="{EB334D34-B65D-4218-9DAF-462652217AA1}" srcOrd="0" destOrd="1" presId="urn:microsoft.com/office/officeart/2005/8/layout/vList2"/>
    <dgm:cxn modelId="{B2C306D2-59A7-4CCA-BBDD-47B8980677F5}" type="presOf" srcId="{9F336023-883A-4CEF-9BB0-A3FC50F46634}" destId="{E6445C2D-BD1C-40FD-A1C7-94B36D895FB0}" srcOrd="0" destOrd="0" presId="urn:microsoft.com/office/officeart/2005/8/layout/vList2"/>
    <dgm:cxn modelId="{A951E8E3-9E15-438A-BC24-E563462AB054}" type="presOf" srcId="{5C500B3E-637A-4B59-B8E1-3D5CA64596EE}" destId="{953D4197-E1B0-49B8-A206-1EE733BFF9F6}" srcOrd="0" destOrd="0" presId="urn:microsoft.com/office/officeart/2005/8/layout/vList2"/>
    <dgm:cxn modelId="{EBE88CE7-7CA7-409B-878C-11EED21C556B}" srcId="{C0EFE73C-ECA7-42F0-98D8-54308A261832}" destId="{DCE8DBA2-179A-40AA-BCCE-2F2882A61005}" srcOrd="1" destOrd="0" parTransId="{8D18C401-CC22-452F-A996-FD7261D7216C}" sibTransId="{DFC9BB43-19BB-4571-BF6E-A66E8FC20901}"/>
    <dgm:cxn modelId="{3471FAF1-2AE3-4064-ACC3-DC251E21235D}" srcId="{CD13C4A1-586F-45D5-BAB1-86E4F9F77793}" destId="{5C500B3E-637A-4B59-B8E1-3D5CA64596EE}" srcOrd="0" destOrd="0" parTransId="{32A2710A-B396-4748-8F6C-578D16E25C91}" sibTransId="{6C5FDFA5-148C-43C5-AE1A-3C63DDB9171A}"/>
    <dgm:cxn modelId="{41A85838-308E-44BB-89F2-3824797AFBC6}" type="presParOf" srcId="{8796A1D0-70FD-4440-A36A-3A01F10B8DC3}" destId="{953D4197-E1B0-49B8-A206-1EE733BFF9F6}" srcOrd="0" destOrd="0" presId="urn:microsoft.com/office/officeart/2005/8/layout/vList2"/>
    <dgm:cxn modelId="{FA6E8947-72AC-4CD8-BFE2-FE93445F408F}" type="presParOf" srcId="{8796A1D0-70FD-4440-A36A-3A01F10B8DC3}" destId="{C844185F-AE2C-40BD-B284-16C7D35675B6}" srcOrd="1" destOrd="0" presId="urn:microsoft.com/office/officeart/2005/8/layout/vList2"/>
    <dgm:cxn modelId="{E341A059-1D95-4129-91AF-D6700BC4E5F3}" type="presParOf" srcId="{8796A1D0-70FD-4440-A36A-3A01F10B8DC3}" destId="{A6759953-6B68-47E2-B57D-5C0867ED4A82}" srcOrd="2" destOrd="0" presId="urn:microsoft.com/office/officeart/2005/8/layout/vList2"/>
    <dgm:cxn modelId="{EAAF3B39-0F28-4977-95FE-BFB303D8A372}" type="presParOf" srcId="{8796A1D0-70FD-4440-A36A-3A01F10B8DC3}" destId="{EB334D34-B65D-4218-9DAF-462652217AA1}" srcOrd="3" destOrd="0" presId="urn:microsoft.com/office/officeart/2005/8/layout/vList2"/>
    <dgm:cxn modelId="{EC39B85A-346E-4C56-963F-EE1E47854BB0}" type="presParOf" srcId="{8796A1D0-70FD-4440-A36A-3A01F10B8DC3}" destId="{BF5F4771-FBDD-4929-A2E2-073ECB39FFDA}" srcOrd="4" destOrd="0" presId="urn:microsoft.com/office/officeart/2005/8/layout/vList2"/>
    <dgm:cxn modelId="{95123999-78D6-4591-843B-169D658F0516}" type="presParOf" srcId="{8796A1D0-70FD-4440-A36A-3A01F10B8DC3}" destId="{4576C46E-CA1B-47D4-8D23-11D0AA22C2D3}" srcOrd="5" destOrd="0" presId="urn:microsoft.com/office/officeart/2005/8/layout/vList2"/>
    <dgm:cxn modelId="{03CE476D-C197-4511-A69C-C9EF045DFC33}" type="presParOf" srcId="{8796A1D0-70FD-4440-A36A-3A01F10B8DC3}" destId="{E6445C2D-BD1C-40FD-A1C7-94B36D895FB0}"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E8E3343-17EE-4BE9-AC55-62A2FCA1E2F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E"/>
        </a:p>
      </dgm:t>
    </dgm:pt>
    <dgm:pt modelId="{220C79DF-63D4-4954-9E5B-051285996B9D}">
      <dgm:prSet/>
      <dgm:spPr/>
      <dgm:t>
        <a:bodyPr/>
        <a:lstStyle/>
        <a:p>
          <a:pPr rtl="0"/>
          <a:r>
            <a:rPr lang="en-US" dirty="0"/>
            <a:t>All patterns ideally have meaningful names:</a:t>
          </a:r>
          <a:endParaRPr lang="en-IE" dirty="0"/>
        </a:p>
      </dgm:t>
    </dgm:pt>
    <dgm:pt modelId="{615DDFBD-ABFF-4782-8FAA-51AD0C8AE4D5}" type="parTrans" cxnId="{A266DF82-E0A3-4018-ACDB-CEE20B20933F}">
      <dgm:prSet/>
      <dgm:spPr/>
      <dgm:t>
        <a:bodyPr/>
        <a:lstStyle/>
        <a:p>
          <a:endParaRPr lang="en-IE"/>
        </a:p>
      </dgm:t>
    </dgm:pt>
    <dgm:pt modelId="{431B05F7-C509-4BD1-8A1B-B55DACC8FE9E}" type="sibTrans" cxnId="{A266DF82-E0A3-4018-ACDB-CEE20B20933F}">
      <dgm:prSet/>
      <dgm:spPr/>
      <dgm:t>
        <a:bodyPr/>
        <a:lstStyle/>
        <a:p>
          <a:endParaRPr lang="en-IE"/>
        </a:p>
      </dgm:t>
    </dgm:pt>
    <dgm:pt modelId="{8A840BDA-8853-4529-81FE-730740F00939}">
      <dgm:prSet custT="1"/>
      <dgm:spPr/>
      <dgm:t>
        <a:bodyPr/>
        <a:lstStyle/>
        <a:p>
          <a:pPr rtl="0"/>
          <a:r>
            <a:rPr lang="en-US" sz="1600" dirty="0"/>
            <a:t>This supports incorporating a concept into our understanding and memory</a:t>
          </a:r>
          <a:endParaRPr lang="en-IE" sz="1600" dirty="0"/>
        </a:p>
      </dgm:t>
    </dgm:pt>
    <dgm:pt modelId="{D2DFDE32-7A52-4034-ADED-3E12A3EF0E42}" type="parTrans" cxnId="{2F3F6DB9-00A1-4DB2-B7B1-552139C5A33E}">
      <dgm:prSet/>
      <dgm:spPr/>
      <dgm:t>
        <a:bodyPr/>
        <a:lstStyle/>
        <a:p>
          <a:endParaRPr lang="en-IE"/>
        </a:p>
      </dgm:t>
    </dgm:pt>
    <dgm:pt modelId="{D4CFF508-7BF1-45F9-AC5D-5CA85B9DC836}" type="sibTrans" cxnId="{2F3F6DB9-00A1-4DB2-B7B1-552139C5A33E}">
      <dgm:prSet/>
      <dgm:spPr/>
      <dgm:t>
        <a:bodyPr/>
        <a:lstStyle/>
        <a:p>
          <a:endParaRPr lang="en-IE"/>
        </a:p>
      </dgm:t>
    </dgm:pt>
    <dgm:pt modelId="{FE8BCB14-49C3-4A2E-9B81-86013C8B234A}">
      <dgm:prSet custT="1"/>
      <dgm:spPr/>
      <dgm:t>
        <a:bodyPr/>
        <a:lstStyle/>
        <a:p>
          <a:pPr rtl="0"/>
          <a:r>
            <a:rPr lang="en-US" sz="1600" dirty="0"/>
            <a:t>It facilitates communication.</a:t>
          </a:r>
          <a:endParaRPr lang="en-IE" sz="1600" dirty="0"/>
        </a:p>
      </dgm:t>
    </dgm:pt>
    <dgm:pt modelId="{D0F6F344-7AA4-439B-B691-F8A0C3EAF38C}" type="parTrans" cxnId="{FE6BFCEE-F95B-4CB6-BC66-05DAB87A78FE}">
      <dgm:prSet/>
      <dgm:spPr/>
      <dgm:t>
        <a:bodyPr/>
        <a:lstStyle/>
        <a:p>
          <a:endParaRPr lang="en-IE"/>
        </a:p>
      </dgm:t>
    </dgm:pt>
    <dgm:pt modelId="{796A6D07-55A0-4457-BD95-8CD6F24D476F}" type="sibTrans" cxnId="{FE6BFCEE-F95B-4CB6-BC66-05DAB87A78FE}">
      <dgm:prSet/>
      <dgm:spPr/>
      <dgm:t>
        <a:bodyPr/>
        <a:lstStyle/>
        <a:p>
          <a:endParaRPr lang="en-IE"/>
        </a:p>
      </dgm:t>
    </dgm:pt>
    <dgm:pt modelId="{D44A5E6B-C00E-43B0-99B3-1CA68B5C2ECC}">
      <dgm:prSet custT="1"/>
      <dgm:spPr/>
      <dgm:t>
        <a:bodyPr/>
        <a:lstStyle/>
        <a:p>
          <a:pPr rtl="0"/>
          <a:r>
            <a:rPr lang="en-US" sz="1600" dirty="0"/>
            <a:t>Naming a complex idea such as a pattern is an example of the power of abstraction - reducing a complex form to a simple one by eliminating detail.</a:t>
          </a:r>
          <a:endParaRPr lang="en-IE" sz="1600" dirty="0"/>
        </a:p>
      </dgm:t>
    </dgm:pt>
    <dgm:pt modelId="{C9EEC011-74B9-4E19-BF0A-ED83C659DC91}" type="parTrans" cxnId="{259E3811-1E09-47D2-BB79-A18BA3444608}">
      <dgm:prSet/>
      <dgm:spPr/>
      <dgm:t>
        <a:bodyPr/>
        <a:lstStyle/>
        <a:p>
          <a:endParaRPr lang="en-IE"/>
        </a:p>
      </dgm:t>
    </dgm:pt>
    <dgm:pt modelId="{A5300E93-173B-47AC-B646-8FC5A72B975C}" type="sibTrans" cxnId="{259E3811-1E09-47D2-BB79-A18BA3444608}">
      <dgm:prSet/>
      <dgm:spPr/>
      <dgm:t>
        <a:bodyPr/>
        <a:lstStyle/>
        <a:p>
          <a:endParaRPr lang="en-IE"/>
        </a:p>
      </dgm:t>
    </dgm:pt>
    <dgm:pt modelId="{DBF2393C-7171-4E0A-A65A-C600D4FD69F3}">
      <dgm:prSet/>
      <dgm:spPr/>
      <dgm:t>
        <a:bodyPr/>
        <a:lstStyle/>
        <a:p>
          <a:pPr rtl="0"/>
          <a:r>
            <a:rPr lang="en-US" dirty="0"/>
            <a:t>We will look at the following patterns:</a:t>
          </a:r>
          <a:endParaRPr lang="en-IE" dirty="0"/>
        </a:p>
      </dgm:t>
    </dgm:pt>
    <dgm:pt modelId="{60FE30FB-A62A-4832-B110-87009FA89221}" type="parTrans" cxnId="{D8CBA3A3-BED6-4E32-94A5-7A508D6B15E7}">
      <dgm:prSet/>
      <dgm:spPr/>
      <dgm:t>
        <a:bodyPr/>
        <a:lstStyle/>
        <a:p>
          <a:endParaRPr lang="en-IE"/>
        </a:p>
      </dgm:t>
    </dgm:pt>
    <dgm:pt modelId="{25DE9CD5-686F-4A30-9218-5C9038E7F6BA}" type="sibTrans" cxnId="{D8CBA3A3-BED6-4E32-94A5-7A508D6B15E7}">
      <dgm:prSet/>
      <dgm:spPr/>
      <dgm:t>
        <a:bodyPr/>
        <a:lstStyle/>
        <a:p>
          <a:endParaRPr lang="en-IE"/>
        </a:p>
      </dgm:t>
    </dgm:pt>
    <dgm:pt modelId="{835DA506-705E-450D-96EB-D6EB591287D7}">
      <dgm:prSet custT="1"/>
      <dgm:spPr/>
      <dgm:t>
        <a:bodyPr/>
        <a:lstStyle/>
        <a:p>
          <a:pPr rtl="0"/>
          <a:r>
            <a:rPr lang="en-US" sz="2000" b="1" dirty="0"/>
            <a:t>Expert</a:t>
          </a:r>
          <a:endParaRPr lang="en-US" sz="2000" dirty="0"/>
        </a:p>
      </dgm:t>
    </dgm:pt>
    <dgm:pt modelId="{9D8D4599-4EF4-46D7-8ABB-BA97B2BFDEFA}" type="parTrans" cxnId="{8F9CBA7C-E35A-451F-AA67-429A4FB6D037}">
      <dgm:prSet/>
      <dgm:spPr/>
      <dgm:t>
        <a:bodyPr/>
        <a:lstStyle/>
        <a:p>
          <a:endParaRPr lang="en-IE"/>
        </a:p>
      </dgm:t>
    </dgm:pt>
    <dgm:pt modelId="{12935ACA-EB1A-4E16-A125-5503BB6DFEBC}" type="sibTrans" cxnId="{8F9CBA7C-E35A-451F-AA67-429A4FB6D037}">
      <dgm:prSet/>
      <dgm:spPr/>
      <dgm:t>
        <a:bodyPr/>
        <a:lstStyle/>
        <a:p>
          <a:endParaRPr lang="en-IE"/>
        </a:p>
      </dgm:t>
    </dgm:pt>
    <dgm:pt modelId="{63E5596B-85FC-4A4F-AB74-7EBF96E5600B}">
      <dgm:prSet custT="1"/>
      <dgm:spPr/>
      <dgm:t>
        <a:bodyPr/>
        <a:lstStyle/>
        <a:p>
          <a:pPr rtl="0"/>
          <a:r>
            <a:rPr lang="en-US" sz="2000" b="1" dirty="0"/>
            <a:t>Creator </a:t>
          </a:r>
          <a:endParaRPr lang="en-US" sz="2000" dirty="0"/>
        </a:p>
      </dgm:t>
    </dgm:pt>
    <dgm:pt modelId="{5455F7D6-1916-42AA-93F5-8EEB31C59E56}" type="parTrans" cxnId="{F31CC5E3-0245-434E-867B-ABD31EFC762D}">
      <dgm:prSet/>
      <dgm:spPr/>
      <dgm:t>
        <a:bodyPr/>
        <a:lstStyle/>
        <a:p>
          <a:endParaRPr lang="en-IE"/>
        </a:p>
      </dgm:t>
    </dgm:pt>
    <dgm:pt modelId="{A3171146-C841-4B74-B56B-72C29A38385B}" type="sibTrans" cxnId="{F31CC5E3-0245-434E-867B-ABD31EFC762D}">
      <dgm:prSet/>
      <dgm:spPr/>
      <dgm:t>
        <a:bodyPr/>
        <a:lstStyle/>
        <a:p>
          <a:endParaRPr lang="en-IE"/>
        </a:p>
      </dgm:t>
    </dgm:pt>
    <dgm:pt modelId="{7EBDD36F-F71C-455D-A8BB-20CD3BB2849A}">
      <dgm:prSet custT="1"/>
      <dgm:spPr/>
      <dgm:t>
        <a:bodyPr/>
        <a:lstStyle/>
        <a:p>
          <a:pPr rtl="0"/>
          <a:r>
            <a:rPr lang="en-US" sz="2000" b="1" dirty="0"/>
            <a:t>Controller</a:t>
          </a:r>
          <a:endParaRPr lang="en-US" sz="2000" dirty="0"/>
        </a:p>
      </dgm:t>
    </dgm:pt>
    <dgm:pt modelId="{269F0B0D-D197-4D5D-AEE4-CB12D34E1824}" type="parTrans" cxnId="{9521A166-DA80-4C18-80DD-76F95C3D2372}">
      <dgm:prSet/>
      <dgm:spPr/>
      <dgm:t>
        <a:bodyPr/>
        <a:lstStyle/>
        <a:p>
          <a:endParaRPr lang="en-IE"/>
        </a:p>
      </dgm:t>
    </dgm:pt>
    <dgm:pt modelId="{DA87D9AA-D123-493F-9E59-A457BA2AA867}" type="sibTrans" cxnId="{9521A166-DA80-4C18-80DD-76F95C3D2372}">
      <dgm:prSet/>
      <dgm:spPr/>
      <dgm:t>
        <a:bodyPr/>
        <a:lstStyle/>
        <a:p>
          <a:endParaRPr lang="en-IE"/>
        </a:p>
      </dgm:t>
    </dgm:pt>
    <dgm:pt modelId="{10B88FEE-7671-4CA7-B363-7E8D36B5523F}">
      <dgm:prSet custT="1"/>
      <dgm:spPr/>
      <dgm:t>
        <a:bodyPr/>
        <a:lstStyle/>
        <a:p>
          <a:pPr rtl="0"/>
          <a:r>
            <a:rPr lang="en-US" sz="2000" b="1" dirty="0">
              <a:solidFill>
                <a:srgbClr val="FF0000"/>
              </a:solidFill>
            </a:rPr>
            <a:t>Observer</a:t>
          </a:r>
          <a:endParaRPr lang="en-US" sz="2000" dirty="0">
            <a:solidFill>
              <a:srgbClr val="FF0000"/>
            </a:solidFill>
          </a:endParaRPr>
        </a:p>
      </dgm:t>
    </dgm:pt>
    <dgm:pt modelId="{4E232AB3-4073-4A01-A4BE-47FF710B3D8C}" type="parTrans" cxnId="{94E524AA-9BFA-49CD-85FE-122B2C425A19}">
      <dgm:prSet/>
      <dgm:spPr/>
    </dgm:pt>
    <dgm:pt modelId="{1A0B42BF-05B2-489E-8C92-FA6F17BA5E44}" type="sibTrans" cxnId="{94E524AA-9BFA-49CD-85FE-122B2C425A19}">
      <dgm:prSet/>
      <dgm:spPr/>
    </dgm:pt>
    <dgm:pt modelId="{D582718A-70ED-4B41-A403-FC8DD9D191F2}" type="pres">
      <dgm:prSet presAssocID="{4E8E3343-17EE-4BE9-AC55-62A2FCA1E2F0}" presName="Name0" presStyleCnt="0">
        <dgm:presLayoutVars>
          <dgm:dir/>
          <dgm:animLvl val="lvl"/>
          <dgm:resizeHandles val="exact"/>
        </dgm:presLayoutVars>
      </dgm:prSet>
      <dgm:spPr/>
    </dgm:pt>
    <dgm:pt modelId="{1C5BEB68-170A-492B-9853-24AFFDBEEDEB}" type="pres">
      <dgm:prSet presAssocID="{220C79DF-63D4-4954-9E5B-051285996B9D}" presName="linNode" presStyleCnt="0"/>
      <dgm:spPr/>
    </dgm:pt>
    <dgm:pt modelId="{7321773C-254E-42CA-8511-52F2E7E06AEF}" type="pres">
      <dgm:prSet presAssocID="{220C79DF-63D4-4954-9E5B-051285996B9D}" presName="parentText" presStyleLbl="node1" presStyleIdx="0" presStyleCnt="2">
        <dgm:presLayoutVars>
          <dgm:chMax val="1"/>
          <dgm:bulletEnabled val="1"/>
        </dgm:presLayoutVars>
      </dgm:prSet>
      <dgm:spPr/>
    </dgm:pt>
    <dgm:pt modelId="{50C31C48-F823-458C-A247-7AF81CB9F8E0}" type="pres">
      <dgm:prSet presAssocID="{220C79DF-63D4-4954-9E5B-051285996B9D}" presName="descendantText" presStyleLbl="alignAccFollowNode1" presStyleIdx="0" presStyleCnt="2" custScaleY="108381">
        <dgm:presLayoutVars>
          <dgm:bulletEnabled val="1"/>
        </dgm:presLayoutVars>
      </dgm:prSet>
      <dgm:spPr/>
    </dgm:pt>
    <dgm:pt modelId="{17209369-3B53-4B10-B431-DF6AC71A28D2}" type="pres">
      <dgm:prSet presAssocID="{431B05F7-C509-4BD1-8A1B-B55DACC8FE9E}" presName="sp" presStyleCnt="0"/>
      <dgm:spPr/>
    </dgm:pt>
    <dgm:pt modelId="{C6DC540C-26C2-4656-BDD3-8A6824F603B8}" type="pres">
      <dgm:prSet presAssocID="{DBF2393C-7171-4E0A-A65A-C600D4FD69F3}" presName="linNode" presStyleCnt="0"/>
      <dgm:spPr/>
    </dgm:pt>
    <dgm:pt modelId="{A017B404-E144-4FA6-AEE4-4C8B813F0732}" type="pres">
      <dgm:prSet presAssocID="{DBF2393C-7171-4E0A-A65A-C600D4FD69F3}" presName="parentText" presStyleLbl="node1" presStyleIdx="1" presStyleCnt="2">
        <dgm:presLayoutVars>
          <dgm:chMax val="1"/>
          <dgm:bulletEnabled val="1"/>
        </dgm:presLayoutVars>
      </dgm:prSet>
      <dgm:spPr/>
    </dgm:pt>
    <dgm:pt modelId="{C4EC1ADB-0A47-4E55-9D3D-6BBBB844763F}" type="pres">
      <dgm:prSet presAssocID="{DBF2393C-7171-4E0A-A65A-C600D4FD69F3}" presName="descendantText" presStyleLbl="alignAccFollowNode1" presStyleIdx="1" presStyleCnt="2">
        <dgm:presLayoutVars>
          <dgm:bulletEnabled val="1"/>
        </dgm:presLayoutVars>
      </dgm:prSet>
      <dgm:spPr/>
    </dgm:pt>
  </dgm:ptLst>
  <dgm:cxnLst>
    <dgm:cxn modelId="{9F33B60B-A57A-464A-B2C6-D309D9722F96}" type="presOf" srcId="{D44A5E6B-C00E-43B0-99B3-1CA68B5C2ECC}" destId="{50C31C48-F823-458C-A247-7AF81CB9F8E0}" srcOrd="0" destOrd="2" presId="urn:microsoft.com/office/officeart/2005/8/layout/vList5"/>
    <dgm:cxn modelId="{259E3811-1E09-47D2-BB79-A18BA3444608}" srcId="{220C79DF-63D4-4954-9E5B-051285996B9D}" destId="{D44A5E6B-C00E-43B0-99B3-1CA68B5C2ECC}" srcOrd="2" destOrd="0" parTransId="{C9EEC011-74B9-4E19-BF0A-ED83C659DC91}" sibTransId="{A5300E93-173B-47AC-B646-8FC5A72B975C}"/>
    <dgm:cxn modelId="{2360AC2B-D0CB-406D-AC46-834C54A2B6C4}" type="presOf" srcId="{8A840BDA-8853-4529-81FE-730740F00939}" destId="{50C31C48-F823-458C-A247-7AF81CB9F8E0}" srcOrd="0" destOrd="0" presId="urn:microsoft.com/office/officeart/2005/8/layout/vList5"/>
    <dgm:cxn modelId="{9521A166-DA80-4C18-80DD-76F95C3D2372}" srcId="{DBF2393C-7171-4E0A-A65A-C600D4FD69F3}" destId="{7EBDD36F-F71C-455D-A8BB-20CD3BB2849A}" srcOrd="2" destOrd="0" parTransId="{269F0B0D-D197-4D5D-AEE4-CB12D34E1824}" sibTransId="{DA87D9AA-D123-493F-9E59-A457BA2AA867}"/>
    <dgm:cxn modelId="{15E6DE4D-69A2-4E3C-BC45-82BC53D60220}" type="presOf" srcId="{835DA506-705E-450D-96EB-D6EB591287D7}" destId="{C4EC1ADB-0A47-4E55-9D3D-6BBBB844763F}" srcOrd="0" destOrd="0" presId="urn:microsoft.com/office/officeart/2005/8/layout/vList5"/>
    <dgm:cxn modelId="{8429F54F-E0C9-4A2A-8AAE-08DBD329F26E}" type="presOf" srcId="{10B88FEE-7671-4CA7-B363-7E8D36B5523F}" destId="{C4EC1ADB-0A47-4E55-9D3D-6BBBB844763F}" srcOrd="0" destOrd="3" presId="urn:microsoft.com/office/officeart/2005/8/layout/vList5"/>
    <dgm:cxn modelId="{2B4E6653-9348-4CEF-9970-35B7F339E286}" type="presOf" srcId="{FE8BCB14-49C3-4A2E-9B81-86013C8B234A}" destId="{50C31C48-F823-458C-A247-7AF81CB9F8E0}" srcOrd="0" destOrd="1" presId="urn:microsoft.com/office/officeart/2005/8/layout/vList5"/>
    <dgm:cxn modelId="{A041DC57-A2E2-4687-AB09-8E984057C7F3}" type="presOf" srcId="{63E5596B-85FC-4A4F-AB74-7EBF96E5600B}" destId="{C4EC1ADB-0A47-4E55-9D3D-6BBBB844763F}" srcOrd="0" destOrd="1" presId="urn:microsoft.com/office/officeart/2005/8/layout/vList5"/>
    <dgm:cxn modelId="{8F9CBA7C-E35A-451F-AA67-429A4FB6D037}" srcId="{DBF2393C-7171-4E0A-A65A-C600D4FD69F3}" destId="{835DA506-705E-450D-96EB-D6EB591287D7}" srcOrd="0" destOrd="0" parTransId="{9D8D4599-4EF4-46D7-8ABB-BA97B2BFDEFA}" sibTransId="{12935ACA-EB1A-4E16-A125-5503BB6DFEBC}"/>
    <dgm:cxn modelId="{A266DF82-E0A3-4018-ACDB-CEE20B20933F}" srcId="{4E8E3343-17EE-4BE9-AC55-62A2FCA1E2F0}" destId="{220C79DF-63D4-4954-9E5B-051285996B9D}" srcOrd="0" destOrd="0" parTransId="{615DDFBD-ABFF-4782-8FAA-51AD0C8AE4D5}" sibTransId="{431B05F7-C509-4BD1-8A1B-B55DACC8FE9E}"/>
    <dgm:cxn modelId="{5ECDF091-A3C1-4ABE-BAB4-24235C934363}" type="presOf" srcId="{4E8E3343-17EE-4BE9-AC55-62A2FCA1E2F0}" destId="{D582718A-70ED-4B41-A403-FC8DD9D191F2}" srcOrd="0" destOrd="0" presId="urn:microsoft.com/office/officeart/2005/8/layout/vList5"/>
    <dgm:cxn modelId="{D8CBA3A3-BED6-4E32-94A5-7A508D6B15E7}" srcId="{4E8E3343-17EE-4BE9-AC55-62A2FCA1E2F0}" destId="{DBF2393C-7171-4E0A-A65A-C600D4FD69F3}" srcOrd="1" destOrd="0" parTransId="{60FE30FB-A62A-4832-B110-87009FA89221}" sibTransId="{25DE9CD5-686F-4A30-9218-5C9038E7F6BA}"/>
    <dgm:cxn modelId="{94E524AA-9BFA-49CD-85FE-122B2C425A19}" srcId="{DBF2393C-7171-4E0A-A65A-C600D4FD69F3}" destId="{10B88FEE-7671-4CA7-B363-7E8D36B5523F}" srcOrd="3" destOrd="0" parTransId="{4E232AB3-4073-4A01-A4BE-47FF710B3D8C}" sibTransId="{1A0B42BF-05B2-489E-8C92-FA6F17BA5E44}"/>
    <dgm:cxn modelId="{50F7DEAA-930B-47F5-8720-CDA8E853EEF6}" type="presOf" srcId="{7EBDD36F-F71C-455D-A8BB-20CD3BB2849A}" destId="{C4EC1ADB-0A47-4E55-9D3D-6BBBB844763F}" srcOrd="0" destOrd="2" presId="urn:microsoft.com/office/officeart/2005/8/layout/vList5"/>
    <dgm:cxn modelId="{2F3F6DB9-00A1-4DB2-B7B1-552139C5A33E}" srcId="{220C79DF-63D4-4954-9E5B-051285996B9D}" destId="{8A840BDA-8853-4529-81FE-730740F00939}" srcOrd="0" destOrd="0" parTransId="{D2DFDE32-7A52-4034-ADED-3E12A3EF0E42}" sibTransId="{D4CFF508-7BF1-45F9-AC5D-5CA85B9DC836}"/>
    <dgm:cxn modelId="{8B81B7D3-9D22-4BB7-ADE4-36B9433C3ECC}" type="presOf" srcId="{220C79DF-63D4-4954-9E5B-051285996B9D}" destId="{7321773C-254E-42CA-8511-52F2E7E06AEF}" srcOrd="0" destOrd="0" presId="urn:microsoft.com/office/officeart/2005/8/layout/vList5"/>
    <dgm:cxn modelId="{F31CC5E3-0245-434E-867B-ABD31EFC762D}" srcId="{DBF2393C-7171-4E0A-A65A-C600D4FD69F3}" destId="{63E5596B-85FC-4A4F-AB74-7EBF96E5600B}" srcOrd="1" destOrd="0" parTransId="{5455F7D6-1916-42AA-93F5-8EEB31C59E56}" sibTransId="{A3171146-C841-4B74-B56B-72C29A38385B}"/>
    <dgm:cxn modelId="{FE6BFCEE-F95B-4CB6-BC66-05DAB87A78FE}" srcId="{220C79DF-63D4-4954-9E5B-051285996B9D}" destId="{FE8BCB14-49C3-4A2E-9B81-86013C8B234A}" srcOrd="1" destOrd="0" parTransId="{D0F6F344-7AA4-439B-B691-F8A0C3EAF38C}" sibTransId="{796A6D07-55A0-4457-BD95-8CD6F24D476F}"/>
    <dgm:cxn modelId="{0594BFF1-B879-4D71-961B-858FA0A9F561}" type="presOf" srcId="{DBF2393C-7171-4E0A-A65A-C600D4FD69F3}" destId="{A017B404-E144-4FA6-AEE4-4C8B813F0732}" srcOrd="0" destOrd="0" presId="urn:microsoft.com/office/officeart/2005/8/layout/vList5"/>
    <dgm:cxn modelId="{2C2338EF-E516-4D13-B709-34903169DBDB}" type="presParOf" srcId="{D582718A-70ED-4B41-A403-FC8DD9D191F2}" destId="{1C5BEB68-170A-492B-9853-24AFFDBEEDEB}" srcOrd="0" destOrd="0" presId="urn:microsoft.com/office/officeart/2005/8/layout/vList5"/>
    <dgm:cxn modelId="{5551EA59-FCB5-4A6F-8B79-C4D8BE4C6956}" type="presParOf" srcId="{1C5BEB68-170A-492B-9853-24AFFDBEEDEB}" destId="{7321773C-254E-42CA-8511-52F2E7E06AEF}" srcOrd="0" destOrd="0" presId="urn:microsoft.com/office/officeart/2005/8/layout/vList5"/>
    <dgm:cxn modelId="{07000731-40DF-4357-BD78-F587048362B4}" type="presParOf" srcId="{1C5BEB68-170A-492B-9853-24AFFDBEEDEB}" destId="{50C31C48-F823-458C-A247-7AF81CB9F8E0}" srcOrd="1" destOrd="0" presId="urn:microsoft.com/office/officeart/2005/8/layout/vList5"/>
    <dgm:cxn modelId="{68B4EB9D-57F4-4F24-9DB7-B09E1CFD104C}" type="presParOf" srcId="{D582718A-70ED-4B41-A403-FC8DD9D191F2}" destId="{17209369-3B53-4B10-B431-DF6AC71A28D2}" srcOrd="1" destOrd="0" presId="urn:microsoft.com/office/officeart/2005/8/layout/vList5"/>
    <dgm:cxn modelId="{87760725-4366-4AB0-ADBA-B99BABB9C2E0}" type="presParOf" srcId="{D582718A-70ED-4B41-A403-FC8DD9D191F2}" destId="{C6DC540C-26C2-4656-BDD3-8A6824F603B8}" srcOrd="2" destOrd="0" presId="urn:microsoft.com/office/officeart/2005/8/layout/vList5"/>
    <dgm:cxn modelId="{FDAA46AD-D1A2-4BFF-BD2C-57F7654F0367}" type="presParOf" srcId="{C6DC540C-26C2-4656-BDD3-8A6824F603B8}" destId="{A017B404-E144-4FA6-AEE4-4C8B813F0732}" srcOrd="0" destOrd="0" presId="urn:microsoft.com/office/officeart/2005/8/layout/vList5"/>
    <dgm:cxn modelId="{EBB51B2F-4089-47D2-A30B-AB829D4FE9E7}" type="presParOf" srcId="{C6DC540C-26C2-4656-BDD3-8A6824F603B8}" destId="{C4EC1ADB-0A47-4E55-9D3D-6BBBB844763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67F0680-073D-49A9-A4D1-6B8DB24C041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E"/>
        </a:p>
      </dgm:t>
    </dgm:pt>
    <dgm:pt modelId="{CEF130CB-4CF3-435C-A938-3D6B23B23EFA}">
      <dgm:prSet/>
      <dgm:spPr/>
      <dgm:t>
        <a:bodyPr/>
        <a:lstStyle/>
        <a:p>
          <a:pPr rtl="0"/>
          <a:r>
            <a:rPr lang="en-US" b="1" u="sng" dirty="0"/>
            <a:t>Problem</a:t>
          </a:r>
          <a:r>
            <a:rPr lang="en-US" dirty="0"/>
            <a:t>: who should be responsible for handling a system event?</a:t>
          </a:r>
          <a:endParaRPr lang="en-IE" dirty="0"/>
        </a:p>
      </dgm:t>
    </dgm:pt>
    <dgm:pt modelId="{E5B869E8-9EA4-4277-8008-E17BC8EAFEB5}" type="parTrans" cxnId="{5AAC2742-B854-4415-BF63-CA704BEEF7AB}">
      <dgm:prSet/>
      <dgm:spPr/>
      <dgm:t>
        <a:bodyPr/>
        <a:lstStyle/>
        <a:p>
          <a:endParaRPr lang="en-IE"/>
        </a:p>
      </dgm:t>
    </dgm:pt>
    <dgm:pt modelId="{B6410C54-2DD2-4594-95DD-22BCA7232788}" type="sibTrans" cxnId="{5AAC2742-B854-4415-BF63-CA704BEEF7AB}">
      <dgm:prSet/>
      <dgm:spPr/>
      <dgm:t>
        <a:bodyPr/>
        <a:lstStyle/>
        <a:p>
          <a:endParaRPr lang="en-IE"/>
        </a:p>
      </dgm:t>
    </dgm:pt>
    <dgm:pt modelId="{4E91C1EB-62FB-43DE-9C55-534648EDB5AD}">
      <dgm:prSet/>
      <dgm:spPr/>
      <dgm:t>
        <a:bodyPr/>
        <a:lstStyle/>
        <a:p>
          <a:pPr rtl="0"/>
          <a:r>
            <a:rPr lang="en-US" b="1" dirty="0"/>
            <a:t>A system event</a:t>
          </a:r>
          <a:r>
            <a:rPr lang="en-US" dirty="0"/>
            <a:t> is a high level system event generated by an external actor.</a:t>
          </a:r>
          <a:endParaRPr lang="en-IE" dirty="0"/>
        </a:p>
      </dgm:t>
    </dgm:pt>
    <dgm:pt modelId="{1688B67E-E980-450C-9A96-E9138562B1B8}" type="parTrans" cxnId="{72F0A89E-D0CE-4F62-9FD2-8D29D896E3CD}">
      <dgm:prSet/>
      <dgm:spPr/>
      <dgm:t>
        <a:bodyPr/>
        <a:lstStyle/>
        <a:p>
          <a:endParaRPr lang="en-IE"/>
        </a:p>
      </dgm:t>
    </dgm:pt>
    <dgm:pt modelId="{8A75AFDA-22E6-44EB-8865-EF6D7CA1ACF6}" type="sibTrans" cxnId="{72F0A89E-D0CE-4F62-9FD2-8D29D896E3CD}">
      <dgm:prSet/>
      <dgm:spPr/>
      <dgm:t>
        <a:bodyPr/>
        <a:lstStyle/>
        <a:p>
          <a:endParaRPr lang="en-IE"/>
        </a:p>
      </dgm:t>
    </dgm:pt>
    <dgm:pt modelId="{07D600EC-6AC8-4D86-A8CD-A7C24526AC38}">
      <dgm:prSet/>
      <dgm:spPr/>
      <dgm:t>
        <a:bodyPr/>
        <a:lstStyle/>
        <a:p>
          <a:pPr rtl="0"/>
          <a:r>
            <a:rPr lang="en-US" dirty="0"/>
            <a:t>They are associated with </a:t>
          </a:r>
          <a:r>
            <a:rPr lang="en-US" b="1" dirty="0"/>
            <a:t>system operations</a:t>
          </a:r>
          <a:r>
            <a:rPr lang="en-US" dirty="0"/>
            <a:t> - operations of the system in response to system events.</a:t>
          </a:r>
          <a:endParaRPr lang="en-IE" dirty="0"/>
        </a:p>
      </dgm:t>
    </dgm:pt>
    <dgm:pt modelId="{D1E2E8CF-EE5F-4A5C-A52A-14EBA8623D64}" type="parTrans" cxnId="{DEBCA8C4-43D5-45D5-9254-CB94674D9103}">
      <dgm:prSet/>
      <dgm:spPr/>
      <dgm:t>
        <a:bodyPr/>
        <a:lstStyle/>
        <a:p>
          <a:endParaRPr lang="en-IE"/>
        </a:p>
      </dgm:t>
    </dgm:pt>
    <dgm:pt modelId="{73DC7196-6E4C-48FC-9FAF-439DC8415F37}" type="sibTrans" cxnId="{DEBCA8C4-43D5-45D5-9254-CB94674D9103}">
      <dgm:prSet/>
      <dgm:spPr/>
      <dgm:t>
        <a:bodyPr/>
        <a:lstStyle/>
        <a:p>
          <a:endParaRPr lang="en-IE"/>
        </a:p>
      </dgm:t>
    </dgm:pt>
    <dgm:pt modelId="{63581961-10C9-452C-A103-173A21ED7D98}">
      <dgm:prSet/>
      <dgm:spPr/>
      <dgm:t>
        <a:bodyPr/>
        <a:lstStyle/>
        <a:p>
          <a:pPr rtl="0"/>
          <a:r>
            <a:rPr lang="en-US" dirty="0"/>
            <a:t>A controller is a non-user interface object responsible for handling a system event. </a:t>
          </a:r>
          <a:r>
            <a:rPr lang="en-US" b="1" dirty="0"/>
            <a:t>A controller defines the method for the system operation.</a:t>
          </a:r>
          <a:endParaRPr lang="en-IE" dirty="0"/>
        </a:p>
      </dgm:t>
    </dgm:pt>
    <dgm:pt modelId="{CD1C6179-E1BC-4091-A550-A8CDBE01E0D4}" type="parTrans" cxnId="{DAB1FFBC-0FB2-424F-ABDA-58057CA2FE6B}">
      <dgm:prSet/>
      <dgm:spPr/>
      <dgm:t>
        <a:bodyPr/>
        <a:lstStyle/>
        <a:p>
          <a:endParaRPr lang="en-IE"/>
        </a:p>
      </dgm:t>
    </dgm:pt>
    <dgm:pt modelId="{2F61DCBC-494B-4733-8C5E-BCF37D918DD1}" type="sibTrans" cxnId="{DAB1FFBC-0FB2-424F-ABDA-58057CA2FE6B}">
      <dgm:prSet/>
      <dgm:spPr/>
      <dgm:t>
        <a:bodyPr/>
        <a:lstStyle/>
        <a:p>
          <a:endParaRPr lang="en-IE"/>
        </a:p>
      </dgm:t>
    </dgm:pt>
    <dgm:pt modelId="{1496458D-93FE-4216-9EBE-57DB0C345B85}" type="pres">
      <dgm:prSet presAssocID="{F67F0680-073D-49A9-A4D1-6B8DB24C0410}" presName="Name0" presStyleCnt="0">
        <dgm:presLayoutVars>
          <dgm:dir/>
          <dgm:animLvl val="lvl"/>
          <dgm:resizeHandles val="exact"/>
        </dgm:presLayoutVars>
      </dgm:prSet>
      <dgm:spPr/>
    </dgm:pt>
    <dgm:pt modelId="{E07F7B69-50FE-4502-BACE-E9F599EBD2C2}" type="pres">
      <dgm:prSet presAssocID="{CEF130CB-4CF3-435C-A938-3D6B23B23EFA}" presName="linNode" presStyleCnt="0"/>
      <dgm:spPr/>
    </dgm:pt>
    <dgm:pt modelId="{E1DB6C11-C27C-4DEB-AED4-494C5BA4654D}" type="pres">
      <dgm:prSet presAssocID="{CEF130CB-4CF3-435C-A938-3D6B23B23EFA}" presName="parentText" presStyleLbl="node1" presStyleIdx="0" presStyleCnt="1">
        <dgm:presLayoutVars>
          <dgm:chMax val="1"/>
          <dgm:bulletEnabled val="1"/>
        </dgm:presLayoutVars>
      </dgm:prSet>
      <dgm:spPr/>
    </dgm:pt>
    <dgm:pt modelId="{DFDFACB8-D93A-4377-B4E9-70D693B720C8}" type="pres">
      <dgm:prSet presAssocID="{CEF130CB-4CF3-435C-A938-3D6B23B23EFA}" presName="descendantText" presStyleLbl="alignAccFollowNode1" presStyleIdx="0" presStyleCnt="1" custScaleY="107802">
        <dgm:presLayoutVars>
          <dgm:bulletEnabled val="1"/>
        </dgm:presLayoutVars>
      </dgm:prSet>
      <dgm:spPr/>
    </dgm:pt>
  </dgm:ptLst>
  <dgm:cxnLst>
    <dgm:cxn modelId="{5AAC2742-B854-4415-BF63-CA704BEEF7AB}" srcId="{F67F0680-073D-49A9-A4D1-6B8DB24C0410}" destId="{CEF130CB-4CF3-435C-A938-3D6B23B23EFA}" srcOrd="0" destOrd="0" parTransId="{E5B869E8-9EA4-4277-8008-E17BC8EAFEB5}" sibTransId="{B6410C54-2DD2-4594-95DD-22BCA7232788}"/>
    <dgm:cxn modelId="{55805651-50B8-4A93-8C7A-E7A704A95708}" type="presOf" srcId="{4E91C1EB-62FB-43DE-9C55-534648EDB5AD}" destId="{DFDFACB8-D93A-4377-B4E9-70D693B720C8}" srcOrd="0" destOrd="0" presId="urn:microsoft.com/office/officeart/2005/8/layout/vList5"/>
    <dgm:cxn modelId="{72F0A89E-D0CE-4F62-9FD2-8D29D896E3CD}" srcId="{CEF130CB-4CF3-435C-A938-3D6B23B23EFA}" destId="{4E91C1EB-62FB-43DE-9C55-534648EDB5AD}" srcOrd="0" destOrd="0" parTransId="{1688B67E-E980-450C-9A96-E9138562B1B8}" sibTransId="{8A75AFDA-22E6-44EB-8865-EF6D7CA1ACF6}"/>
    <dgm:cxn modelId="{8E6C60A9-02FB-4C1D-BCEB-1394592CB3C3}" type="presOf" srcId="{F67F0680-073D-49A9-A4D1-6B8DB24C0410}" destId="{1496458D-93FE-4216-9EBE-57DB0C345B85}" srcOrd="0" destOrd="0" presId="urn:microsoft.com/office/officeart/2005/8/layout/vList5"/>
    <dgm:cxn modelId="{4A9500AB-ACE7-4831-B234-EA498BCC2D00}" type="presOf" srcId="{CEF130CB-4CF3-435C-A938-3D6B23B23EFA}" destId="{E1DB6C11-C27C-4DEB-AED4-494C5BA4654D}" srcOrd="0" destOrd="0" presId="urn:microsoft.com/office/officeart/2005/8/layout/vList5"/>
    <dgm:cxn modelId="{DAB1FFBC-0FB2-424F-ABDA-58057CA2FE6B}" srcId="{CEF130CB-4CF3-435C-A938-3D6B23B23EFA}" destId="{63581961-10C9-452C-A103-173A21ED7D98}" srcOrd="2" destOrd="0" parTransId="{CD1C6179-E1BC-4091-A550-A8CDBE01E0D4}" sibTransId="{2F61DCBC-494B-4733-8C5E-BCF37D918DD1}"/>
    <dgm:cxn modelId="{DEBCA8C4-43D5-45D5-9254-CB94674D9103}" srcId="{CEF130CB-4CF3-435C-A938-3D6B23B23EFA}" destId="{07D600EC-6AC8-4D86-A8CD-A7C24526AC38}" srcOrd="1" destOrd="0" parTransId="{D1E2E8CF-EE5F-4A5C-A52A-14EBA8623D64}" sibTransId="{73DC7196-6E4C-48FC-9FAF-439DC8415F37}"/>
    <dgm:cxn modelId="{828265D4-6946-4F32-B8CA-9A6A6760B081}" type="presOf" srcId="{07D600EC-6AC8-4D86-A8CD-A7C24526AC38}" destId="{DFDFACB8-D93A-4377-B4E9-70D693B720C8}" srcOrd="0" destOrd="1" presId="urn:microsoft.com/office/officeart/2005/8/layout/vList5"/>
    <dgm:cxn modelId="{C8738AFC-0DDC-46FC-B507-3467800DE030}" type="presOf" srcId="{63581961-10C9-452C-A103-173A21ED7D98}" destId="{DFDFACB8-D93A-4377-B4E9-70D693B720C8}" srcOrd="0" destOrd="2" presId="urn:microsoft.com/office/officeart/2005/8/layout/vList5"/>
    <dgm:cxn modelId="{3AF53358-23CE-4AB3-8C61-4C289755964F}" type="presParOf" srcId="{1496458D-93FE-4216-9EBE-57DB0C345B85}" destId="{E07F7B69-50FE-4502-BACE-E9F599EBD2C2}" srcOrd="0" destOrd="0" presId="urn:microsoft.com/office/officeart/2005/8/layout/vList5"/>
    <dgm:cxn modelId="{FAC1BB9F-A350-4E42-81FB-73FF908DA20B}" type="presParOf" srcId="{E07F7B69-50FE-4502-BACE-E9F599EBD2C2}" destId="{E1DB6C11-C27C-4DEB-AED4-494C5BA4654D}" srcOrd="0" destOrd="0" presId="urn:microsoft.com/office/officeart/2005/8/layout/vList5"/>
    <dgm:cxn modelId="{3EC0FB21-7A3A-49E5-BCD3-A1B5A886B0E0}" type="presParOf" srcId="{E07F7B69-50FE-4502-BACE-E9F599EBD2C2}" destId="{DFDFACB8-D93A-4377-B4E9-70D693B720C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19C4057-CE11-4735-B4B4-B05ED332791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E"/>
        </a:p>
      </dgm:t>
    </dgm:pt>
    <dgm:pt modelId="{C222518B-36F4-41E9-9712-8591424B777E}">
      <dgm:prSet/>
      <dgm:spPr/>
      <dgm:t>
        <a:bodyPr/>
        <a:lstStyle/>
        <a:p>
          <a:pPr rtl="0"/>
          <a:r>
            <a:rPr lang="en-US" b="1" u="sng" dirty="0"/>
            <a:t>Solution</a:t>
          </a:r>
          <a:r>
            <a:rPr lang="en-US" b="1" dirty="0"/>
            <a:t>:</a:t>
          </a:r>
          <a:r>
            <a:rPr lang="en-US" dirty="0"/>
            <a:t> Assign the responsibility for handling a system event to a particular class</a:t>
          </a:r>
          <a:br>
            <a:rPr lang="en-US" dirty="0"/>
          </a:br>
          <a:endParaRPr lang="en-US" dirty="0"/>
        </a:p>
      </dgm:t>
    </dgm:pt>
    <dgm:pt modelId="{BABFC7CB-E0C6-4EB3-AEEB-909B3215104E}" type="parTrans" cxnId="{A110B4C8-EFE6-41DB-961D-D01A09889CC3}">
      <dgm:prSet/>
      <dgm:spPr/>
      <dgm:t>
        <a:bodyPr/>
        <a:lstStyle/>
        <a:p>
          <a:endParaRPr lang="en-IE"/>
        </a:p>
      </dgm:t>
    </dgm:pt>
    <dgm:pt modelId="{1624C0A7-3EF7-4A74-9B57-1B94E403DCD0}" type="sibTrans" cxnId="{A110B4C8-EFE6-41DB-961D-D01A09889CC3}">
      <dgm:prSet/>
      <dgm:spPr/>
      <dgm:t>
        <a:bodyPr/>
        <a:lstStyle/>
        <a:p>
          <a:endParaRPr lang="en-IE"/>
        </a:p>
      </dgm:t>
    </dgm:pt>
    <dgm:pt modelId="{65211C28-2C95-448E-B5A6-ABB52A210ECB}" type="pres">
      <dgm:prSet presAssocID="{E19C4057-CE11-4735-B4B4-B05ED3327919}" presName="Name0" presStyleCnt="0">
        <dgm:presLayoutVars>
          <dgm:dir/>
          <dgm:animLvl val="lvl"/>
          <dgm:resizeHandles val="exact"/>
        </dgm:presLayoutVars>
      </dgm:prSet>
      <dgm:spPr/>
    </dgm:pt>
    <dgm:pt modelId="{7E2524D0-B790-4845-BA2E-0F00CD26AD2E}" type="pres">
      <dgm:prSet presAssocID="{C222518B-36F4-41E9-9712-8591424B777E}" presName="linNode" presStyleCnt="0"/>
      <dgm:spPr/>
    </dgm:pt>
    <dgm:pt modelId="{E0301D28-82DF-4390-9F96-733456D948D7}" type="pres">
      <dgm:prSet presAssocID="{C222518B-36F4-41E9-9712-8591424B777E}" presName="parentText" presStyleLbl="node1" presStyleIdx="0" presStyleCnt="1" custScaleX="226767">
        <dgm:presLayoutVars>
          <dgm:chMax val="1"/>
          <dgm:bulletEnabled val="1"/>
        </dgm:presLayoutVars>
      </dgm:prSet>
      <dgm:spPr/>
    </dgm:pt>
  </dgm:ptLst>
  <dgm:cxnLst>
    <dgm:cxn modelId="{6CD98DA4-5BE8-4989-BE44-110B6A0D97A6}" type="presOf" srcId="{C222518B-36F4-41E9-9712-8591424B777E}" destId="{E0301D28-82DF-4390-9F96-733456D948D7}" srcOrd="0" destOrd="0" presId="urn:microsoft.com/office/officeart/2005/8/layout/vList5"/>
    <dgm:cxn modelId="{DABCBDBC-5D57-48FC-9994-E144E848D633}" type="presOf" srcId="{E19C4057-CE11-4735-B4B4-B05ED3327919}" destId="{65211C28-2C95-448E-B5A6-ABB52A210ECB}" srcOrd="0" destOrd="0" presId="urn:microsoft.com/office/officeart/2005/8/layout/vList5"/>
    <dgm:cxn modelId="{A110B4C8-EFE6-41DB-961D-D01A09889CC3}" srcId="{E19C4057-CE11-4735-B4B4-B05ED3327919}" destId="{C222518B-36F4-41E9-9712-8591424B777E}" srcOrd="0" destOrd="0" parTransId="{BABFC7CB-E0C6-4EB3-AEEB-909B3215104E}" sibTransId="{1624C0A7-3EF7-4A74-9B57-1B94E403DCD0}"/>
    <dgm:cxn modelId="{37A19433-E8B8-4517-BAF0-22A06F1E81C2}" type="presParOf" srcId="{65211C28-2C95-448E-B5A6-ABB52A210ECB}" destId="{7E2524D0-B790-4845-BA2E-0F00CD26AD2E}" srcOrd="0" destOrd="0" presId="urn:microsoft.com/office/officeart/2005/8/layout/vList5"/>
    <dgm:cxn modelId="{F8C08294-BA8A-42FA-AE20-63E98BC20D98}" type="presParOf" srcId="{7E2524D0-B790-4845-BA2E-0F00CD26AD2E}" destId="{E0301D28-82DF-4390-9F96-733456D948D7}"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66248DA-AF49-4B17-889E-B1DD9D8E4E0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E"/>
        </a:p>
      </dgm:t>
    </dgm:pt>
    <dgm:pt modelId="{5293DCB3-C778-4064-8A1C-6E1033B0768A}">
      <dgm:prSet/>
      <dgm:spPr/>
      <dgm:t>
        <a:bodyPr/>
        <a:lstStyle/>
        <a:p>
          <a:pPr rtl="0"/>
          <a:r>
            <a:rPr lang="en-IE" dirty="0"/>
            <a:t>Targets the wrong problem</a:t>
          </a:r>
        </a:p>
      </dgm:t>
    </dgm:pt>
    <dgm:pt modelId="{44DA3741-8354-4DA2-8D63-5C434A87AA7E}" type="parTrans" cxnId="{8A19C38D-DFDB-423A-B916-A26B57E9741B}">
      <dgm:prSet/>
      <dgm:spPr/>
      <dgm:t>
        <a:bodyPr/>
        <a:lstStyle/>
        <a:p>
          <a:endParaRPr lang="en-IE"/>
        </a:p>
      </dgm:t>
    </dgm:pt>
    <dgm:pt modelId="{197DD7FB-83B7-47B9-B9B5-2EFFA3A14924}" type="sibTrans" cxnId="{8A19C38D-DFDB-423A-B916-A26B57E9741B}">
      <dgm:prSet/>
      <dgm:spPr/>
      <dgm:t>
        <a:bodyPr/>
        <a:lstStyle/>
        <a:p>
          <a:endParaRPr lang="en-IE"/>
        </a:p>
      </dgm:t>
    </dgm:pt>
    <dgm:pt modelId="{01D1F8E7-A222-4A8C-B774-2D7FC9AAB9E9}">
      <dgm:prSet/>
      <dgm:spPr/>
      <dgm:t>
        <a:bodyPr/>
        <a:lstStyle/>
        <a:p>
          <a:pPr rtl="0"/>
          <a:r>
            <a:rPr lang="en-IE" dirty="0"/>
            <a:t>The need for patterns results from using computer languages or techniques with insufficient abstraction ability. Under ideal factoring, a concept should not be copied, but merely referenced</a:t>
          </a:r>
        </a:p>
      </dgm:t>
    </dgm:pt>
    <dgm:pt modelId="{62E4FF7E-0F32-45BD-BD7E-F6805B9968ED}" type="parTrans" cxnId="{56D9CB18-E3C5-40CA-A9DA-21DE1B377A5A}">
      <dgm:prSet/>
      <dgm:spPr/>
      <dgm:t>
        <a:bodyPr/>
        <a:lstStyle/>
        <a:p>
          <a:endParaRPr lang="en-IE"/>
        </a:p>
      </dgm:t>
    </dgm:pt>
    <dgm:pt modelId="{6D085FEB-B07C-4F73-9048-4FAF3A6F02DE}" type="sibTrans" cxnId="{56D9CB18-E3C5-40CA-A9DA-21DE1B377A5A}">
      <dgm:prSet/>
      <dgm:spPr/>
      <dgm:t>
        <a:bodyPr/>
        <a:lstStyle/>
        <a:p>
          <a:endParaRPr lang="en-IE"/>
        </a:p>
      </dgm:t>
    </dgm:pt>
    <dgm:pt modelId="{DF5A505D-8288-4A71-80BF-D4C71260474C}">
      <dgm:prSet/>
      <dgm:spPr/>
      <dgm:t>
        <a:bodyPr/>
        <a:lstStyle/>
        <a:p>
          <a:pPr rtl="0"/>
          <a:r>
            <a:rPr lang="en-IE" dirty="0"/>
            <a:t>Lacks formal foundations</a:t>
          </a:r>
        </a:p>
      </dgm:t>
    </dgm:pt>
    <dgm:pt modelId="{4A18CECF-826D-4BC6-96B3-D38477B4B139}" type="parTrans" cxnId="{4ADAE80C-F5D7-437B-9E22-659A41CF6F0E}">
      <dgm:prSet/>
      <dgm:spPr/>
      <dgm:t>
        <a:bodyPr/>
        <a:lstStyle/>
        <a:p>
          <a:endParaRPr lang="en-IE"/>
        </a:p>
      </dgm:t>
    </dgm:pt>
    <dgm:pt modelId="{4FE5F2DF-B62B-4362-A5CE-3D392E875192}" type="sibTrans" cxnId="{4ADAE80C-F5D7-437B-9E22-659A41CF6F0E}">
      <dgm:prSet/>
      <dgm:spPr/>
      <dgm:t>
        <a:bodyPr/>
        <a:lstStyle/>
        <a:p>
          <a:endParaRPr lang="en-IE"/>
        </a:p>
      </dgm:t>
    </dgm:pt>
    <dgm:pt modelId="{DE02E590-497A-4DEF-A936-A3E95626B10F}">
      <dgm:prSet/>
      <dgm:spPr/>
      <dgm:t>
        <a:bodyPr/>
        <a:lstStyle/>
        <a:p>
          <a:pPr rtl="0"/>
          <a:r>
            <a:rPr lang="en-IE" dirty="0"/>
            <a:t>The study of design patterns has been excessively ad hoc, and some have argued that the concept sorely needs to be put on a more formal footing. </a:t>
          </a:r>
        </a:p>
      </dgm:t>
    </dgm:pt>
    <dgm:pt modelId="{AED19296-0D81-44C1-9D92-DBD83695505E}" type="parTrans" cxnId="{54DADACF-3FA8-4A32-8365-184A2B66721D}">
      <dgm:prSet/>
      <dgm:spPr/>
      <dgm:t>
        <a:bodyPr/>
        <a:lstStyle/>
        <a:p>
          <a:endParaRPr lang="en-IE"/>
        </a:p>
      </dgm:t>
    </dgm:pt>
    <dgm:pt modelId="{063FD5BF-AC77-4C6B-949F-08CA57C0C9D1}" type="sibTrans" cxnId="{54DADACF-3FA8-4A32-8365-184A2B66721D}">
      <dgm:prSet/>
      <dgm:spPr/>
      <dgm:t>
        <a:bodyPr/>
        <a:lstStyle/>
        <a:p>
          <a:endParaRPr lang="en-IE"/>
        </a:p>
      </dgm:t>
    </dgm:pt>
    <dgm:pt modelId="{CE1A1A7E-D936-44B3-A9E4-C69886A67CB4}">
      <dgm:prSet/>
      <dgm:spPr/>
      <dgm:t>
        <a:bodyPr/>
        <a:lstStyle/>
        <a:p>
          <a:pPr rtl="0"/>
          <a:r>
            <a:rPr lang="en-IE" dirty="0"/>
            <a:t>At </a:t>
          </a:r>
          <a:r>
            <a:rPr lang="en-IE" dirty="0">
              <a:hlinkClick xmlns:r="http://schemas.openxmlformats.org/officeDocument/2006/relationships" r:id="rId1"/>
            </a:rPr>
            <a:t>OOPSLA</a:t>
          </a:r>
          <a:r>
            <a:rPr lang="en-IE" dirty="0"/>
            <a:t> 1999, the Gang of Four were (with their full cooperation) subjected to a show trial, in which they were "charged" with numerous crimes against computer science. They were "convicted" by ⅔ of the "jurors" who attended the trial.</a:t>
          </a:r>
        </a:p>
      </dgm:t>
    </dgm:pt>
    <dgm:pt modelId="{8193421A-F936-49DF-B6FC-DD4D0036F55C}" type="parTrans" cxnId="{8B46BE1E-C74B-4B23-A665-EAEE6EFFAEDA}">
      <dgm:prSet/>
      <dgm:spPr/>
      <dgm:t>
        <a:bodyPr/>
        <a:lstStyle/>
        <a:p>
          <a:endParaRPr lang="en-IE"/>
        </a:p>
      </dgm:t>
    </dgm:pt>
    <dgm:pt modelId="{28597391-EF50-4EDD-A861-51F92BCEC14F}" type="sibTrans" cxnId="{8B46BE1E-C74B-4B23-A665-EAEE6EFFAEDA}">
      <dgm:prSet/>
      <dgm:spPr/>
      <dgm:t>
        <a:bodyPr/>
        <a:lstStyle/>
        <a:p>
          <a:endParaRPr lang="en-IE"/>
        </a:p>
      </dgm:t>
    </dgm:pt>
    <dgm:pt modelId="{C3262BE1-A94E-44EB-830B-AF90386BA969}">
      <dgm:prSet/>
      <dgm:spPr/>
      <dgm:t>
        <a:bodyPr/>
        <a:lstStyle/>
        <a:p>
          <a:pPr rtl="0"/>
          <a:r>
            <a:rPr lang="en-IE" dirty="0"/>
            <a:t>Leads to inefficient solutions</a:t>
          </a:r>
        </a:p>
      </dgm:t>
    </dgm:pt>
    <dgm:pt modelId="{D15A421F-B7E8-4FCA-AE37-7FFE6E051E1E}" type="parTrans" cxnId="{C29F504F-B1B8-4F1D-BB9C-B330EEDE945D}">
      <dgm:prSet/>
      <dgm:spPr/>
      <dgm:t>
        <a:bodyPr/>
        <a:lstStyle/>
        <a:p>
          <a:endParaRPr lang="en-IE"/>
        </a:p>
      </dgm:t>
    </dgm:pt>
    <dgm:pt modelId="{DDD7DD62-808E-40EA-BA63-952C40B4AAD9}" type="sibTrans" cxnId="{C29F504F-B1B8-4F1D-BB9C-B330EEDE945D}">
      <dgm:prSet/>
      <dgm:spPr/>
      <dgm:t>
        <a:bodyPr/>
        <a:lstStyle/>
        <a:p>
          <a:endParaRPr lang="en-IE"/>
        </a:p>
      </dgm:t>
    </dgm:pt>
    <dgm:pt modelId="{BC210783-FA3C-4823-B197-01E7E8F07644}">
      <dgm:prSet/>
      <dgm:spPr/>
      <dgm:t>
        <a:bodyPr/>
        <a:lstStyle/>
        <a:p>
          <a:pPr rtl="0"/>
          <a:r>
            <a:rPr lang="en-IE" dirty="0"/>
            <a:t>The idea of a design pattern is an attempt to standardize what are already accepted best practices. In principle this might appear to be beneficial, but in practice it often results in the unnecessary duplication of code. </a:t>
          </a:r>
        </a:p>
      </dgm:t>
    </dgm:pt>
    <dgm:pt modelId="{676DD86B-57C1-4008-B8EA-9E731893E417}" type="parTrans" cxnId="{F8C9FE23-E7B2-468B-99EC-417ABBC6FE88}">
      <dgm:prSet/>
      <dgm:spPr/>
      <dgm:t>
        <a:bodyPr/>
        <a:lstStyle/>
        <a:p>
          <a:endParaRPr lang="en-IE"/>
        </a:p>
      </dgm:t>
    </dgm:pt>
    <dgm:pt modelId="{69B7EE0E-A954-4D7B-B06D-FA1C32C9AB2A}" type="sibTrans" cxnId="{F8C9FE23-E7B2-468B-99EC-417ABBC6FE88}">
      <dgm:prSet/>
      <dgm:spPr/>
      <dgm:t>
        <a:bodyPr/>
        <a:lstStyle/>
        <a:p>
          <a:endParaRPr lang="en-IE"/>
        </a:p>
      </dgm:t>
    </dgm:pt>
    <dgm:pt modelId="{F13070D8-5250-4CD1-8506-6ECA5F6208A8}">
      <dgm:prSet/>
      <dgm:spPr/>
      <dgm:t>
        <a:bodyPr/>
        <a:lstStyle/>
        <a:p>
          <a:pPr rtl="0"/>
          <a:r>
            <a:rPr lang="en-IE" dirty="0"/>
            <a:t>Does not differ significantly from other abstractions</a:t>
          </a:r>
        </a:p>
      </dgm:t>
    </dgm:pt>
    <dgm:pt modelId="{FBC4F47E-1B96-4B2D-99F8-E42B4A6D2DF4}" type="parTrans" cxnId="{9BBE90D5-128D-4C75-976E-DD4366B655F6}">
      <dgm:prSet/>
      <dgm:spPr/>
      <dgm:t>
        <a:bodyPr/>
        <a:lstStyle/>
        <a:p>
          <a:endParaRPr lang="en-IE"/>
        </a:p>
      </dgm:t>
    </dgm:pt>
    <dgm:pt modelId="{61E7D448-6705-49B2-BB63-D656B163DB4B}" type="sibTrans" cxnId="{9BBE90D5-128D-4C75-976E-DD4366B655F6}">
      <dgm:prSet/>
      <dgm:spPr/>
      <dgm:t>
        <a:bodyPr/>
        <a:lstStyle/>
        <a:p>
          <a:endParaRPr lang="en-IE"/>
        </a:p>
      </dgm:t>
    </dgm:pt>
    <dgm:pt modelId="{9215293A-520F-47BB-B383-1403D918C51E}">
      <dgm:prSet/>
      <dgm:spPr/>
      <dgm:t>
        <a:bodyPr/>
        <a:lstStyle/>
        <a:p>
          <a:pPr rtl="0"/>
          <a:r>
            <a:rPr lang="en-IE" dirty="0"/>
            <a:t>Is the use of new terminology (borrowed from the architecture community) to describe existing phenomena in the field of programming unnecessary? </a:t>
          </a:r>
        </a:p>
      </dgm:t>
    </dgm:pt>
    <dgm:pt modelId="{441260D1-55A8-43D5-A808-B2688A46B002}" type="parTrans" cxnId="{17123022-DFF9-429B-B3CA-A74EC6FC70CB}">
      <dgm:prSet/>
      <dgm:spPr/>
      <dgm:t>
        <a:bodyPr/>
        <a:lstStyle/>
        <a:p>
          <a:endParaRPr lang="en-IE"/>
        </a:p>
      </dgm:t>
    </dgm:pt>
    <dgm:pt modelId="{F86FD267-093F-402C-8415-4A85E26D4E8B}" type="sibTrans" cxnId="{17123022-DFF9-429B-B3CA-A74EC6FC70CB}">
      <dgm:prSet/>
      <dgm:spPr/>
      <dgm:t>
        <a:bodyPr/>
        <a:lstStyle/>
        <a:p>
          <a:endParaRPr lang="en-IE"/>
        </a:p>
      </dgm:t>
    </dgm:pt>
    <dgm:pt modelId="{B1EE7CF0-ACC5-493D-B1BA-037ABC475941}">
      <dgm:prSet/>
      <dgm:spPr/>
      <dgm:t>
        <a:bodyPr/>
        <a:lstStyle/>
        <a:p>
          <a:pPr rtl="0"/>
          <a:r>
            <a:rPr lang="en-IE" dirty="0"/>
            <a:t>The Model-View-Controller paradigm is touted as an example of a "pattern" which predates the concept of "design patterns" by several years. </a:t>
          </a:r>
        </a:p>
      </dgm:t>
    </dgm:pt>
    <dgm:pt modelId="{4D39E064-A5F6-4796-B7BA-671D260CEB55}" type="parTrans" cxnId="{0553B6AB-7ED0-4236-8FDC-B3FC1EA8963F}">
      <dgm:prSet/>
      <dgm:spPr/>
      <dgm:t>
        <a:bodyPr/>
        <a:lstStyle/>
        <a:p>
          <a:endParaRPr lang="en-IE"/>
        </a:p>
      </dgm:t>
    </dgm:pt>
    <dgm:pt modelId="{1A372D38-9D44-4DA7-8A20-92455840F332}" type="sibTrans" cxnId="{0553B6AB-7ED0-4236-8FDC-B3FC1EA8963F}">
      <dgm:prSet/>
      <dgm:spPr/>
      <dgm:t>
        <a:bodyPr/>
        <a:lstStyle/>
        <a:p>
          <a:endParaRPr lang="en-IE"/>
        </a:p>
      </dgm:t>
    </dgm:pt>
    <dgm:pt modelId="{22A46A5B-76A0-4BB6-85B4-57E90E0E6260}" type="pres">
      <dgm:prSet presAssocID="{266248DA-AF49-4B17-889E-B1DD9D8E4E02}" presName="linear" presStyleCnt="0">
        <dgm:presLayoutVars>
          <dgm:animLvl val="lvl"/>
          <dgm:resizeHandles val="exact"/>
        </dgm:presLayoutVars>
      </dgm:prSet>
      <dgm:spPr/>
    </dgm:pt>
    <dgm:pt modelId="{EDB93CD3-7DB2-4413-9FCD-B49011717104}" type="pres">
      <dgm:prSet presAssocID="{5293DCB3-C778-4064-8A1C-6E1033B0768A}" presName="parentText" presStyleLbl="node1" presStyleIdx="0" presStyleCnt="4">
        <dgm:presLayoutVars>
          <dgm:chMax val="0"/>
          <dgm:bulletEnabled val="1"/>
        </dgm:presLayoutVars>
      </dgm:prSet>
      <dgm:spPr/>
    </dgm:pt>
    <dgm:pt modelId="{15604ADC-1AB0-4A19-8E63-299C9A1CB65F}" type="pres">
      <dgm:prSet presAssocID="{5293DCB3-C778-4064-8A1C-6E1033B0768A}" presName="childText" presStyleLbl="revTx" presStyleIdx="0" presStyleCnt="4">
        <dgm:presLayoutVars>
          <dgm:bulletEnabled val="1"/>
        </dgm:presLayoutVars>
      </dgm:prSet>
      <dgm:spPr/>
    </dgm:pt>
    <dgm:pt modelId="{159ACB21-9E2D-4A1D-AF3E-3655F1EFF575}" type="pres">
      <dgm:prSet presAssocID="{DF5A505D-8288-4A71-80BF-D4C71260474C}" presName="parentText" presStyleLbl="node1" presStyleIdx="1" presStyleCnt="4">
        <dgm:presLayoutVars>
          <dgm:chMax val="0"/>
          <dgm:bulletEnabled val="1"/>
        </dgm:presLayoutVars>
      </dgm:prSet>
      <dgm:spPr/>
    </dgm:pt>
    <dgm:pt modelId="{6A2FFC86-21C1-44D4-AE87-B0C374A08E45}" type="pres">
      <dgm:prSet presAssocID="{DF5A505D-8288-4A71-80BF-D4C71260474C}" presName="childText" presStyleLbl="revTx" presStyleIdx="1" presStyleCnt="4">
        <dgm:presLayoutVars>
          <dgm:bulletEnabled val="1"/>
        </dgm:presLayoutVars>
      </dgm:prSet>
      <dgm:spPr/>
    </dgm:pt>
    <dgm:pt modelId="{56BA893C-D6F6-4FB6-89CA-ED2EE87864B3}" type="pres">
      <dgm:prSet presAssocID="{C3262BE1-A94E-44EB-830B-AF90386BA969}" presName="parentText" presStyleLbl="node1" presStyleIdx="2" presStyleCnt="4">
        <dgm:presLayoutVars>
          <dgm:chMax val="0"/>
          <dgm:bulletEnabled val="1"/>
        </dgm:presLayoutVars>
      </dgm:prSet>
      <dgm:spPr/>
    </dgm:pt>
    <dgm:pt modelId="{95A15E86-35C9-4C28-91D7-EE52202F3D3F}" type="pres">
      <dgm:prSet presAssocID="{C3262BE1-A94E-44EB-830B-AF90386BA969}" presName="childText" presStyleLbl="revTx" presStyleIdx="2" presStyleCnt="4">
        <dgm:presLayoutVars>
          <dgm:bulletEnabled val="1"/>
        </dgm:presLayoutVars>
      </dgm:prSet>
      <dgm:spPr/>
    </dgm:pt>
    <dgm:pt modelId="{93B37B6D-E5AB-4E9F-885D-EB5F6B01565A}" type="pres">
      <dgm:prSet presAssocID="{F13070D8-5250-4CD1-8506-6ECA5F6208A8}" presName="parentText" presStyleLbl="node1" presStyleIdx="3" presStyleCnt="4">
        <dgm:presLayoutVars>
          <dgm:chMax val="0"/>
          <dgm:bulletEnabled val="1"/>
        </dgm:presLayoutVars>
      </dgm:prSet>
      <dgm:spPr/>
    </dgm:pt>
    <dgm:pt modelId="{FA301185-68BA-4050-B482-F847F3458FC8}" type="pres">
      <dgm:prSet presAssocID="{F13070D8-5250-4CD1-8506-6ECA5F6208A8}" presName="childText" presStyleLbl="revTx" presStyleIdx="3" presStyleCnt="4">
        <dgm:presLayoutVars>
          <dgm:bulletEnabled val="1"/>
        </dgm:presLayoutVars>
      </dgm:prSet>
      <dgm:spPr/>
    </dgm:pt>
  </dgm:ptLst>
  <dgm:cxnLst>
    <dgm:cxn modelId="{856ACE08-7151-43A0-87A6-2BB113040AD3}" type="presOf" srcId="{01D1F8E7-A222-4A8C-B774-2D7FC9AAB9E9}" destId="{15604ADC-1AB0-4A19-8E63-299C9A1CB65F}" srcOrd="0" destOrd="0" presId="urn:microsoft.com/office/officeart/2005/8/layout/vList2"/>
    <dgm:cxn modelId="{4ADAE80C-F5D7-437B-9E22-659A41CF6F0E}" srcId="{266248DA-AF49-4B17-889E-B1DD9D8E4E02}" destId="{DF5A505D-8288-4A71-80BF-D4C71260474C}" srcOrd="1" destOrd="0" parTransId="{4A18CECF-826D-4BC6-96B3-D38477B4B139}" sibTransId="{4FE5F2DF-B62B-4362-A5CE-3D392E875192}"/>
    <dgm:cxn modelId="{56D9CB18-E3C5-40CA-A9DA-21DE1B377A5A}" srcId="{5293DCB3-C778-4064-8A1C-6E1033B0768A}" destId="{01D1F8E7-A222-4A8C-B774-2D7FC9AAB9E9}" srcOrd="0" destOrd="0" parTransId="{62E4FF7E-0F32-45BD-BD7E-F6805B9968ED}" sibTransId="{6D085FEB-B07C-4F73-9048-4FAF3A6F02DE}"/>
    <dgm:cxn modelId="{C5AD431A-C35C-4EA3-9BF8-191B5B174A13}" type="presOf" srcId="{DF5A505D-8288-4A71-80BF-D4C71260474C}" destId="{159ACB21-9E2D-4A1D-AF3E-3655F1EFF575}" srcOrd="0" destOrd="0" presId="urn:microsoft.com/office/officeart/2005/8/layout/vList2"/>
    <dgm:cxn modelId="{8B46BE1E-C74B-4B23-A665-EAEE6EFFAEDA}" srcId="{DF5A505D-8288-4A71-80BF-D4C71260474C}" destId="{CE1A1A7E-D936-44B3-A9E4-C69886A67CB4}" srcOrd="1" destOrd="0" parTransId="{8193421A-F936-49DF-B6FC-DD4D0036F55C}" sibTransId="{28597391-EF50-4EDD-A861-51F92BCEC14F}"/>
    <dgm:cxn modelId="{17123022-DFF9-429B-B3CA-A74EC6FC70CB}" srcId="{F13070D8-5250-4CD1-8506-6ECA5F6208A8}" destId="{9215293A-520F-47BB-B383-1403D918C51E}" srcOrd="0" destOrd="0" parTransId="{441260D1-55A8-43D5-A808-B2688A46B002}" sibTransId="{F86FD267-093F-402C-8415-4A85E26D4E8B}"/>
    <dgm:cxn modelId="{F8C9FE23-E7B2-468B-99EC-417ABBC6FE88}" srcId="{C3262BE1-A94E-44EB-830B-AF90386BA969}" destId="{BC210783-FA3C-4823-B197-01E7E8F07644}" srcOrd="0" destOrd="0" parTransId="{676DD86B-57C1-4008-B8EA-9E731893E417}" sibTransId="{69B7EE0E-A954-4D7B-B06D-FA1C32C9AB2A}"/>
    <dgm:cxn modelId="{C939422F-E3E1-467D-8B5B-26062EC5CC77}" type="presOf" srcId="{B1EE7CF0-ACC5-493D-B1BA-037ABC475941}" destId="{FA301185-68BA-4050-B482-F847F3458FC8}" srcOrd="0" destOrd="1" presId="urn:microsoft.com/office/officeart/2005/8/layout/vList2"/>
    <dgm:cxn modelId="{C29F504F-B1B8-4F1D-BB9C-B330EEDE945D}" srcId="{266248DA-AF49-4B17-889E-B1DD9D8E4E02}" destId="{C3262BE1-A94E-44EB-830B-AF90386BA969}" srcOrd="2" destOrd="0" parTransId="{D15A421F-B7E8-4FCA-AE37-7FFE6E051E1E}" sibTransId="{DDD7DD62-808E-40EA-BA63-952C40B4AAD9}"/>
    <dgm:cxn modelId="{46114150-6E6C-49FC-B307-01A56CDA4438}" type="presOf" srcId="{DE02E590-497A-4DEF-A936-A3E95626B10F}" destId="{6A2FFC86-21C1-44D4-AE87-B0C374A08E45}" srcOrd="0" destOrd="0" presId="urn:microsoft.com/office/officeart/2005/8/layout/vList2"/>
    <dgm:cxn modelId="{F852657F-8B52-4704-8DDA-E467789A415F}" type="presOf" srcId="{BC210783-FA3C-4823-B197-01E7E8F07644}" destId="{95A15E86-35C9-4C28-91D7-EE52202F3D3F}" srcOrd="0" destOrd="0" presId="urn:microsoft.com/office/officeart/2005/8/layout/vList2"/>
    <dgm:cxn modelId="{8A19C38D-DFDB-423A-B916-A26B57E9741B}" srcId="{266248DA-AF49-4B17-889E-B1DD9D8E4E02}" destId="{5293DCB3-C778-4064-8A1C-6E1033B0768A}" srcOrd="0" destOrd="0" parTransId="{44DA3741-8354-4DA2-8D63-5C434A87AA7E}" sibTransId="{197DD7FB-83B7-47B9-B9B5-2EFFA3A14924}"/>
    <dgm:cxn modelId="{26854993-D88D-4E8C-B51A-66E2B1C47019}" type="presOf" srcId="{C3262BE1-A94E-44EB-830B-AF90386BA969}" destId="{56BA893C-D6F6-4FB6-89CA-ED2EE87864B3}" srcOrd="0" destOrd="0" presId="urn:microsoft.com/office/officeart/2005/8/layout/vList2"/>
    <dgm:cxn modelId="{4AB5B296-2645-4974-9AC4-E5F3F9F46537}" type="presOf" srcId="{CE1A1A7E-D936-44B3-A9E4-C69886A67CB4}" destId="{6A2FFC86-21C1-44D4-AE87-B0C374A08E45}" srcOrd="0" destOrd="1" presId="urn:microsoft.com/office/officeart/2005/8/layout/vList2"/>
    <dgm:cxn modelId="{0553B6AB-7ED0-4236-8FDC-B3FC1EA8963F}" srcId="{F13070D8-5250-4CD1-8506-6ECA5F6208A8}" destId="{B1EE7CF0-ACC5-493D-B1BA-037ABC475941}" srcOrd="1" destOrd="0" parTransId="{4D39E064-A5F6-4796-B7BA-671D260CEB55}" sibTransId="{1A372D38-9D44-4DA7-8A20-92455840F332}"/>
    <dgm:cxn modelId="{595BABAC-9CB9-47E3-9C7A-329C73160588}" type="presOf" srcId="{266248DA-AF49-4B17-889E-B1DD9D8E4E02}" destId="{22A46A5B-76A0-4BB6-85B4-57E90E0E6260}" srcOrd="0" destOrd="0" presId="urn:microsoft.com/office/officeart/2005/8/layout/vList2"/>
    <dgm:cxn modelId="{54DADACF-3FA8-4A32-8365-184A2B66721D}" srcId="{DF5A505D-8288-4A71-80BF-D4C71260474C}" destId="{DE02E590-497A-4DEF-A936-A3E95626B10F}" srcOrd="0" destOrd="0" parTransId="{AED19296-0D81-44C1-9D92-DBD83695505E}" sibTransId="{063FD5BF-AC77-4C6B-949F-08CA57C0C9D1}"/>
    <dgm:cxn modelId="{9BBE90D5-128D-4C75-976E-DD4366B655F6}" srcId="{266248DA-AF49-4B17-889E-B1DD9D8E4E02}" destId="{F13070D8-5250-4CD1-8506-6ECA5F6208A8}" srcOrd="3" destOrd="0" parTransId="{FBC4F47E-1B96-4B2D-99F8-E42B4A6D2DF4}" sibTransId="{61E7D448-6705-49B2-BB63-D656B163DB4B}"/>
    <dgm:cxn modelId="{2256E5EA-CFFA-4113-846C-7477BFC8FC6C}" type="presOf" srcId="{9215293A-520F-47BB-B383-1403D918C51E}" destId="{FA301185-68BA-4050-B482-F847F3458FC8}" srcOrd="0" destOrd="0" presId="urn:microsoft.com/office/officeart/2005/8/layout/vList2"/>
    <dgm:cxn modelId="{AD209FF4-E825-4FF3-AF6C-08D7A33F6E13}" type="presOf" srcId="{F13070D8-5250-4CD1-8506-6ECA5F6208A8}" destId="{93B37B6D-E5AB-4E9F-885D-EB5F6B01565A}" srcOrd="0" destOrd="0" presId="urn:microsoft.com/office/officeart/2005/8/layout/vList2"/>
    <dgm:cxn modelId="{C94C60F8-43B9-4FAF-A3B1-147B3EB7CACA}" type="presOf" srcId="{5293DCB3-C778-4064-8A1C-6E1033B0768A}" destId="{EDB93CD3-7DB2-4413-9FCD-B49011717104}" srcOrd="0" destOrd="0" presId="urn:microsoft.com/office/officeart/2005/8/layout/vList2"/>
    <dgm:cxn modelId="{8D545BA8-15F8-4232-9C02-11DC689093E4}" type="presParOf" srcId="{22A46A5B-76A0-4BB6-85B4-57E90E0E6260}" destId="{EDB93CD3-7DB2-4413-9FCD-B49011717104}" srcOrd="0" destOrd="0" presId="urn:microsoft.com/office/officeart/2005/8/layout/vList2"/>
    <dgm:cxn modelId="{A042E798-08CF-4F5E-B89D-022CC7A47DA7}" type="presParOf" srcId="{22A46A5B-76A0-4BB6-85B4-57E90E0E6260}" destId="{15604ADC-1AB0-4A19-8E63-299C9A1CB65F}" srcOrd="1" destOrd="0" presId="urn:microsoft.com/office/officeart/2005/8/layout/vList2"/>
    <dgm:cxn modelId="{0A913031-067A-44D0-8FA3-B91B05B00328}" type="presParOf" srcId="{22A46A5B-76A0-4BB6-85B4-57E90E0E6260}" destId="{159ACB21-9E2D-4A1D-AF3E-3655F1EFF575}" srcOrd="2" destOrd="0" presId="urn:microsoft.com/office/officeart/2005/8/layout/vList2"/>
    <dgm:cxn modelId="{F47D1558-9DB7-41EC-BB95-7C6797F455B3}" type="presParOf" srcId="{22A46A5B-76A0-4BB6-85B4-57E90E0E6260}" destId="{6A2FFC86-21C1-44D4-AE87-B0C374A08E45}" srcOrd="3" destOrd="0" presId="urn:microsoft.com/office/officeart/2005/8/layout/vList2"/>
    <dgm:cxn modelId="{D3DD4E01-287A-4ABF-9D66-A2B4D1FDAAF3}" type="presParOf" srcId="{22A46A5B-76A0-4BB6-85B4-57E90E0E6260}" destId="{56BA893C-D6F6-4FB6-89CA-ED2EE87864B3}" srcOrd="4" destOrd="0" presId="urn:microsoft.com/office/officeart/2005/8/layout/vList2"/>
    <dgm:cxn modelId="{B9260D5F-DBC0-433D-9E2D-F309BD3A11DE}" type="presParOf" srcId="{22A46A5B-76A0-4BB6-85B4-57E90E0E6260}" destId="{95A15E86-35C9-4C28-91D7-EE52202F3D3F}" srcOrd="5" destOrd="0" presId="urn:microsoft.com/office/officeart/2005/8/layout/vList2"/>
    <dgm:cxn modelId="{7BB652CD-4395-42D8-AB1A-84D021E5C3BD}" type="presParOf" srcId="{22A46A5B-76A0-4BB6-85B4-57E90E0E6260}" destId="{93B37B6D-E5AB-4E9F-885D-EB5F6B01565A}" srcOrd="6" destOrd="0" presId="urn:microsoft.com/office/officeart/2005/8/layout/vList2"/>
    <dgm:cxn modelId="{5BF6BF34-B773-4FDB-8AD9-9BE77AF7CA31}" type="presParOf" srcId="{22A46A5B-76A0-4BB6-85B4-57E90E0E6260}" destId="{FA301185-68BA-4050-B482-F847F3458FC8}"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F658AB2-2C3C-429E-B29F-BE5FFD3383F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E"/>
        </a:p>
      </dgm:t>
    </dgm:pt>
    <dgm:pt modelId="{B1B890A3-0CBA-4ADF-9CB8-A60AAAF630AB}">
      <dgm:prSet/>
      <dgm:spPr/>
      <dgm:t>
        <a:bodyPr/>
        <a:lstStyle/>
        <a:p>
          <a:pPr rtl="0"/>
          <a:r>
            <a:rPr lang="en-US" b="1" dirty="0"/>
            <a:t>Expert pattern</a:t>
          </a:r>
        </a:p>
      </dgm:t>
    </dgm:pt>
    <dgm:pt modelId="{B11D9C35-3B59-4930-8878-A8AD424BAE95}" type="parTrans" cxnId="{73832F1A-8661-4297-9789-D987DF028F33}">
      <dgm:prSet/>
      <dgm:spPr/>
      <dgm:t>
        <a:bodyPr/>
        <a:lstStyle/>
        <a:p>
          <a:endParaRPr lang="en-IE"/>
        </a:p>
      </dgm:t>
    </dgm:pt>
    <dgm:pt modelId="{8216FFC2-B572-4C07-9CD9-363BE0780FDC}" type="sibTrans" cxnId="{73832F1A-8661-4297-9789-D987DF028F33}">
      <dgm:prSet/>
      <dgm:spPr/>
      <dgm:t>
        <a:bodyPr/>
        <a:lstStyle/>
        <a:p>
          <a:endParaRPr lang="en-IE"/>
        </a:p>
      </dgm:t>
    </dgm:pt>
    <dgm:pt modelId="{3AADEC68-2813-436C-9A82-959FAC01600E}">
      <dgm:prSet/>
      <dgm:spPr/>
      <dgm:t>
        <a:bodyPr/>
        <a:lstStyle/>
        <a:p>
          <a:pPr rtl="0"/>
          <a:r>
            <a:rPr lang="en-US" b="1" dirty="0"/>
            <a:t>Problem</a:t>
          </a:r>
          <a:r>
            <a:rPr lang="en-US" dirty="0"/>
            <a:t>: what is the most basic principle by which responsibilities are assigned in object-oriented design?</a:t>
          </a:r>
          <a:endParaRPr lang="en-IE" dirty="0"/>
        </a:p>
      </dgm:t>
    </dgm:pt>
    <dgm:pt modelId="{C63700D7-B9CD-403A-A4F8-3F8723993F43}" type="parTrans" cxnId="{6866C5DA-6A67-44D7-90B4-FF72ED010D4B}">
      <dgm:prSet/>
      <dgm:spPr/>
      <dgm:t>
        <a:bodyPr/>
        <a:lstStyle/>
        <a:p>
          <a:endParaRPr lang="en-IE"/>
        </a:p>
      </dgm:t>
    </dgm:pt>
    <dgm:pt modelId="{67A4297E-F622-4BE9-A753-FDE923922BA4}" type="sibTrans" cxnId="{6866C5DA-6A67-44D7-90B4-FF72ED010D4B}">
      <dgm:prSet/>
      <dgm:spPr/>
      <dgm:t>
        <a:bodyPr/>
        <a:lstStyle/>
        <a:p>
          <a:endParaRPr lang="en-IE"/>
        </a:p>
      </dgm:t>
    </dgm:pt>
    <dgm:pt modelId="{B0BEBCC2-A2A9-4CD3-A03C-9897FE42AA9C}">
      <dgm:prSet/>
      <dgm:spPr/>
      <dgm:t>
        <a:bodyPr/>
        <a:lstStyle/>
        <a:p>
          <a:pPr rtl="0"/>
          <a:r>
            <a:rPr lang="en-US" b="1" dirty="0"/>
            <a:t>Solution</a:t>
          </a:r>
          <a:r>
            <a:rPr lang="en-US" dirty="0"/>
            <a:t>: assign a responsibility to the information expert - the class that has the information necessary to fulfill the responsibility.</a:t>
          </a:r>
        </a:p>
      </dgm:t>
    </dgm:pt>
    <dgm:pt modelId="{BB1B9149-593D-4BDE-9AB0-E92045D321D7}" type="parTrans" cxnId="{AD88F359-9E15-41B8-A8B4-CAE94E126505}">
      <dgm:prSet/>
      <dgm:spPr/>
      <dgm:t>
        <a:bodyPr/>
        <a:lstStyle/>
        <a:p>
          <a:endParaRPr lang="en-IE"/>
        </a:p>
      </dgm:t>
    </dgm:pt>
    <dgm:pt modelId="{CCE0F23F-2EFF-4380-BCE6-FF223CD15B39}" type="sibTrans" cxnId="{AD88F359-9E15-41B8-A8B4-CAE94E126505}">
      <dgm:prSet/>
      <dgm:spPr/>
      <dgm:t>
        <a:bodyPr/>
        <a:lstStyle/>
        <a:p>
          <a:endParaRPr lang="en-IE"/>
        </a:p>
      </dgm:t>
    </dgm:pt>
    <dgm:pt modelId="{ED14243F-13C2-4C64-A7A7-5696CAE37197}">
      <dgm:prSet/>
      <dgm:spPr/>
      <dgm:t>
        <a:bodyPr/>
        <a:lstStyle/>
        <a:p>
          <a:pPr rtl="0"/>
          <a:r>
            <a:rPr lang="en-US" b="1" dirty="0"/>
            <a:t>Creator Pattern</a:t>
          </a:r>
          <a:endParaRPr lang="en-US" dirty="0"/>
        </a:p>
      </dgm:t>
    </dgm:pt>
    <dgm:pt modelId="{DEBD5E9A-7F55-4995-A2AC-38487D24F1DE}" type="parTrans" cxnId="{BDB9DFB4-1898-4906-AF7C-474D9A08E5B0}">
      <dgm:prSet/>
      <dgm:spPr/>
      <dgm:t>
        <a:bodyPr/>
        <a:lstStyle/>
        <a:p>
          <a:endParaRPr lang="en-IE"/>
        </a:p>
      </dgm:t>
    </dgm:pt>
    <dgm:pt modelId="{C631FE52-81E9-43CB-9CDE-B4C20AEC8D44}" type="sibTrans" cxnId="{BDB9DFB4-1898-4906-AF7C-474D9A08E5B0}">
      <dgm:prSet/>
      <dgm:spPr/>
      <dgm:t>
        <a:bodyPr/>
        <a:lstStyle/>
        <a:p>
          <a:endParaRPr lang="en-IE"/>
        </a:p>
      </dgm:t>
    </dgm:pt>
    <dgm:pt modelId="{DED165DA-04D6-4091-B60A-887FE1980446}">
      <dgm:prSet/>
      <dgm:spPr/>
      <dgm:t>
        <a:bodyPr/>
        <a:lstStyle/>
        <a:p>
          <a:pPr rtl="0"/>
          <a:r>
            <a:rPr lang="en-US" b="1" dirty="0"/>
            <a:t>Problem</a:t>
          </a:r>
          <a:r>
            <a:rPr lang="en-US" dirty="0"/>
            <a:t>: Who should be responsible for creating a new instance of some class?</a:t>
          </a:r>
          <a:endParaRPr lang="en-IE" dirty="0"/>
        </a:p>
      </dgm:t>
    </dgm:pt>
    <dgm:pt modelId="{133FA9CF-8BFB-4E53-B091-6ACF622D136A}" type="parTrans" cxnId="{2ED37832-CF75-41C7-A977-8646148DBBB4}">
      <dgm:prSet/>
      <dgm:spPr/>
      <dgm:t>
        <a:bodyPr/>
        <a:lstStyle/>
        <a:p>
          <a:endParaRPr lang="en-IE"/>
        </a:p>
      </dgm:t>
    </dgm:pt>
    <dgm:pt modelId="{C8AEDA48-D653-47A6-B07B-79B3BA28B1D3}" type="sibTrans" cxnId="{2ED37832-CF75-41C7-A977-8646148DBBB4}">
      <dgm:prSet/>
      <dgm:spPr/>
      <dgm:t>
        <a:bodyPr/>
        <a:lstStyle/>
        <a:p>
          <a:endParaRPr lang="en-IE"/>
        </a:p>
      </dgm:t>
    </dgm:pt>
    <dgm:pt modelId="{0EF29CC1-992D-4FA3-8186-997CDF803599}">
      <dgm:prSet/>
      <dgm:spPr/>
      <dgm:t>
        <a:bodyPr/>
        <a:lstStyle/>
        <a:p>
          <a:pPr rtl="0"/>
          <a:r>
            <a:rPr lang="en-US" dirty="0"/>
            <a:t>The creation of objects is one of the most common activities in an object-oriented system.</a:t>
          </a:r>
          <a:endParaRPr lang="en-IE" dirty="0"/>
        </a:p>
      </dgm:t>
    </dgm:pt>
    <dgm:pt modelId="{1B24F426-7AD9-487D-8A85-43816CEB3F32}" type="parTrans" cxnId="{7D189900-B9A9-482C-B6CB-164947B02FEB}">
      <dgm:prSet/>
      <dgm:spPr/>
      <dgm:t>
        <a:bodyPr/>
        <a:lstStyle/>
        <a:p>
          <a:endParaRPr lang="en-IE"/>
        </a:p>
      </dgm:t>
    </dgm:pt>
    <dgm:pt modelId="{FC11B032-155F-4A71-9AA9-EDB1490D2800}" type="sibTrans" cxnId="{7D189900-B9A9-482C-B6CB-164947B02FEB}">
      <dgm:prSet/>
      <dgm:spPr/>
      <dgm:t>
        <a:bodyPr/>
        <a:lstStyle/>
        <a:p>
          <a:endParaRPr lang="en-IE"/>
        </a:p>
      </dgm:t>
    </dgm:pt>
    <dgm:pt modelId="{A88DC81F-7A36-4676-8D38-9754A0A7F9ED}">
      <dgm:prSet/>
      <dgm:spPr/>
      <dgm:t>
        <a:bodyPr/>
        <a:lstStyle/>
        <a:p>
          <a:pPr rtl="0"/>
          <a:r>
            <a:rPr lang="en-US" b="1" dirty="0"/>
            <a:t>Solution:</a:t>
          </a:r>
          <a:r>
            <a:rPr lang="en-US" dirty="0"/>
            <a:t> Assign class B the responsibility to create an instance of class A if one of the following is true:</a:t>
          </a:r>
          <a:endParaRPr lang="en-IE" dirty="0"/>
        </a:p>
      </dgm:t>
    </dgm:pt>
    <dgm:pt modelId="{E3AFEBAD-FEC2-4A26-866C-C4E32B73036A}" type="parTrans" cxnId="{197C8CA5-E8F3-479F-A218-8307AF1711BA}">
      <dgm:prSet/>
      <dgm:spPr/>
      <dgm:t>
        <a:bodyPr/>
        <a:lstStyle/>
        <a:p>
          <a:endParaRPr lang="en-IE"/>
        </a:p>
      </dgm:t>
    </dgm:pt>
    <dgm:pt modelId="{F6F071CC-1A93-4A54-862D-391E161F72E8}" type="sibTrans" cxnId="{197C8CA5-E8F3-479F-A218-8307AF1711BA}">
      <dgm:prSet/>
      <dgm:spPr/>
      <dgm:t>
        <a:bodyPr/>
        <a:lstStyle/>
        <a:p>
          <a:endParaRPr lang="en-IE"/>
        </a:p>
      </dgm:t>
    </dgm:pt>
    <dgm:pt modelId="{BB8A5DCB-4D24-4A17-8109-E9C9091DC883}">
      <dgm:prSet/>
      <dgm:spPr/>
      <dgm:t>
        <a:bodyPr/>
        <a:lstStyle/>
        <a:p>
          <a:pPr rtl="0"/>
          <a:r>
            <a:rPr lang="en-US" dirty="0"/>
            <a:t>B </a:t>
          </a:r>
          <a:r>
            <a:rPr lang="en-US" i="1" dirty="0"/>
            <a:t>aggregates</a:t>
          </a:r>
          <a:r>
            <a:rPr lang="en-US" dirty="0"/>
            <a:t> A objects</a:t>
          </a:r>
          <a:endParaRPr lang="en-IE" dirty="0"/>
        </a:p>
      </dgm:t>
    </dgm:pt>
    <dgm:pt modelId="{FC12BC86-C8AC-4826-AB1D-1556D46EBBB6}" type="parTrans" cxnId="{2733E3F4-B689-4738-AEA3-7147DA4A9873}">
      <dgm:prSet/>
      <dgm:spPr/>
      <dgm:t>
        <a:bodyPr/>
        <a:lstStyle/>
        <a:p>
          <a:endParaRPr lang="en-IE"/>
        </a:p>
      </dgm:t>
    </dgm:pt>
    <dgm:pt modelId="{1A0CE31E-1E92-4357-88F5-3046B18FFB56}" type="sibTrans" cxnId="{2733E3F4-B689-4738-AEA3-7147DA4A9873}">
      <dgm:prSet/>
      <dgm:spPr/>
      <dgm:t>
        <a:bodyPr/>
        <a:lstStyle/>
        <a:p>
          <a:endParaRPr lang="en-IE"/>
        </a:p>
      </dgm:t>
    </dgm:pt>
    <dgm:pt modelId="{13CC6172-6558-4B8F-B1D0-660E16B4CEC3}">
      <dgm:prSet/>
      <dgm:spPr/>
      <dgm:t>
        <a:bodyPr/>
        <a:lstStyle/>
        <a:p>
          <a:pPr rtl="0"/>
          <a:r>
            <a:rPr lang="en-US" dirty="0"/>
            <a:t>B </a:t>
          </a:r>
          <a:r>
            <a:rPr lang="en-US" i="1" dirty="0"/>
            <a:t>closely</a:t>
          </a:r>
          <a:r>
            <a:rPr lang="en-US" dirty="0"/>
            <a:t> uses A objects</a:t>
          </a:r>
          <a:endParaRPr lang="en-IE" dirty="0"/>
        </a:p>
      </dgm:t>
    </dgm:pt>
    <dgm:pt modelId="{A798E70A-F3D1-43DA-9D4D-E972DA085D51}" type="parTrans" cxnId="{B55912A8-1E0A-4228-B284-6AC4B8820208}">
      <dgm:prSet/>
      <dgm:spPr/>
      <dgm:t>
        <a:bodyPr/>
        <a:lstStyle/>
        <a:p>
          <a:endParaRPr lang="en-IE"/>
        </a:p>
      </dgm:t>
    </dgm:pt>
    <dgm:pt modelId="{2CEBF2E8-43CF-4F7E-8874-1A859893D52E}" type="sibTrans" cxnId="{B55912A8-1E0A-4228-B284-6AC4B8820208}">
      <dgm:prSet/>
      <dgm:spPr/>
      <dgm:t>
        <a:bodyPr/>
        <a:lstStyle/>
        <a:p>
          <a:endParaRPr lang="en-IE"/>
        </a:p>
      </dgm:t>
    </dgm:pt>
    <dgm:pt modelId="{039848FB-7CFF-44DE-8851-BF6634C44AF2}">
      <dgm:prSet/>
      <dgm:spPr/>
      <dgm:t>
        <a:bodyPr/>
        <a:lstStyle/>
        <a:p>
          <a:pPr rtl="0"/>
          <a:r>
            <a:rPr lang="en-US" dirty="0"/>
            <a:t>B </a:t>
          </a:r>
          <a:r>
            <a:rPr lang="en-US" i="1" dirty="0"/>
            <a:t>has initializing data</a:t>
          </a:r>
          <a:r>
            <a:rPr lang="en-US" dirty="0"/>
            <a:t> that will be passed to A when it is created.</a:t>
          </a:r>
          <a:endParaRPr lang="en-IE" dirty="0"/>
        </a:p>
      </dgm:t>
    </dgm:pt>
    <dgm:pt modelId="{DCD48BAA-CFA8-4502-97B1-2F60B4277809}" type="parTrans" cxnId="{74563328-635E-40E1-B4BD-3814C288C3AE}">
      <dgm:prSet/>
      <dgm:spPr/>
      <dgm:t>
        <a:bodyPr/>
        <a:lstStyle/>
        <a:p>
          <a:endParaRPr lang="en-IE"/>
        </a:p>
      </dgm:t>
    </dgm:pt>
    <dgm:pt modelId="{A869B439-5BE5-4C99-9A2D-A18ED2B2D0E8}" type="sibTrans" cxnId="{74563328-635E-40E1-B4BD-3814C288C3AE}">
      <dgm:prSet/>
      <dgm:spPr/>
      <dgm:t>
        <a:bodyPr/>
        <a:lstStyle/>
        <a:p>
          <a:endParaRPr lang="en-IE"/>
        </a:p>
      </dgm:t>
    </dgm:pt>
    <dgm:pt modelId="{7C99E36C-0CF1-4577-94C4-E620F72C412D}" type="pres">
      <dgm:prSet presAssocID="{5F658AB2-2C3C-429E-B29F-BE5FFD3383F8}" presName="linear" presStyleCnt="0">
        <dgm:presLayoutVars>
          <dgm:animLvl val="lvl"/>
          <dgm:resizeHandles val="exact"/>
        </dgm:presLayoutVars>
      </dgm:prSet>
      <dgm:spPr/>
    </dgm:pt>
    <dgm:pt modelId="{217D712D-417D-4328-B236-1B80017591D2}" type="pres">
      <dgm:prSet presAssocID="{B1B890A3-0CBA-4ADF-9CB8-A60AAAF630AB}" presName="parentText" presStyleLbl="node1" presStyleIdx="0" presStyleCnt="2">
        <dgm:presLayoutVars>
          <dgm:chMax val="0"/>
          <dgm:bulletEnabled val="1"/>
        </dgm:presLayoutVars>
      </dgm:prSet>
      <dgm:spPr/>
    </dgm:pt>
    <dgm:pt modelId="{516FF7F4-7C57-49C4-97E5-272FB5818ED6}" type="pres">
      <dgm:prSet presAssocID="{B1B890A3-0CBA-4ADF-9CB8-A60AAAF630AB}" presName="childText" presStyleLbl="revTx" presStyleIdx="0" presStyleCnt="2">
        <dgm:presLayoutVars>
          <dgm:bulletEnabled val="1"/>
        </dgm:presLayoutVars>
      </dgm:prSet>
      <dgm:spPr/>
    </dgm:pt>
    <dgm:pt modelId="{19FB48C3-1DD4-462D-BEA4-FDCB61C19E0E}" type="pres">
      <dgm:prSet presAssocID="{ED14243F-13C2-4C64-A7A7-5696CAE37197}" presName="parentText" presStyleLbl="node1" presStyleIdx="1" presStyleCnt="2">
        <dgm:presLayoutVars>
          <dgm:chMax val="0"/>
          <dgm:bulletEnabled val="1"/>
        </dgm:presLayoutVars>
      </dgm:prSet>
      <dgm:spPr/>
    </dgm:pt>
    <dgm:pt modelId="{0F83BC2E-66EA-40F6-8AF0-8BFF7AFD3AD9}" type="pres">
      <dgm:prSet presAssocID="{ED14243F-13C2-4C64-A7A7-5696CAE37197}" presName="childText" presStyleLbl="revTx" presStyleIdx="1" presStyleCnt="2">
        <dgm:presLayoutVars>
          <dgm:bulletEnabled val="1"/>
        </dgm:presLayoutVars>
      </dgm:prSet>
      <dgm:spPr/>
    </dgm:pt>
  </dgm:ptLst>
  <dgm:cxnLst>
    <dgm:cxn modelId="{7D189900-B9A9-482C-B6CB-164947B02FEB}" srcId="{DED165DA-04D6-4091-B60A-887FE1980446}" destId="{0EF29CC1-992D-4FA3-8186-997CDF803599}" srcOrd="0" destOrd="0" parTransId="{1B24F426-7AD9-487D-8A85-43816CEB3F32}" sibTransId="{FC11B032-155F-4A71-9AA9-EDB1490D2800}"/>
    <dgm:cxn modelId="{6D98410E-BFB8-473F-97F0-4D0C43492C8B}" type="presOf" srcId="{A88DC81F-7A36-4676-8D38-9754A0A7F9ED}" destId="{0F83BC2E-66EA-40F6-8AF0-8BFF7AFD3AD9}" srcOrd="0" destOrd="2" presId="urn:microsoft.com/office/officeart/2005/8/layout/vList2"/>
    <dgm:cxn modelId="{73832F1A-8661-4297-9789-D987DF028F33}" srcId="{5F658AB2-2C3C-429E-B29F-BE5FFD3383F8}" destId="{B1B890A3-0CBA-4ADF-9CB8-A60AAAF630AB}" srcOrd="0" destOrd="0" parTransId="{B11D9C35-3B59-4930-8878-A8AD424BAE95}" sibTransId="{8216FFC2-B572-4C07-9CD9-363BE0780FDC}"/>
    <dgm:cxn modelId="{74563328-635E-40E1-B4BD-3814C288C3AE}" srcId="{A88DC81F-7A36-4676-8D38-9754A0A7F9ED}" destId="{039848FB-7CFF-44DE-8851-BF6634C44AF2}" srcOrd="2" destOrd="0" parTransId="{DCD48BAA-CFA8-4502-97B1-2F60B4277809}" sibTransId="{A869B439-5BE5-4C99-9A2D-A18ED2B2D0E8}"/>
    <dgm:cxn modelId="{2ED37832-CF75-41C7-A977-8646148DBBB4}" srcId="{ED14243F-13C2-4C64-A7A7-5696CAE37197}" destId="{DED165DA-04D6-4091-B60A-887FE1980446}" srcOrd="0" destOrd="0" parTransId="{133FA9CF-8BFB-4E53-B091-6ACF622D136A}" sibTransId="{C8AEDA48-D653-47A6-B07B-79B3BA28B1D3}"/>
    <dgm:cxn modelId="{8B357B3E-4226-4D92-A0BB-8DA01B502983}" type="presOf" srcId="{13CC6172-6558-4B8F-B1D0-660E16B4CEC3}" destId="{0F83BC2E-66EA-40F6-8AF0-8BFF7AFD3AD9}" srcOrd="0" destOrd="4" presId="urn:microsoft.com/office/officeart/2005/8/layout/vList2"/>
    <dgm:cxn modelId="{19039046-C0AF-47E6-A0EE-FD25BA1A7FF1}" type="presOf" srcId="{3AADEC68-2813-436C-9A82-959FAC01600E}" destId="{516FF7F4-7C57-49C4-97E5-272FB5818ED6}" srcOrd="0" destOrd="0" presId="urn:microsoft.com/office/officeart/2005/8/layout/vList2"/>
    <dgm:cxn modelId="{83C7C471-2986-4770-8A6D-9EB36833CBB1}" type="presOf" srcId="{B0BEBCC2-A2A9-4CD3-A03C-9897FE42AA9C}" destId="{516FF7F4-7C57-49C4-97E5-272FB5818ED6}" srcOrd="0" destOrd="1" presId="urn:microsoft.com/office/officeart/2005/8/layout/vList2"/>
    <dgm:cxn modelId="{93087A52-1588-4C1B-AB04-5814C28DB45B}" type="presOf" srcId="{039848FB-7CFF-44DE-8851-BF6634C44AF2}" destId="{0F83BC2E-66EA-40F6-8AF0-8BFF7AFD3AD9}" srcOrd="0" destOrd="5" presId="urn:microsoft.com/office/officeart/2005/8/layout/vList2"/>
    <dgm:cxn modelId="{AD88F359-9E15-41B8-A8B4-CAE94E126505}" srcId="{B1B890A3-0CBA-4ADF-9CB8-A60AAAF630AB}" destId="{B0BEBCC2-A2A9-4CD3-A03C-9897FE42AA9C}" srcOrd="1" destOrd="0" parTransId="{BB1B9149-593D-4BDE-9AB0-E92045D321D7}" sibTransId="{CCE0F23F-2EFF-4380-BCE6-FF223CD15B39}"/>
    <dgm:cxn modelId="{18D9437F-293F-45E7-9DFD-90A0E4C43EB6}" type="presOf" srcId="{BB8A5DCB-4D24-4A17-8109-E9C9091DC883}" destId="{0F83BC2E-66EA-40F6-8AF0-8BFF7AFD3AD9}" srcOrd="0" destOrd="3" presId="urn:microsoft.com/office/officeart/2005/8/layout/vList2"/>
    <dgm:cxn modelId="{E2DFAA8E-D0BE-4764-89CA-782927D46FA9}" type="presOf" srcId="{5F658AB2-2C3C-429E-B29F-BE5FFD3383F8}" destId="{7C99E36C-0CF1-4577-94C4-E620F72C412D}" srcOrd="0" destOrd="0" presId="urn:microsoft.com/office/officeart/2005/8/layout/vList2"/>
    <dgm:cxn modelId="{197C8CA5-E8F3-479F-A218-8307AF1711BA}" srcId="{ED14243F-13C2-4C64-A7A7-5696CAE37197}" destId="{A88DC81F-7A36-4676-8D38-9754A0A7F9ED}" srcOrd="1" destOrd="0" parTransId="{E3AFEBAD-FEC2-4A26-866C-C4E32B73036A}" sibTransId="{F6F071CC-1A93-4A54-862D-391E161F72E8}"/>
    <dgm:cxn modelId="{993EC1A7-DE95-4CE7-9792-365B46850EEB}" type="presOf" srcId="{DED165DA-04D6-4091-B60A-887FE1980446}" destId="{0F83BC2E-66EA-40F6-8AF0-8BFF7AFD3AD9}" srcOrd="0" destOrd="0" presId="urn:microsoft.com/office/officeart/2005/8/layout/vList2"/>
    <dgm:cxn modelId="{B55912A8-1E0A-4228-B284-6AC4B8820208}" srcId="{A88DC81F-7A36-4676-8D38-9754A0A7F9ED}" destId="{13CC6172-6558-4B8F-B1D0-660E16B4CEC3}" srcOrd="1" destOrd="0" parTransId="{A798E70A-F3D1-43DA-9D4D-E972DA085D51}" sibTransId="{2CEBF2E8-43CF-4F7E-8874-1A859893D52E}"/>
    <dgm:cxn modelId="{BDB9DFB4-1898-4906-AF7C-474D9A08E5B0}" srcId="{5F658AB2-2C3C-429E-B29F-BE5FFD3383F8}" destId="{ED14243F-13C2-4C64-A7A7-5696CAE37197}" srcOrd="1" destOrd="0" parTransId="{DEBD5E9A-7F55-4995-A2AC-38487D24F1DE}" sibTransId="{C631FE52-81E9-43CB-9CDE-B4C20AEC8D44}"/>
    <dgm:cxn modelId="{92AAB2D7-1EF2-4AF2-A503-2EAB2178089E}" type="presOf" srcId="{0EF29CC1-992D-4FA3-8186-997CDF803599}" destId="{0F83BC2E-66EA-40F6-8AF0-8BFF7AFD3AD9}" srcOrd="0" destOrd="1" presId="urn:microsoft.com/office/officeart/2005/8/layout/vList2"/>
    <dgm:cxn modelId="{6866C5DA-6A67-44D7-90B4-FF72ED010D4B}" srcId="{B1B890A3-0CBA-4ADF-9CB8-A60AAAF630AB}" destId="{3AADEC68-2813-436C-9A82-959FAC01600E}" srcOrd="0" destOrd="0" parTransId="{C63700D7-B9CD-403A-A4F8-3F8723993F43}" sibTransId="{67A4297E-F622-4BE9-A753-FDE923922BA4}"/>
    <dgm:cxn modelId="{833A9FDC-BCBB-462A-AA48-BD021F1758CC}" type="presOf" srcId="{B1B890A3-0CBA-4ADF-9CB8-A60AAAF630AB}" destId="{217D712D-417D-4328-B236-1B80017591D2}" srcOrd="0" destOrd="0" presId="urn:microsoft.com/office/officeart/2005/8/layout/vList2"/>
    <dgm:cxn modelId="{2733E3F4-B689-4738-AEA3-7147DA4A9873}" srcId="{A88DC81F-7A36-4676-8D38-9754A0A7F9ED}" destId="{BB8A5DCB-4D24-4A17-8109-E9C9091DC883}" srcOrd="0" destOrd="0" parTransId="{FC12BC86-C8AC-4826-AB1D-1556D46EBBB6}" sibTransId="{1A0CE31E-1E92-4357-88F5-3046B18FFB56}"/>
    <dgm:cxn modelId="{FC0767F7-7011-4ED1-97DE-447E086B2790}" type="presOf" srcId="{ED14243F-13C2-4C64-A7A7-5696CAE37197}" destId="{19FB48C3-1DD4-462D-BEA4-FDCB61C19E0E}" srcOrd="0" destOrd="0" presId="urn:microsoft.com/office/officeart/2005/8/layout/vList2"/>
    <dgm:cxn modelId="{819738BA-BE5F-46D4-84E7-A31AE60820E4}" type="presParOf" srcId="{7C99E36C-0CF1-4577-94C4-E620F72C412D}" destId="{217D712D-417D-4328-B236-1B80017591D2}" srcOrd="0" destOrd="0" presId="urn:microsoft.com/office/officeart/2005/8/layout/vList2"/>
    <dgm:cxn modelId="{1C5EAB5F-486F-48AB-9781-858234993CF1}" type="presParOf" srcId="{7C99E36C-0CF1-4577-94C4-E620F72C412D}" destId="{516FF7F4-7C57-49C4-97E5-272FB5818ED6}" srcOrd="1" destOrd="0" presId="urn:microsoft.com/office/officeart/2005/8/layout/vList2"/>
    <dgm:cxn modelId="{DF7135AB-ADA9-4FC6-97CE-5C99D5CFD69B}" type="presParOf" srcId="{7C99E36C-0CF1-4577-94C4-E620F72C412D}" destId="{19FB48C3-1DD4-462D-BEA4-FDCB61C19E0E}" srcOrd="2" destOrd="0" presId="urn:microsoft.com/office/officeart/2005/8/layout/vList2"/>
    <dgm:cxn modelId="{7AEAD4EC-2ED3-4CFE-8AAB-2ACE20353157}" type="presParOf" srcId="{7C99E36C-0CF1-4577-94C4-E620F72C412D}" destId="{0F83BC2E-66EA-40F6-8AF0-8BFF7AFD3AD9}"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01A2FA8-3B40-419E-96A4-D0F44765880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E"/>
        </a:p>
      </dgm:t>
    </dgm:pt>
    <dgm:pt modelId="{87E7189F-A2C7-458A-96D1-C7DB3AD151D3}">
      <dgm:prSet/>
      <dgm:spPr/>
      <dgm:t>
        <a:bodyPr/>
        <a:lstStyle/>
        <a:p>
          <a:pPr rtl="0"/>
          <a:r>
            <a:rPr lang="en-IE" b="1" dirty="0"/>
            <a:t>Controller Pattern</a:t>
          </a:r>
          <a:endParaRPr lang="en-US" b="1" dirty="0"/>
        </a:p>
      </dgm:t>
    </dgm:pt>
    <dgm:pt modelId="{2A5CE2B1-6DEF-4D01-BF89-7B02E50E0F0C}" type="parTrans" cxnId="{800F6443-DA0B-49F4-A695-BA97EB8C1CD4}">
      <dgm:prSet/>
      <dgm:spPr/>
      <dgm:t>
        <a:bodyPr/>
        <a:lstStyle/>
        <a:p>
          <a:endParaRPr lang="en-IE"/>
        </a:p>
      </dgm:t>
    </dgm:pt>
    <dgm:pt modelId="{A3957133-8F6C-45C5-A167-133F5B6061A2}" type="sibTrans" cxnId="{800F6443-DA0B-49F4-A695-BA97EB8C1CD4}">
      <dgm:prSet/>
      <dgm:spPr/>
      <dgm:t>
        <a:bodyPr/>
        <a:lstStyle/>
        <a:p>
          <a:endParaRPr lang="en-IE"/>
        </a:p>
      </dgm:t>
    </dgm:pt>
    <dgm:pt modelId="{8B43D926-696F-4ABC-A6D3-C2988CC90B57}">
      <dgm:prSet/>
      <dgm:spPr/>
      <dgm:t>
        <a:bodyPr/>
        <a:lstStyle/>
        <a:p>
          <a:pPr rtl="0"/>
          <a:r>
            <a:rPr lang="en-US" b="1" dirty="0"/>
            <a:t>Problem:</a:t>
          </a:r>
          <a:r>
            <a:rPr lang="en-US" dirty="0"/>
            <a:t> who should be responsible for handling a system event?</a:t>
          </a:r>
          <a:endParaRPr lang="en-IE" dirty="0"/>
        </a:p>
      </dgm:t>
    </dgm:pt>
    <dgm:pt modelId="{84F35663-A9A2-431B-8880-8D4C7B3054A8}" type="parTrans" cxnId="{6615DC1D-B979-4997-8F8D-38CCE63D7BA9}">
      <dgm:prSet/>
      <dgm:spPr/>
      <dgm:t>
        <a:bodyPr/>
        <a:lstStyle/>
        <a:p>
          <a:endParaRPr lang="en-IE"/>
        </a:p>
      </dgm:t>
    </dgm:pt>
    <dgm:pt modelId="{D6681C84-2045-4E21-B042-AD1B58F82E13}" type="sibTrans" cxnId="{6615DC1D-B979-4997-8F8D-38CCE63D7BA9}">
      <dgm:prSet/>
      <dgm:spPr/>
      <dgm:t>
        <a:bodyPr/>
        <a:lstStyle/>
        <a:p>
          <a:endParaRPr lang="en-IE"/>
        </a:p>
      </dgm:t>
    </dgm:pt>
    <dgm:pt modelId="{55FC69FE-4E17-47DA-A640-64EA5BF90273}">
      <dgm:prSet/>
      <dgm:spPr/>
      <dgm:t>
        <a:bodyPr/>
        <a:lstStyle/>
        <a:p>
          <a:pPr rtl="0"/>
          <a:r>
            <a:rPr lang="en-US" b="1" dirty="0"/>
            <a:t>A system event</a:t>
          </a:r>
          <a:r>
            <a:rPr lang="en-US" dirty="0"/>
            <a:t> is a high level system event generated by an external actor.</a:t>
          </a:r>
          <a:endParaRPr lang="en-IE" dirty="0"/>
        </a:p>
      </dgm:t>
    </dgm:pt>
    <dgm:pt modelId="{FDE2BE7A-EF24-4B9E-84D6-83B8B17F830E}" type="parTrans" cxnId="{2C473FDC-C499-476A-8244-760D770D8438}">
      <dgm:prSet/>
      <dgm:spPr/>
      <dgm:t>
        <a:bodyPr/>
        <a:lstStyle/>
        <a:p>
          <a:endParaRPr lang="en-IE"/>
        </a:p>
      </dgm:t>
    </dgm:pt>
    <dgm:pt modelId="{07EE6C46-18F9-4B2D-9E2A-303B1E677FCD}" type="sibTrans" cxnId="{2C473FDC-C499-476A-8244-760D770D8438}">
      <dgm:prSet/>
      <dgm:spPr/>
      <dgm:t>
        <a:bodyPr/>
        <a:lstStyle/>
        <a:p>
          <a:endParaRPr lang="en-IE"/>
        </a:p>
      </dgm:t>
    </dgm:pt>
    <dgm:pt modelId="{46FE201C-7D1C-4354-9C3C-65CED0DFD592}">
      <dgm:prSet/>
      <dgm:spPr/>
      <dgm:t>
        <a:bodyPr/>
        <a:lstStyle/>
        <a:p>
          <a:pPr rtl="0"/>
          <a:r>
            <a:rPr lang="en-US" dirty="0"/>
            <a:t>They are associated with </a:t>
          </a:r>
          <a:r>
            <a:rPr lang="en-US" b="1" dirty="0"/>
            <a:t>system operations</a:t>
          </a:r>
          <a:r>
            <a:rPr lang="en-US" dirty="0"/>
            <a:t> - operations of the system in response to system events.</a:t>
          </a:r>
          <a:endParaRPr lang="en-IE" dirty="0"/>
        </a:p>
      </dgm:t>
    </dgm:pt>
    <dgm:pt modelId="{34FEA2F0-92B4-450E-8197-3E8CC12D710C}" type="parTrans" cxnId="{662B796D-433D-46FE-AAD7-861113D12D30}">
      <dgm:prSet/>
      <dgm:spPr/>
      <dgm:t>
        <a:bodyPr/>
        <a:lstStyle/>
        <a:p>
          <a:endParaRPr lang="en-IE"/>
        </a:p>
      </dgm:t>
    </dgm:pt>
    <dgm:pt modelId="{4E804EF8-D13E-4C97-B5A9-D8FD321FD13C}" type="sibTrans" cxnId="{662B796D-433D-46FE-AAD7-861113D12D30}">
      <dgm:prSet/>
      <dgm:spPr/>
      <dgm:t>
        <a:bodyPr/>
        <a:lstStyle/>
        <a:p>
          <a:endParaRPr lang="en-IE"/>
        </a:p>
      </dgm:t>
    </dgm:pt>
    <dgm:pt modelId="{F20383A9-BEFF-48FF-8CB0-2CD9D968DBDA}">
      <dgm:prSet/>
      <dgm:spPr/>
      <dgm:t>
        <a:bodyPr/>
        <a:lstStyle/>
        <a:p>
          <a:pPr rtl="0"/>
          <a:r>
            <a:rPr lang="en-US" dirty="0"/>
            <a:t>A controller is a non-user interface object responsible for handling a system event. </a:t>
          </a:r>
          <a:r>
            <a:rPr lang="en-US" b="1" dirty="0"/>
            <a:t>A controller defines the method for the system operation.</a:t>
          </a:r>
          <a:endParaRPr lang="en-IE" dirty="0"/>
        </a:p>
      </dgm:t>
    </dgm:pt>
    <dgm:pt modelId="{81E78BDB-D018-49BF-88A7-6754CA52F7E0}" type="parTrans" cxnId="{0A77147F-554D-4639-858E-72CC12F35EAB}">
      <dgm:prSet/>
      <dgm:spPr/>
      <dgm:t>
        <a:bodyPr/>
        <a:lstStyle/>
        <a:p>
          <a:endParaRPr lang="en-IE"/>
        </a:p>
      </dgm:t>
    </dgm:pt>
    <dgm:pt modelId="{0B0844F6-47F2-440A-A3CE-FD2D6A9AE410}" type="sibTrans" cxnId="{0A77147F-554D-4639-858E-72CC12F35EAB}">
      <dgm:prSet/>
      <dgm:spPr/>
      <dgm:t>
        <a:bodyPr/>
        <a:lstStyle/>
        <a:p>
          <a:endParaRPr lang="en-IE"/>
        </a:p>
      </dgm:t>
    </dgm:pt>
    <dgm:pt modelId="{D4A05CCE-73CD-4522-B018-590B56A2AF00}" type="pres">
      <dgm:prSet presAssocID="{A01A2FA8-3B40-419E-96A4-D0F44765880F}" presName="linear" presStyleCnt="0">
        <dgm:presLayoutVars>
          <dgm:animLvl val="lvl"/>
          <dgm:resizeHandles val="exact"/>
        </dgm:presLayoutVars>
      </dgm:prSet>
      <dgm:spPr/>
    </dgm:pt>
    <dgm:pt modelId="{04CC0EA5-2323-44DD-9DAC-8F0E0468449D}" type="pres">
      <dgm:prSet presAssocID="{87E7189F-A2C7-458A-96D1-C7DB3AD151D3}" presName="parentText" presStyleLbl="node1" presStyleIdx="0" presStyleCnt="1">
        <dgm:presLayoutVars>
          <dgm:chMax val="0"/>
          <dgm:bulletEnabled val="1"/>
        </dgm:presLayoutVars>
      </dgm:prSet>
      <dgm:spPr/>
    </dgm:pt>
    <dgm:pt modelId="{0F1F4189-34C5-4A6C-924F-BF4969AA8BC9}" type="pres">
      <dgm:prSet presAssocID="{87E7189F-A2C7-458A-96D1-C7DB3AD151D3}" presName="childText" presStyleLbl="revTx" presStyleIdx="0" presStyleCnt="1" custScaleX="94344">
        <dgm:presLayoutVars>
          <dgm:bulletEnabled val="1"/>
        </dgm:presLayoutVars>
      </dgm:prSet>
      <dgm:spPr/>
    </dgm:pt>
  </dgm:ptLst>
  <dgm:cxnLst>
    <dgm:cxn modelId="{DC205D09-09D1-4E18-9080-967C2C51120B}" type="presOf" srcId="{46FE201C-7D1C-4354-9C3C-65CED0DFD592}" destId="{0F1F4189-34C5-4A6C-924F-BF4969AA8BC9}" srcOrd="0" destOrd="2" presId="urn:microsoft.com/office/officeart/2005/8/layout/vList2"/>
    <dgm:cxn modelId="{6615DC1D-B979-4997-8F8D-38CCE63D7BA9}" srcId="{87E7189F-A2C7-458A-96D1-C7DB3AD151D3}" destId="{8B43D926-696F-4ABC-A6D3-C2988CC90B57}" srcOrd="0" destOrd="0" parTransId="{84F35663-A9A2-431B-8880-8D4C7B3054A8}" sibTransId="{D6681C84-2045-4E21-B042-AD1B58F82E13}"/>
    <dgm:cxn modelId="{274B313A-D162-436E-9083-F8E5D93F2255}" type="presOf" srcId="{87E7189F-A2C7-458A-96D1-C7DB3AD151D3}" destId="{04CC0EA5-2323-44DD-9DAC-8F0E0468449D}" srcOrd="0" destOrd="0" presId="urn:microsoft.com/office/officeart/2005/8/layout/vList2"/>
    <dgm:cxn modelId="{4D20353C-2949-4A9D-A55F-D50D10BFE08B}" type="presOf" srcId="{F20383A9-BEFF-48FF-8CB0-2CD9D968DBDA}" destId="{0F1F4189-34C5-4A6C-924F-BF4969AA8BC9}" srcOrd="0" destOrd="3" presId="urn:microsoft.com/office/officeart/2005/8/layout/vList2"/>
    <dgm:cxn modelId="{6152A63D-263D-4D49-B021-64CDF6AAA012}" type="presOf" srcId="{8B43D926-696F-4ABC-A6D3-C2988CC90B57}" destId="{0F1F4189-34C5-4A6C-924F-BF4969AA8BC9}" srcOrd="0" destOrd="0" presId="urn:microsoft.com/office/officeart/2005/8/layout/vList2"/>
    <dgm:cxn modelId="{800F6443-DA0B-49F4-A695-BA97EB8C1CD4}" srcId="{A01A2FA8-3B40-419E-96A4-D0F44765880F}" destId="{87E7189F-A2C7-458A-96D1-C7DB3AD151D3}" srcOrd="0" destOrd="0" parTransId="{2A5CE2B1-6DEF-4D01-BF89-7B02E50E0F0C}" sibTransId="{A3957133-8F6C-45C5-A167-133F5B6061A2}"/>
    <dgm:cxn modelId="{662B796D-433D-46FE-AAD7-861113D12D30}" srcId="{8B43D926-696F-4ABC-A6D3-C2988CC90B57}" destId="{46FE201C-7D1C-4354-9C3C-65CED0DFD592}" srcOrd="1" destOrd="0" parTransId="{34FEA2F0-92B4-450E-8197-3E8CC12D710C}" sibTransId="{4E804EF8-D13E-4C97-B5A9-D8FD321FD13C}"/>
    <dgm:cxn modelId="{0A77147F-554D-4639-858E-72CC12F35EAB}" srcId="{8B43D926-696F-4ABC-A6D3-C2988CC90B57}" destId="{F20383A9-BEFF-48FF-8CB0-2CD9D968DBDA}" srcOrd="2" destOrd="0" parTransId="{81E78BDB-D018-49BF-88A7-6754CA52F7E0}" sibTransId="{0B0844F6-47F2-440A-A3CE-FD2D6A9AE410}"/>
    <dgm:cxn modelId="{10A14EBF-F87B-4A0C-803E-585B104A1D83}" type="presOf" srcId="{55FC69FE-4E17-47DA-A640-64EA5BF90273}" destId="{0F1F4189-34C5-4A6C-924F-BF4969AA8BC9}" srcOrd="0" destOrd="1" presId="urn:microsoft.com/office/officeart/2005/8/layout/vList2"/>
    <dgm:cxn modelId="{2C473FDC-C499-476A-8244-760D770D8438}" srcId="{8B43D926-696F-4ABC-A6D3-C2988CC90B57}" destId="{55FC69FE-4E17-47DA-A640-64EA5BF90273}" srcOrd="0" destOrd="0" parTransId="{FDE2BE7A-EF24-4B9E-84D6-83B8B17F830E}" sibTransId="{07EE6C46-18F9-4B2D-9E2A-303B1E677FCD}"/>
    <dgm:cxn modelId="{6771D4DD-987D-41D5-8BF5-A3947A392D9D}" type="presOf" srcId="{A01A2FA8-3B40-419E-96A4-D0F44765880F}" destId="{D4A05CCE-73CD-4522-B018-590B56A2AF00}" srcOrd="0" destOrd="0" presId="urn:microsoft.com/office/officeart/2005/8/layout/vList2"/>
    <dgm:cxn modelId="{74C200E4-940C-4030-89E0-14EE5E5AA5E2}" type="presParOf" srcId="{D4A05CCE-73CD-4522-B018-590B56A2AF00}" destId="{04CC0EA5-2323-44DD-9DAC-8F0E0468449D}" srcOrd="0" destOrd="0" presId="urn:microsoft.com/office/officeart/2005/8/layout/vList2"/>
    <dgm:cxn modelId="{A2D44D5A-62BB-42C1-8E3E-ACED73A28DC5}" type="presParOf" srcId="{D4A05CCE-73CD-4522-B018-590B56A2AF00}" destId="{0F1F4189-34C5-4A6C-924F-BF4969AA8BC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B79DA0-BA70-4A1C-9D67-DD276B17583C}" type="doc">
      <dgm:prSet loTypeId="urn:microsoft.com/office/officeart/2005/8/layout/vList2" loCatId="list" qsTypeId="urn:microsoft.com/office/officeart/2005/8/quickstyle/simple1" qsCatId="simple" csTypeId="urn:microsoft.com/office/officeart/2005/8/colors/colorful1#2" csCatId="colorful"/>
      <dgm:spPr/>
      <dgm:t>
        <a:bodyPr/>
        <a:lstStyle/>
        <a:p>
          <a:endParaRPr lang="en-IE"/>
        </a:p>
      </dgm:t>
    </dgm:pt>
    <dgm:pt modelId="{F3E8490A-6F65-467C-88B8-EB72A9C2EA56}">
      <dgm:prSet/>
      <dgm:spPr/>
      <dgm:t>
        <a:bodyPr/>
        <a:lstStyle/>
        <a:p>
          <a:pPr rtl="0"/>
          <a:r>
            <a:rPr lang="en-US" dirty="0"/>
            <a:t>A preliminary best guess at post-conditions for the system operations are described in the operation </a:t>
          </a:r>
          <a:r>
            <a:rPr lang="en-US" b="1" dirty="0"/>
            <a:t>contracts</a:t>
          </a:r>
          <a:r>
            <a:rPr lang="en-US" dirty="0"/>
            <a:t>.</a:t>
          </a:r>
          <a:endParaRPr lang="en-IE" dirty="0"/>
        </a:p>
      </dgm:t>
    </dgm:pt>
    <dgm:pt modelId="{BC609089-2CFF-4E6C-A1BF-E30C9153121F}" type="parTrans" cxnId="{9827C6F4-E5B6-4A2C-87EF-16352F96CF5D}">
      <dgm:prSet/>
      <dgm:spPr/>
      <dgm:t>
        <a:bodyPr/>
        <a:lstStyle/>
        <a:p>
          <a:endParaRPr lang="en-IE"/>
        </a:p>
      </dgm:t>
    </dgm:pt>
    <dgm:pt modelId="{3DFEE486-7443-4F38-821B-385BAD02870A}" type="sibTrans" cxnId="{9827C6F4-E5B6-4A2C-87EF-16352F96CF5D}">
      <dgm:prSet/>
      <dgm:spPr/>
      <dgm:t>
        <a:bodyPr/>
        <a:lstStyle/>
        <a:p>
          <a:endParaRPr lang="en-IE"/>
        </a:p>
      </dgm:t>
    </dgm:pt>
    <dgm:pt modelId="{3AD40CFD-51F6-4F5B-9811-E1A52FFD5055}">
      <dgm:prSet/>
      <dgm:spPr/>
      <dgm:t>
        <a:bodyPr/>
        <a:lstStyle/>
        <a:p>
          <a:pPr rtl="0"/>
          <a:r>
            <a:rPr lang="en-US" dirty="0"/>
            <a:t>However, the contracts do not show a solution of </a:t>
          </a:r>
          <a:r>
            <a:rPr lang="en-US" b="1" dirty="0"/>
            <a:t>how</a:t>
          </a:r>
          <a:r>
            <a:rPr lang="en-US" dirty="0"/>
            <a:t> software objects are going to fulfill the post-conditions.</a:t>
          </a:r>
          <a:endParaRPr lang="en-IE" dirty="0"/>
        </a:p>
      </dgm:t>
    </dgm:pt>
    <dgm:pt modelId="{E583447F-11F5-42C9-B64A-20B6459DFE7C}" type="parTrans" cxnId="{6CDF57B9-5BC7-4859-980E-1B19A1D39DB4}">
      <dgm:prSet/>
      <dgm:spPr/>
      <dgm:t>
        <a:bodyPr/>
        <a:lstStyle/>
        <a:p>
          <a:endParaRPr lang="en-IE"/>
        </a:p>
      </dgm:t>
    </dgm:pt>
    <dgm:pt modelId="{5751EEE0-7A2E-42A6-A62C-6CAB04A819EB}" type="sibTrans" cxnId="{6CDF57B9-5BC7-4859-980E-1B19A1D39DB4}">
      <dgm:prSet/>
      <dgm:spPr/>
      <dgm:t>
        <a:bodyPr/>
        <a:lstStyle/>
        <a:p>
          <a:endParaRPr lang="en-IE"/>
        </a:p>
      </dgm:t>
    </dgm:pt>
    <dgm:pt modelId="{4FE8ACEE-ADE6-4339-965D-67B70CB5D499}">
      <dgm:prSet/>
      <dgm:spPr/>
      <dgm:t>
        <a:bodyPr/>
        <a:lstStyle/>
        <a:p>
          <a:pPr rtl="0"/>
          <a:r>
            <a:rPr lang="en-US" dirty="0"/>
            <a:t>The UML includes </a:t>
          </a:r>
          <a:r>
            <a:rPr lang="en-US" b="1" dirty="0"/>
            <a:t>interaction diagrams</a:t>
          </a:r>
          <a:r>
            <a:rPr lang="en-US" dirty="0"/>
            <a:t> to illustrate how objects interact via messages to fulfill tasks.</a:t>
          </a:r>
          <a:endParaRPr lang="en-IE" dirty="0"/>
        </a:p>
      </dgm:t>
    </dgm:pt>
    <dgm:pt modelId="{E08BBA84-EBEB-4E5D-B2D6-8DC22469C7C4}" type="parTrans" cxnId="{2EF7C854-0C84-42D7-AB1A-DFFAE88C764C}">
      <dgm:prSet/>
      <dgm:spPr/>
      <dgm:t>
        <a:bodyPr/>
        <a:lstStyle/>
        <a:p>
          <a:endParaRPr lang="en-IE"/>
        </a:p>
      </dgm:t>
    </dgm:pt>
    <dgm:pt modelId="{46FED0CA-35A0-4BEC-BE71-13EC302763B8}" type="sibTrans" cxnId="{2EF7C854-0C84-42D7-AB1A-DFFAE88C764C}">
      <dgm:prSet/>
      <dgm:spPr/>
      <dgm:t>
        <a:bodyPr/>
        <a:lstStyle/>
        <a:p>
          <a:endParaRPr lang="en-IE"/>
        </a:p>
      </dgm:t>
    </dgm:pt>
    <dgm:pt modelId="{62EA7D1E-9617-4224-8654-772171E4A4F3}">
      <dgm:prSet/>
      <dgm:spPr/>
      <dgm:t>
        <a:bodyPr/>
        <a:lstStyle/>
        <a:p>
          <a:pPr rtl="0"/>
          <a:r>
            <a:rPr lang="en-US" dirty="0"/>
            <a:t>The creation of interaction diagrams is dependent upon the prior creation of the following artifacts:</a:t>
          </a:r>
          <a:endParaRPr lang="en-IE" dirty="0"/>
        </a:p>
      </dgm:t>
    </dgm:pt>
    <dgm:pt modelId="{1FC6CA2E-6B81-4900-9895-89F818651770}" type="parTrans" cxnId="{856747F9-B434-480B-86A9-6F415610A793}">
      <dgm:prSet/>
      <dgm:spPr/>
      <dgm:t>
        <a:bodyPr/>
        <a:lstStyle/>
        <a:p>
          <a:endParaRPr lang="en-IE"/>
        </a:p>
      </dgm:t>
    </dgm:pt>
    <dgm:pt modelId="{829621E3-D6C0-443E-8CBE-C401970496D7}" type="sibTrans" cxnId="{856747F9-B434-480B-86A9-6F415610A793}">
      <dgm:prSet/>
      <dgm:spPr/>
      <dgm:t>
        <a:bodyPr/>
        <a:lstStyle/>
        <a:p>
          <a:endParaRPr lang="en-IE"/>
        </a:p>
      </dgm:t>
    </dgm:pt>
    <dgm:pt modelId="{93B506FA-78C6-4187-9905-ED52DD0B9CE6}">
      <dgm:prSet/>
      <dgm:spPr/>
      <dgm:t>
        <a:bodyPr/>
        <a:lstStyle/>
        <a:p>
          <a:pPr rtl="0"/>
          <a:r>
            <a:rPr lang="en-US" b="1" dirty="0"/>
            <a:t>Conceptual class model </a:t>
          </a:r>
          <a:r>
            <a:rPr lang="en-US" dirty="0"/>
            <a:t>- from this, the designer may choose to define software classes corresponding to concepts.</a:t>
          </a:r>
          <a:endParaRPr lang="en-IE" dirty="0"/>
        </a:p>
      </dgm:t>
    </dgm:pt>
    <dgm:pt modelId="{FFFBA50E-DA2E-45F2-8EC4-B591ABFCB9AF}" type="parTrans" cxnId="{94DB4A82-5641-4110-BFA1-552D1A104DD4}">
      <dgm:prSet/>
      <dgm:spPr/>
      <dgm:t>
        <a:bodyPr/>
        <a:lstStyle/>
        <a:p>
          <a:endParaRPr lang="en-IE"/>
        </a:p>
      </dgm:t>
    </dgm:pt>
    <dgm:pt modelId="{CB4A7543-E0EE-4DAE-BC67-10DAD13D65A7}" type="sibTrans" cxnId="{94DB4A82-5641-4110-BFA1-552D1A104DD4}">
      <dgm:prSet/>
      <dgm:spPr/>
      <dgm:t>
        <a:bodyPr/>
        <a:lstStyle/>
        <a:p>
          <a:endParaRPr lang="en-IE"/>
        </a:p>
      </dgm:t>
    </dgm:pt>
    <dgm:pt modelId="{E4964C6D-890C-41B9-AFE8-83776C947705}">
      <dgm:prSet/>
      <dgm:spPr/>
      <dgm:t>
        <a:bodyPr/>
        <a:lstStyle/>
        <a:p>
          <a:pPr rtl="0"/>
          <a:r>
            <a:rPr lang="en-US" dirty="0"/>
            <a:t>System operation </a:t>
          </a:r>
          <a:r>
            <a:rPr lang="en-US" b="1" dirty="0"/>
            <a:t>contracts</a:t>
          </a:r>
          <a:r>
            <a:rPr lang="en-US" dirty="0"/>
            <a:t> - from these, the designer identifies the responsibilities and post-conditions that the interaction diagrams must fulfill.</a:t>
          </a:r>
        </a:p>
      </dgm:t>
    </dgm:pt>
    <dgm:pt modelId="{CED84B5D-6170-4704-8C80-D2C84CD26745}" type="parTrans" cxnId="{3AF7F035-3417-4CBD-B71B-FA262F5667E8}">
      <dgm:prSet/>
      <dgm:spPr/>
      <dgm:t>
        <a:bodyPr/>
        <a:lstStyle/>
        <a:p>
          <a:endParaRPr lang="en-IE"/>
        </a:p>
      </dgm:t>
    </dgm:pt>
    <dgm:pt modelId="{05C68987-C666-4510-8B19-F8C7E800ADB6}" type="sibTrans" cxnId="{3AF7F035-3417-4CBD-B71B-FA262F5667E8}">
      <dgm:prSet/>
      <dgm:spPr/>
      <dgm:t>
        <a:bodyPr/>
        <a:lstStyle/>
        <a:p>
          <a:endParaRPr lang="en-IE"/>
        </a:p>
      </dgm:t>
    </dgm:pt>
    <dgm:pt modelId="{7646BC8D-4B6C-4459-AB41-973EAF3B4B53}" type="pres">
      <dgm:prSet presAssocID="{DCB79DA0-BA70-4A1C-9D67-DD276B17583C}" presName="linear" presStyleCnt="0">
        <dgm:presLayoutVars>
          <dgm:animLvl val="lvl"/>
          <dgm:resizeHandles val="exact"/>
        </dgm:presLayoutVars>
      </dgm:prSet>
      <dgm:spPr/>
    </dgm:pt>
    <dgm:pt modelId="{AB63BA1C-8EB9-44F5-9473-611F1E55D510}" type="pres">
      <dgm:prSet presAssocID="{F3E8490A-6F65-467C-88B8-EB72A9C2EA56}" presName="parentText" presStyleLbl="node1" presStyleIdx="0" presStyleCnt="4">
        <dgm:presLayoutVars>
          <dgm:chMax val="0"/>
          <dgm:bulletEnabled val="1"/>
        </dgm:presLayoutVars>
      </dgm:prSet>
      <dgm:spPr/>
    </dgm:pt>
    <dgm:pt modelId="{8653BA98-CD14-4BD2-9CBB-31D9D81E74FA}" type="pres">
      <dgm:prSet presAssocID="{3DFEE486-7443-4F38-821B-385BAD02870A}" presName="spacer" presStyleCnt="0"/>
      <dgm:spPr/>
    </dgm:pt>
    <dgm:pt modelId="{13ADEF01-E44E-4C98-8EC2-7F0A24CE8530}" type="pres">
      <dgm:prSet presAssocID="{3AD40CFD-51F6-4F5B-9811-E1A52FFD5055}" presName="parentText" presStyleLbl="node1" presStyleIdx="1" presStyleCnt="4">
        <dgm:presLayoutVars>
          <dgm:chMax val="0"/>
          <dgm:bulletEnabled val="1"/>
        </dgm:presLayoutVars>
      </dgm:prSet>
      <dgm:spPr/>
    </dgm:pt>
    <dgm:pt modelId="{DCE96E4A-B605-4264-8C2F-10ABA71BAABB}" type="pres">
      <dgm:prSet presAssocID="{5751EEE0-7A2E-42A6-A62C-6CAB04A819EB}" presName="spacer" presStyleCnt="0"/>
      <dgm:spPr/>
    </dgm:pt>
    <dgm:pt modelId="{4442A4EC-E430-4EB1-8174-DE8B4A6CD6C7}" type="pres">
      <dgm:prSet presAssocID="{4FE8ACEE-ADE6-4339-965D-67B70CB5D499}" presName="parentText" presStyleLbl="node1" presStyleIdx="2" presStyleCnt="4">
        <dgm:presLayoutVars>
          <dgm:chMax val="0"/>
          <dgm:bulletEnabled val="1"/>
        </dgm:presLayoutVars>
      </dgm:prSet>
      <dgm:spPr/>
    </dgm:pt>
    <dgm:pt modelId="{4A44701F-FA03-49E0-A319-980ED8D89F61}" type="pres">
      <dgm:prSet presAssocID="{46FED0CA-35A0-4BEC-BE71-13EC302763B8}" presName="spacer" presStyleCnt="0"/>
      <dgm:spPr/>
    </dgm:pt>
    <dgm:pt modelId="{B52D1812-7399-4A42-B1FF-FC311E9E2220}" type="pres">
      <dgm:prSet presAssocID="{62EA7D1E-9617-4224-8654-772171E4A4F3}" presName="parentText" presStyleLbl="node1" presStyleIdx="3" presStyleCnt="4">
        <dgm:presLayoutVars>
          <dgm:chMax val="0"/>
          <dgm:bulletEnabled val="1"/>
        </dgm:presLayoutVars>
      </dgm:prSet>
      <dgm:spPr/>
    </dgm:pt>
    <dgm:pt modelId="{96DA2509-E6D3-4F9B-9271-DF30D32199C1}" type="pres">
      <dgm:prSet presAssocID="{62EA7D1E-9617-4224-8654-772171E4A4F3}" presName="childText" presStyleLbl="revTx" presStyleIdx="0" presStyleCnt="1">
        <dgm:presLayoutVars>
          <dgm:bulletEnabled val="1"/>
        </dgm:presLayoutVars>
      </dgm:prSet>
      <dgm:spPr/>
    </dgm:pt>
  </dgm:ptLst>
  <dgm:cxnLst>
    <dgm:cxn modelId="{F3EC5F2A-3EB7-4493-8BAF-DD24152778E8}" type="presOf" srcId="{F3E8490A-6F65-467C-88B8-EB72A9C2EA56}" destId="{AB63BA1C-8EB9-44F5-9473-611F1E55D510}" srcOrd="0" destOrd="0" presId="urn:microsoft.com/office/officeart/2005/8/layout/vList2"/>
    <dgm:cxn modelId="{3AF7F035-3417-4CBD-B71B-FA262F5667E8}" srcId="{62EA7D1E-9617-4224-8654-772171E4A4F3}" destId="{E4964C6D-890C-41B9-AFE8-83776C947705}" srcOrd="1" destOrd="0" parTransId="{CED84B5D-6170-4704-8C80-D2C84CD26745}" sibTransId="{05C68987-C666-4510-8B19-F8C7E800ADB6}"/>
    <dgm:cxn modelId="{2EF7C854-0C84-42D7-AB1A-DFFAE88C764C}" srcId="{DCB79DA0-BA70-4A1C-9D67-DD276B17583C}" destId="{4FE8ACEE-ADE6-4339-965D-67B70CB5D499}" srcOrd="2" destOrd="0" parTransId="{E08BBA84-EBEB-4E5D-B2D6-8DC22469C7C4}" sibTransId="{46FED0CA-35A0-4BEC-BE71-13EC302763B8}"/>
    <dgm:cxn modelId="{17C0FD7C-2321-4B4A-A16C-DC5795745078}" type="presOf" srcId="{DCB79DA0-BA70-4A1C-9D67-DD276B17583C}" destId="{7646BC8D-4B6C-4459-AB41-973EAF3B4B53}" srcOrd="0" destOrd="0" presId="urn:microsoft.com/office/officeart/2005/8/layout/vList2"/>
    <dgm:cxn modelId="{94DB4A82-5641-4110-BFA1-552D1A104DD4}" srcId="{62EA7D1E-9617-4224-8654-772171E4A4F3}" destId="{93B506FA-78C6-4187-9905-ED52DD0B9CE6}" srcOrd="0" destOrd="0" parTransId="{FFFBA50E-DA2E-45F2-8EC4-B591ABFCB9AF}" sibTransId="{CB4A7543-E0EE-4DAE-BC67-10DAD13D65A7}"/>
    <dgm:cxn modelId="{6CDF57B9-5BC7-4859-980E-1B19A1D39DB4}" srcId="{DCB79DA0-BA70-4A1C-9D67-DD276B17583C}" destId="{3AD40CFD-51F6-4F5B-9811-E1A52FFD5055}" srcOrd="1" destOrd="0" parTransId="{E583447F-11F5-42C9-B64A-20B6459DFE7C}" sibTransId="{5751EEE0-7A2E-42A6-A62C-6CAB04A819EB}"/>
    <dgm:cxn modelId="{38C079C3-6BAB-42D0-8DF9-55F7931A2401}" type="presOf" srcId="{4FE8ACEE-ADE6-4339-965D-67B70CB5D499}" destId="{4442A4EC-E430-4EB1-8174-DE8B4A6CD6C7}" srcOrd="0" destOrd="0" presId="urn:microsoft.com/office/officeart/2005/8/layout/vList2"/>
    <dgm:cxn modelId="{BF91A5CE-649B-46D3-9234-3A8D5089B299}" type="presOf" srcId="{E4964C6D-890C-41B9-AFE8-83776C947705}" destId="{96DA2509-E6D3-4F9B-9271-DF30D32199C1}" srcOrd="0" destOrd="1" presId="urn:microsoft.com/office/officeart/2005/8/layout/vList2"/>
    <dgm:cxn modelId="{661E2BD3-7DE9-41C3-AF78-51F88E374BA2}" type="presOf" srcId="{93B506FA-78C6-4187-9905-ED52DD0B9CE6}" destId="{96DA2509-E6D3-4F9B-9271-DF30D32199C1}" srcOrd="0" destOrd="0" presId="urn:microsoft.com/office/officeart/2005/8/layout/vList2"/>
    <dgm:cxn modelId="{999020DB-A1D7-4222-8CC1-BB018FF1C056}" type="presOf" srcId="{62EA7D1E-9617-4224-8654-772171E4A4F3}" destId="{B52D1812-7399-4A42-B1FF-FC311E9E2220}" srcOrd="0" destOrd="0" presId="urn:microsoft.com/office/officeart/2005/8/layout/vList2"/>
    <dgm:cxn modelId="{5831EDE5-CC17-4505-B74B-5A70B786B275}" type="presOf" srcId="{3AD40CFD-51F6-4F5B-9811-E1A52FFD5055}" destId="{13ADEF01-E44E-4C98-8EC2-7F0A24CE8530}" srcOrd="0" destOrd="0" presId="urn:microsoft.com/office/officeart/2005/8/layout/vList2"/>
    <dgm:cxn modelId="{9827C6F4-E5B6-4A2C-87EF-16352F96CF5D}" srcId="{DCB79DA0-BA70-4A1C-9D67-DD276B17583C}" destId="{F3E8490A-6F65-467C-88B8-EB72A9C2EA56}" srcOrd="0" destOrd="0" parTransId="{BC609089-2CFF-4E6C-A1BF-E30C9153121F}" sibTransId="{3DFEE486-7443-4F38-821B-385BAD02870A}"/>
    <dgm:cxn modelId="{856747F9-B434-480B-86A9-6F415610A793}" srcId="{DCB79DA0-BA70-4A1C-9D67-DD276B17583C}" destId="{62EA7D1E-9617-4224-8654-772171E4A4F3}" srcOrd="3" destOrd="0" parTransId="{1FC6CA2E-6B81-4900-9895-89F818651770}" sibTransId="{829621E3-D6C0-443E-8CBE-C401970496D7}"/>
    <dgm:cxn modelId="{DA3FF757-9B1D-4A23-93B1-33A534AE9687}" type="presParOf" srcId="{7646BC8D-4B6C-4459-AB41-973EAF3B4B53}" destId="{AB63BA1C-8EB9-44F5-9473-611F1E55D510}" srcOrd="0" destOrd="0" presId="urn:microsoft.com/office/officeart/2005/8/layout/vList2"/>
    <dgm:cxn modelId="{D5C8FA38-EBD7-4213-9C88-AFC6C2B46F44}" type="presParOf" srcId="{7646BC8D-4B6C-4459-AB41-973EAF3B4B53}" destId="{8653BA98-CD14-4BD2-9CBB-31D9D81E74FA}" srcOrd="1" destOrd="0" presId="urn:microsoft.com/office/officeart/2005/8/layout/vList2"/>
    <dgm:cxn modelId="{DD1FAF21-EB65-4E02-AEBD-CC3B6067E0FB}" type="presParOf" srcId="{7646BC8D-4B6C-4459-AB41-973EAF3B4B53}" destId="{13ADEF01-E44E-4C98-8EC2-7F0A24CE8530}" srcOrd="2" destOrd="0" presId="urn:microsoft.com/office/officeart/2005/8/layout/vList2"/>
    <dgm:cxn modelId="{EC9026C7-0388-46B9-9B4C-C74C6638D731}" type="presParOf" srcId="{7646BC8D-4B6C-4459-AB41-973EAF3B4B53}" destId="{DCE96E4A-B605-4264-8C2F-10ABA71BAABB}" srcOrd="3" destOrd="0" presId="urn:microsoft.com/office/officeart/2005/8/layout/vList2"/>
    <dgm:cxn modelId="{74609209-25EF-41B9-B46B-5970D51B58AB}" type="presParOf" srcId="{7646BC8D-4B6C-4459-AB41-973EAF3B4B53}" destId="{4442A4EC-E430-4EB1-8174-DE8B4A6CD6C7}" srcOrd="4" destOrd="0" presId="urn:microsoft.com/office/officeart/2005/8/layout/vList2"/>
    <dgm:cxn modelId="{47AEB90B-62B9-4AE6-B398-4CCB0C68902F}" type="presParOf" srcId="{7646BC8D-4B6C-4459-AB41-973EAF3B4B53}" destId="{4A44701F-FA03-49E0-A319-980ED8D89F61}" srcOrd="5" destOrd="0" presId="urn:microsoft.com/office/officeart/2005/8/layout/vList2"/>
    <dgm:cxn modelId="{C920E910-F86E-485F-8E82-C464D7E8A8D3}" type="presParOf" srcId="{7646BC8D-4B6C-4459-AB41-973EAF3B4B53}" destId="{B52D1812-7399-4A42-B1FF-FC311E9E2220}" srcOrd="6" destOrd="0" presId="urn:microsoft.com/office/officeart/2005/8/layout/vList2"/>
    <dgm:cxn modelId="{B0722CB7-07CF-43AF-AE3D-6E0CB979DA1D}" type="presParOf" srcId="{7646BC8D-4B6C-4459-AB41-973EAF3B4B53}" destId="{96DA2509-E6D3-4F9B-9271-DF30D32199C1}"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0C8178-7BFD-4FAA-B599-31649EA682E0}" type="doc">
      <dgm:prSet loTypeId="urn:microsoft.com/office/officeart/2005/8/layout/hProcess11" loCatId="process" qsTypeId="urn:microsoft.com/office/officeart/2005/8/quickstyle/simple1" qsCatId="simple" csTypeId="urn:microsoft.com/office/officeart/2005/8/colors/accent6_4" csCatId="accent6" phldr="1"/>
      <dgm:spPr/>
      <dgm:t>
        <a:bodyPr/>
        <a:lstStyle/>
        <a:p>
          <a:endParaRPr lang="en-IE"/>
        </a:p>
      </dgm:t>
    </dgm:pt>
    <dgm:pt modelId="{AE38EF1E-4536-4F50-BA15-16991AB73B32}">
      <dgm:prSet custT="1"/>
      <dgm:spPr/>
      <dgm:t>
        <a:bodyPr/>
        <a:lstStyle/>
        <a:p>
          <a:pPr rtl="0"/>
          <a:r>
            <a:rPr lang="en-US" sz="1300" dirty="0"/>
            <a:t>Create a separate diagram </a:t>
          </a:r>
          <a:r>
            <a:rPr lang="en-US" sz="1300" b="1" dirty="0"/>
            <a:t>for each system operation </a:t>
          </a:r>
          <a:r>
            <a:rPr lang="en-US" sz="1300" dirty="0"/>
            <a:t>under development in the current development lifecycle.</a:t>
          </a:r>
        </a:p>
      </dgm:t>
    </dgm:pt>
    <dgm:pt modelId="{9BC7A9AC-73C2-4606-BE7E-6AB60A6DFDF7}" type="parTrans" cxnId="{0F0A5F53-1D23-4780-83EF-09A04945B514}">
      <dgm:prSet/>
      <dgm:spPr/>
      <dgm:t>
        <a:bodyPr/>
        <a:lstStyle/>
        <a:p>
          <a:endParaRPr lang="en-IE"/>
        </a:p>
      </dgm:t>
    </dgm:pt>
    <dgm:pt modelId="{0D56A8E6-9F35-4127-95F2-EC12FACEE77B}" type="sibTrans" cxnId="{0F0A5F53-1D23-4780-83EF-09A04945B514}">
      <dgm:prSet/>
      <dgm:spPr/>
      <dgm:t>
        <a:bodyPr/>
        <a:lstStyle/>
        <a:p>
          <a:endParaRPr lang="en-IE"/>
        </a:p>
      </dgm:t>
    </dgm:pt>
    <dgm:pt modelId="{8C24962C-8F1A-4D26-8929-0A5914AE3481}">
      <dgm:prSet custT="1"/>
      <dgm:spPr/>
      <dgm:t>
        <a:bodyPr/>
        <a:lstStyle/>
        <a:p>
          <a:pPr rtl="0"/>
          <a:r>
            <a:rPr lang="en-US" sz="1300" dirty="0"/>
            <a:t>For each system operation message, make a diagram with it at the </a:t>
          </a:r>
          <a:r>
            <a:rPr lang="en-US" sz="1300" b="1" dirty="0"/>
            <a:t>starting message</a:t>
          </a:r>
          <a:r>
            <a:rPr lang="en-US" sz="1300" dirty="0"/>
            <a:t>,</a:t>
          </a:r>
          <a:endParaRPr lang="en-US" sz="1300" i="1" dirty="0"/>
        </a:p>
      </dgm:t>
    </dgm:pt>
    <dgm:pt modelId="{0467D9D4-AA9C-4070-9273-AE8300FF17EB}" type="parTrans" cxnId="{C038D1DB-ED48-4BB5-B507-753CD203A754}">
      <dgm:prSet/>
      <dgm:spPr/>
      <dgm:t>
        <a:bodyPr/>
        <a:lstStyle/>
        <a:p>
          <a:endParaRPr lang="en-IE"/>
        </a:p>
      </dgm:t>
    </dgm:pt>
    <dgm:pt modelId="{F85FCF60-EA8B-45EB-BF2A-5516103EDF06}" type="sibTrans" cxnId="{C038D1DB-ED48-4BB5-B507-753CD203A754}">
      <dgm:prSet/>
      <dgm:spPr/>
      <dgm:t>
        <a:bodyPr/>
        <a:lstStyle/>
        <a:p>
          <a:endParaRPr lang="en-IE"/>
        </a:p>
      </dgm:t>
    </dgm:pt>
    <dgm:pt modelId="{6DDF17C9-76BC-4964-82AD-36E28ADA1209}">
      <dgm:prSet custT="1"/>
      <dgm:spPr/>
      <dgm:t>
        <a:bodyPr/>
        <a:lstStyle/>
        <a:p>
          <a:pPr rtl="0"/>
          <a:r>
            <a:rPr lang="en-US" sz="1300" dirty="0"/>
            <a:t>If the diagram gets complex, split it into smaller diagrams.</a:t>
          </a:r>
          <a:endParaRPr lang="en-IE" sz="1300" dirty="0"/>
        </a:p>
      </dgm:t>
    </dgm:pt>
    <dgm:pt modelId="{9317AA3B-3BB0-4898-9851-F2917A604F1D}" type="parTrans" cxnId="{761FF516-D7B0-4275-8323-05F7FD912B42}">
      <dgm:prSet/>
      <dgm:spPr/>
      <dgm:t>
        <a:bodyPr/>
        <a:lstStyle/>
        <a:p>
          <a:endParaRPr lang="en-IE"/>
        </a:p>
      </dgm:t>
    </dgm:pt>
    <dgm:pt modelId="{DEB677A4-CC16-4FE0-9F3C-FB746818335C}" type="sibTrans" cxnId="{761FF516-D7B0-4275-8323-05F7FD912B42}">
      <dgm:prSet/>
      <dgm:spPr/>
      <dgm:t>
        <a:bodyPr/>
        <a:lstStyle/>
        <a:p>
          <a:endParaRPr lang="en-IE"/>
        </a:p>
      </dgm:t>
    </dgm:pt>
    <dgm:pt modelId="{A1A7C37F-8634-4FDD-9BA4-6F6CA14477C5}">
      <dgm:prSet custT="1"/>
      <dgm:spPr/>
      <dgm:t>
        <a:bodyPr/>
        <a:lstStyle/>
        <a:p>
          <a:pPr rtl="0"/>
          <a:r>
            <a:rPr lang="en-US" sz="1300" dirty="0"/>
            <a:t>Using the operation contract responsibilities and post-conditions, and use case description as a starting point, design a system of interacting objects to fulfill the tasks.</a:t>
          </a:r>
          <a:endParaRPr lang="en-IE" sz="1300" dirty="0"/>
        </a:p>
      </dgm:t>
    </dgm:pt>
    <dgm:pt modelId="{7DE73458-61A1-49C2-BC6F-15F9C8BA8676}" type="parTrans" cxnId="{BCA78D10-F869-499C-BBAC-FF28D97C3FDD}">
      <dgm:prSet/>
      <dgm:spPr/>
      <dgm:t>
        <a:bodyPr/>
        <a:lstStyle/>
        <a:p>
          <a:endParaRPr lang="en-IE"/>
        </a:p>
      </dgm:t>
    </dgm:pt>
    <dgm:pt modelId="{B9DA06A3-ED10-4C96-9AB9-F9FEEA29AE77}" type="sibTrans" cxnId="{BCA78D10-F869-499C-BBAC-FF28D97C3FDD}">
      <dgm:prSet/>
      <dgm:spPr/>
      <dgm:t>
        <a:bodyPr/>
        <a:lstStyle/>
        <a:p>
          <a:endParaRPr lang="en-IE"/>
        </a:p>
      </dgm:t>
    </dgm:pt>
    <dgm:pt modelId="{24C03E21-695C-417D-9A2A-E3C8E4B02095}">
      <dgm:prSet custT="1"/>
      <dgm:spPr/>
      <dgm:t>
        <a:bodyPr/>
        <a:lstStyle/>
        <a:p>
          <a:pPr rtl="0"/>
          <a:r>
            <a:rPr lang="en-US" sz="1300" dirty="0"/>
            <a:t>Apply </a:t>
          </a:r>
          <a:r>
            <a:rPr lang="en-US" sz="1300" b="1" dirty="0"/>
            <a:t>patterns</a:t>
          </a:r>
          <a:r>
            <a:rPr lang="en-US" sz="1300" dirty="0"/>
            <a:t> to develop a good design.</a:t>
          </a:r>
          <a:endParaRPr lang="en-US" sz="1300" i="1" dirty="0"/>
        </a:p>
      </dgm:t>
    </dgm:pt>
    <dgm:pt modelId="{1C651D43-BA9E-43E0-94A3-A20F10DB2249}" type="parTrans" cxnId="{F81DD16B-36A4-421A-A07D-8FB55BEEE8C9}">
      <dgm:prSet/>
      <dgm:spPr/>
      <dgm:t>
        <a:bodyPr/>
        <a:lstStyle/>
        <a:p>
          <a:endParaRPr lang="en-IE"/>
        </a:p>
      </dgm:t>
    </dgm:pt>
    <dgm:pt modelId="{D33FFC82-7A44-4A70-9C8B-EDCC11989F92}" type="sibTrans" cxnId="{F81DD16B-36A4-421A-A07D-8FB55BEEE8C9}">
      <dgm:prSet/>
      <dgm:spPr/>
      <dgm:t>
        <a:bodyPr/>
        <a:lstStyle/>
        <a:p>
          <a:endParaRPr lang="en-IE"/>
        </a:p>
      </dgm:t>
    </dgm:pt>
    <dgm:pt modelId="{EB154AD3-809C-459F-80CE-32773DDFE520}" type="pres">
      <dgm:prSet presAssocID="{960C8178-7BFD-4FAA-B599-31649EA682E0}" presName="Name0" presStyleCnt="0">
        <dgm:presLayoutVars>
          <dgm:dir/>
          <dgm:resizeHandles val="exact"/>
        </dgm:presLayoutVars>
      </dgm:prSet>
      <dgm:spPr/>
    </dgm:pt>
    <dgm:pt modelId="{D1FFA48B-97AA-4003-93A9-A11C31F44CA2}" type="pres">
      <dgm:prSet presAssocID="{960C8178-7BFD-4FAA-B599-31649EA682E0}" presName="arrow" presStyleLbl="bgShp" presStyleIdx="0" presStyleCnt="1"/>
      <dgm:spPr/>
    </dgm:pt>
    <dgm:pt modelId="{BBF80FBF-9905-4E73-B601-1C25952E0F2A}" type="pres">
      <dgm:prSet presAssocID="{960C8178-7BFD-4FAA-B599-31649EA682E0}" presName="points" presStyleCnt="0"/>
      <dgm:spPr/>
    </dgm:pt>
    <dgm:pt modelId="{FC270575-6B65-4A7C-B741-16DB87AC42C5}" type="pres">
      <dgm:prSet presAssocID="{AE38EF1E-4536-4F50-BA15-16991AB73B32}" presName="compositeA" presStyleCnt="0"/>
      <dgm:spPr/>
    </dgm:pt>
    <dgm:pt modelId="{0F30575E-C560-42F8-8DEF-D2C5B16C3AA8}" type="pres">
      <dgm:prSet presAssocID="{AE38EF1E-4536-4F50-BA15-16991AB73B32}" presName="textA" presStyleLbl="revTx" presStyleIdx="0" presStyleCnt="5">
        <dgm:presLayoutVars>
          <dgm:bulletEnabled val="1"/>
        </dgm:presLayoutVars>
      </dgm:prSet>
      <dgm:spPr/>
    </dgm:pt>
    <dgm:pt modelId="{560636B5-45AD-4D43-B1B3-077704CC0FA3}" type="pres">
      <dgm:prSet presAssocID="{AE38EF1E-4536-4F50-BA15-16991AB73B32}" presName="circleA" presStyleLbl="node1" presStyleIdx="0" presStyleCnt="5"/>
      <dgm:spPr/>
    </dgm:pt>
    <dgm:pt modelId="{A658FF95-1AFA-4B90-80F2-36C569AD6C11}" type="pres">
      <dgm:prSet presAssocID="{AE38EF1E-4536-4F50-BA15-16991AB73B32}" presName="spaceA" presStyleCnt="0"/>
      <dgm:spPr/>
    </dgm:pt>
    <dgm:pt modelId="{99AE3EF0-63F8-4BF6-B2F1-3579B5240728}" type="pres">
      <dgm:prSet presAssocID="{0D56A8E6-9F35-4127-95F2-EC12FACEE77B}" presName="space" presStyleCnt="0"/>
      <dgm:spPr/>
    </dgm:pt>
    <dgm:pt modelId="{C2BF7984-5FB1-416E-B193-82F88CFCFBDD}" type="pres">
      <dgm:prSet presAssocID="{8C24962C-8F1A-4D26-8929-0A5914AE3481}" presName="compositeB" presStyleCnt="0"/>
      <dgm:spPr/>
    </dgm:pt>
    <dgm:pt modelId="{1FED7314-B9DD-44F6-998C-5D9A76590F82}" type="pres">
      <dgm:prSet presAssocID="{8C24962C-8F1A-4D26-8929-0A5914AE3481}" presName="textB" presStyleLbl="revTx" presStyleIdx="1" presStyleCnt="5">
        <dgm:presLayoutVars>
          <dgm:bulletEnabled val="1"/>
        </dgm:presLayoutVars>
      </dgm:prSet>
      <dgm:spPr/>
    </dgm:pt>
    <dgm:pt modelId="{4B5C0A4F-F664-4113-A267-2B92FF7F2191}" type="pres">
      <dgm:prSet presAssocID="{8C24962C-8F1A-4D26-8929-0A5914AE3481}" presName="circleB" presStyleLbl="node1" presStyleIdx="1" presStyleCnt="5"/>
      <dgm:spPr/>
    </dgm:pt>
    <dgm:pt modelId="{53CA5DBD-2E8E-4036-9FFC-31031DDA0D5F}" type="pres">
      <dgm:prSet presAssocID="{8C24962C-8F1A-4D26-8929-0A5914AE3481}" presName="spaceB" presStyleCnt="0"/>
      <dgm:spPr/>
    </dgm:pt>
    <dgm:pt modelId="{C27A29FD-1246-4DC8-B594-ED82D695A521}" type="pres">
      <dgm:prSet presAssocID="{F85FCF60-EA8B-45EB-BF2A-5516103EDF06}" presName="space" presStyleCnt="0"/>
      <dgm:spPr/>
    </dgm:pt>
    <dgm:pt modelId="{57D3E332-EA4E-4109-83A7-E3C44FDD0A39}" type="pres">
      <dgm:prSet presAssocID="{6DDF17C9-76BC-4964-82AD-36E28ADA1209}" presName="compositeA" presStyleCnt="0"/>
      <dgm:spPr/>
    </dgm:pt>
    <dgm:pt modelId="{46E64309-D04F-4FCC-A2D4-45A13C94B19B}" type="pres">
      <dgm:prSet presAssocID="{6DDF17C9-76BC-4964-82AD-36E28ADA1209}" presName="textA" presStyleLbl="revTx" presStyleIdx="2" presStyleCnt="5">
        <dgm:presLayoutVars>
          <dgm:bulletEnabled val="1"/>
        </dgm:presLayoutVars>
      </dgm:prSet>
      <dgm:spPr/>
    </dgm:pt>
    <dgm:pt modelId="{6C0F23AE-FAD7-4178-84F7-06336069082F}" type="pres">
      <dgm:prSet presAssocID="{6DDF17C9-76BC-4964-82AD-36E28ADA1209}" presName="circleA" presStyleLbl="node1" presStyleIdx="2" presStyleCnt="5"/>
      <dgm:spPr/>
    </dgm:pt>
    <dgm:pt modelId="{CC8FDE99-E9D6-47B4-B5E4-955B880E0035}" type="pres">
      <dgm:prSet presAssocID="{6DDF17C9-76BC-4964-82AD-36E28ADA1209}" presName="spaceA" presStyleCnt="0"/>
      <dgm:spPr/>
    </dgm:pt>
    <dgm:pt modelId="{4F4FA963-F7A1-4996-954B-817E657CDCAE}" type="pres">
      <dgm:prSet presAssocID="{DEB677A4-CC16-4FE0-9F3C-FB746818335C}" presName="space" presStyleCnt="0"/>
      <dgm:spPr/>
    </dgm:pt>
    <dgm:pt modelId="{06D0BAA5-1E42-4DAE-91B4-3132C7061D32}" type="pres">
      <dgm:prSet presAssocID="{A1A7C37F-8634-4FDD-9BA4-6F6CA14477C5}" presName="compositeB" presStyleCnt="0"/>
      <dgm:spPr/>
    </dgm:pt>
    <dgm:pt modelId="{1B450047-4AA9-4DF5-A4E6-9D0A27A1E80C}" type="pres">
      <dgm:prSet presAssocID="{A1A7C37F-8634-4FDD-9BA4-6F6CA14477C5}" presName="textB" presStyleLbl="revTx" presStyleIdx="3" presStyleCnt="5" custScaleX="132598">
        <dgm:presLayoutVars>
          <dgm:bulletEnabled val="1"/>
        </dgm:presLayoutVars>
      </dgm:prSet>
      <dgm:spPr/>
    </dgm:pt>
    <dgm:pt modelId="{2F13E499-9B9B-4A78-B58C-3C31E0CB4926}" type="pres">
      <dgm:prSet presAssocID="{A1A7C37F-8634-4FDD-9BA4-6F6CA14477C5}" presName="circleB" presStyleLbl="node1" presStyleIdx="3" presStyleCnt="5"/>
      <dgm:spPr/>
    </dgm:pt>
    <dgm:pt modelId="{55E4C3EE-7D86-43FA-8DB0-B5D52D0AE4A4}" type="pres">
      <dgm:prSet presAssocID="{A1A7C37F-8634-4FDD-9BA4-6F6CA14477C5}" presName="spaceB" presStyleCnt="0"/>
      <dgm:spPr/>
    </dgm:pt>
    <dgm:pt modelId="{46C79723-9555-4AE3-B030-FBB0A0AAE4D3}" type="pres">
      <dgm:prSet presAssocID="{B9DA06A3-ED10-4C96-9AB9-F9FEEA29AE77}" presName="space" presStyleCnt="0"/>
      <dgm:spPr/>
    </dgm:pt>
    <dgm:pt modelId="{1E1AA531-041A-41B8-B80C-619F714F8AF0}" type="pres">
      <dgm:prSet presAssocID="{24C03E21-695C-417D-9A2A-E3C8E4B02095}" presName="compositeA" presStyleCnt="0"/>
      <dgm:spPr/>
    </dgm:pt>
    <dgm:pt modelId="{E3E7C731-1576-4320-9019-54C8039378E9}" type="pres">
      <dgm:prSet presAssocID="{24C03E21-695C-417D-9A2A-E3C8E4B02095}" presName="textA" presStyleLbl="revTx" presStyleIdx="4" presStyleCnt="5">
        <dgm:presLayoutVars>
          <dgm:bulletEnabled val="1"/>
        </dgm:presLayoutVars>
      </dgm:prSet>
      <dgm:spPr/>
    </dgm:pt>
    <dgm:pt modelId="{D3F84F9A-60AE-47CD-B2B1-F876D25AC261}" type="pres">
      <dgm:prSet presAssocID="{24C03E21-695C-417D-9A2A-E3C8E4B02095}" presName="circleA" presStyleLbl="node1" presStyleIdx="4" presStyleCnt="5"/>
      <dgm:spPr/>
    </dgm:pt>
    <dgm:pt modelId="{B57A37C6-8D0A-47D2-81F1-BC954D8C0454}" type="pres">
      <dgm:prSet presAssocID="{24C03E21-695C-417D-9A2A-E3C8E4B02095}" presName="spaceA" presStyleCnt="0"/>
      <dgm:spPr/>
    </dgm:pt>
  </dgm:ptLst>
  <dgm:cxnLst>
    <dgm:cxn modelId="{685EE602-A67B-44AB-BFAD-DED97E2909C0}" type="presOf" srcId="{24C03E21-695C-417D-9A2A-E3C8E4B02095}" destId="{E3E7C731-1576-4320-9019-54C8039378E9}" srcOrd="0" destOrd="0" presId="urn:microsoft.com/office/officeart/2005/8/layout/hProcess11"/>
    <dgm:cxn modelId="{D1163805-0AED-4BC8-A4A8-7F72A32C84D9}" type="presOf" srcId="{6DDF17C9-76BC-4964-82AD-36E28ADA1209}" destId="{46E64309-D04F-4FCC-A2D4-45A13C94B19B}" srcOrd="0" destOrd="0" presId="urn:microsoft.com/office/officeart/2005/8/layout/hProcess11"/>
    <dgm:cxn modelId="{80D91F10-E501-4D0D-BE6E-8D5C8B81CCCE}" type="presOf" srcId="{A1A7C37F-8634-4FDD-9BA4-6F6CA14477C5}" destId="{1B450047-4AA9-4DF5-A4E6-9D0A27A1E80C}" srcOrd="0" destOrd="0" presId="urn:microsoft.com/office/officeart/2005/8/layout/hProcess11"/>
    <dgm:cxn modelId="{BCA78D10-F869-499C-BBAC-FF28D97C3FDD}" srcId="{960C8178-7BFD-4FAA-B599-31649EA682E0}" destId="{A1A7C37F-8634-4FDD-9BA4-6F6CA14477C5}" srcOrd="3" destOrd="0" parTransId="{7DE73458-61A1-49C2-BC6F-15F9C8BA8676}" sibTransId="{B9DA06A3-ED10-4C96-9AB9-F9FEEA29AE77}"/>
    <dgm:cxn modelId="{761FF516-D7B0-4275-8323-05F7FD912B42}" srcId="{960C8178-7BFD-4FAA-B599-31649EA682E0}" destId="{6DDF17C9-76BC-4964-82AD-36E28ADA1209}" srcOrd="2" destOrd="0" parTransId="{9317AA3B-3BB0-4898-9851-F2917A604F1D}" sibTransId="{DEB677A4-CC16-4FE0-9F3C-FB746818335C}"/>
    <dgm:cxn modelId="{BF35B017-3100-4615-AF70-4491931F60AA}" type="presOf" srcId="{8C24962C-8F1A-4D26-8929-0A5914AE3481}" destId="{1FED7314-B9DD-44F6-998C-5D9A76590F82}" srcOrd="0" destOrd="0" presId="urn:microsoft.com/office/officeart/2005/8/layout/hProcess11"/>
    <dgm:cxn modelId="{AB124866-98A6-4267-86F6-96248255A543}" type="presOf" srcId="{AE38EF1E-4536-4F50-BA15-16991AB73B32}" destId="{0F30575E-C560-42F8-8DEF-D2C5B16C3AA8}" srcOrd="0" destOrd="0" presId="urn:microsoft.com/office/officeart/2005/8/layout/hProcess11"/>
    <dgm:cxn modelId="{F81DD16B-36A4-421A-A07D-8FB55BEEE8C9}" srcId="{960C8178-7BFD-4FAA-B599-31649EA682E0}" destId="{24C03E21-695C-417D-9A2A-E3C8E4B02095}" srcOrd="4" destOrd="0" parTransId="{1C651D43-BA9E-43E0-94A3-A20F10DB2249}" sibTransId="{D33FFC82-7A44-4A70-9C8B-EDCC11989F92}"/>
    <dgm:cxn modelId="{0F0A5F53-1D23-4780-83EF-09A04945B514}" srcId="{960C8178-7BFD-4FAA-B599-31649EA682E0}" destId="{AE38EF1E-4536-4F50-BA15-16991AB73B32}" srcOrd="0" destOrd="0" parTransId="{9BC7A9AC-73C2-4606-BE7E-6AB60A6DFDF7}" sibTransId="{0D56A8E6-9F35-4127-95F2-EC12FACEE77B}"/>
    <dgm:cxn modelId="{ED1F658B-36C9-4D6E-B0B8-796D4E543FC0}" type="presOf" srcId="{960C8178-7BFD-4FAA-B599-31649EA682E0}" destId="{EB154AD3-809C-459F-80CE-32773DDFE520}" srcOrd="0" destOrd="0" presId="urn:microsoft.com/office/officeart/2005/8/layout/hProcess11"/>
    <dgm:cxn modelId="{C038D1DB-ED48-4BB5-B507-753CD203A754}" srcId="{960C8178-7BFD-4FAA-B599-31649EA682E0}" destId="{8C24962C-8F1A-4D26-8929-0A5914AE3481}" srcOrd="1" destOrd="0" parTransId="{0467D9D4-AA9C-4070-9273-AE8300FF17EB}" sibTransId="{F85FCF60-EA8B-45EB-BF2A-5516103EDF06}"/>
    <dgm:cxn modelId="{47FDF9F8-A645-4157-8FFB-22B0548F33B4}" type="presParOf" srcId="{EB154AD3-809C-459F-80CE-32773DDFE520}" destId="{D1FFA48B-97AA-4003-93A9-A11C31F44CA2}" srcOrd="0" destOrd="0" presId="urn:microsoft.com/office/officeart/2005/8/layout/hProcess11"/>
    <dgm:cxn modelId="{A53B4F34-6F2E-4EF0-BEF4-E5A1389D5191}" type="presParOf" srcId="{EB154AD3-809C-459F-80CE-32773DDFE520}" destId="{BBF80FBF-9905-4E73-B601-1C25952E0F2A}" srcOrd="1" destOrd="0" presId="urn:microsoft.com/office/officeart/2005/8/layout/hProcess11"/>
    <dgm:cxn modelId="{602295A6-3DB6-43F4-99D8-96B964A57BC6}" type="presParOf" srcId="{BBF80FBF-9905-4E73-B601-1C25952E0F2A}" destId="{FC270575-6B65-4A7C-B741-16DB87AC42C5}" srcOrd="0" destOrd="0" presId="urn:microsoft.com/office/officeart/2005/8/layout/hProcess11"/>
    <dgm:cxn modelId="{7572572A-F4DA-4603-B08A-4B02F96EC57D}" type="presParOf" srcId="{FC270575-6B65-4A7C-B741-16DB87AC42C5}" destId="{0F30575E-C560-42F8-8DEF-D2C5B16C3AA8}" srcOrd="0" destOrd="0" presId="urn:microsoft.com/office/officeart/2005/8/layout/hProcess11"/>
    <dgm:cxn modelId="{A5882DF0-4CF9-4868-B3B8-4D9B7D6C1C98}" type="presParOf" srcId="{FC270575-6B65-4A7C-B741-16DB87AC42C5}" destId="{560636B5-45AD-4D43-B1B3-077704CC0FA3}" srcOrd="1" destOrd="0" presId="urn:microsoft.com/office/officeart/2005/8/layout/hProcess11"/>
    <dgm:cxn modelId="{1DDA0965-9A4C-4ADA-93EC-485D659DCA86}" type="presParOf" srcId="{FC270575-6B65-4A7C-B741-16DB87AC42C5}" destId="{A658FF95-1AFA-4B90-80F2-36C569AD6C11}" srcOrd="2" destOrd="0" presId="urn:microsoft.com/office/officeart/2005/8/layout/hProcess11"/>
    <dgm:cxn modelId="{C3A31D86-C576-4485-9537-BA82463600A0}" type="presParOf" srcId="{BBF80FBF-9905-4E73-B601-1C25952E0F2A}" destId="{99AE3EF0-63F8-4BF6-B2F1-3579B5240728}" srcOrd="1" destOrd="0" presId="urn:microsoft.com/office/officeart/2005/8/layout/hProcess11"/>
    <dgm:cxn modelId="{376249F4-46A7-4C3A-8349-F73F149389D0}" type="presParOf" srcId="{BBF80FBF-9905-4E73-B601-1C25952E0F2A}" destId="{C2BF7984-5FB1-416E-B193-82F88CFCFBDD}" srcOrd="2" destOrd="0" presId="urn:microsoft.com/office/officeart/2005/8/layout/hProcess11"/>
    <dgm:cxn modelId="{CE778F0B-D9CC-4B97-8BD3-207BB6E361D8}" type="presParOf" srcId="{C2BF7984-5FB1-416E-B193-82F88CFCFBDD}" destId="{1FED7314-B9DD-44F6-998C-5D9A76590F82}" srcOrd="0" destOrd="0" presId="urn:microsoft.com/office/officeart/2005/8/layout/hProcess11"/>
    <dgm:cxn modelId="{45FA2691-3EF8-471F-B79A-8AE0B3B06BEB}" type="presParOf" srcId="{C2BF7984-5FB1-416E-B193-82F88CFCFBDD}" destId="{4B5C0A4F-F664-4113-A267-2B92FF7F2191}" srcOrd="1" destOrd="0" presId="urn:microsoft.com/office/officeart/2005/8/layout/hProcess11"/>
    <dgm:cxn modelId="{0224B12E-E358-423D-A3C6-F0365BAD6989}" type="presParOf" srcId="{C2BF7984-5FB1-416E-B193-82F88CFCFBDD}" destId="{53CA5DBD-2E8E-4036-9FFC-31031DDA0D5F}" srcOrd="2" destOrd="0" presId="urn:microsoft.com/office/officeart/2005/8/layout/hProcess11"/>
    <dgm:cxn modelId="{B01603A7-F9DA-4110-B81C-6BA3E42748AE}" type="presParOf" srcId="{BBF80FBF-9905-4E73-B601-1C25952E0F2A}" destId="{C27A29FD-1246-4DC8-B594-ED82D695A521}" srcOrd="3" destOrd="0" presId="urn:microsoft.com/office/officeart/2005/8/layout/hProcess11"/>
    <dgm:cxn modelId="{E595FBF1-1742-4EFE-A813-F23F4466A0B9}" type="presParOf" srcId="{BBF80FBF-9905-4E73-B601-1C25952E0F2A}" destId="{57D3E332-EA4E-4109-83A7-E3C44FDD0A39}" srcOrd="4" destOrd="0" presId="urn:microsoft.com/office/officeart/2005/8/layout/hProcess11"/>
    <dgm:cxn modelId="{A3071384-C682-4D77-98E3-983DA76F5A2B}" type="presParOf" srcId="{57D3E332-EA4E-4109-83A7-E3C44FDD0A39}" destId="{46E64309-D04F-4FCC-A2D4-45A13C94B19B}" srcOrd="0" destOrd="0" presId="urn:microsoft.com/office/officeart/2005/8/layout/hProcess11"/>
    <dgm:cxn modelId="{67802913-28EE-463B-91C7-B52A7F36DF74}" type="presParOf" srcId="{57D3E332-EA4E-4109-83A7-E3C44FDD0A39}" destId="{6C0F23AE-FAD7-4178-84F7-06336069082F}" srcOrd="1" destOrd="0" presId="urn:microsoft.com/office/officeart/2005/8/layout/hProcess11"/>
    <dgm:cxn modelId="{A2C7CB42-43EB-45AB-ADD6-047C9D506FDD}" type="presParOf" srcId="{57D3E332-EA4E-4109-83A7-E3C44FDD0A39}" destId="{CC8FDE99-E9D6-47B4-B5E4-955B880E0035}" srcOrd="2" destOrd="0" presId="urn:microsoft.com/office/officeart/2005/8/layout/hProcess11"/>
    <dgm:cxn modelId="{073E22BB-3923-40A2-9C52-6B31B6BB58EE}" type="presParOf" srcId="{BBF80FBF-9905-4E73-B601-1C25952E0F2A}" destId="{4F4FA963-F7A1-4996-954B-817E657CDCAE}" srcOrd="5" destOrd="0" presId="urn:microsoft.com/office/officeart/2005/8/layout/hProcess11"/>
    <dgm:cxn modelId="{932EF622-62E0-44C8-9F37-595D38EBCF10}" type="presParOf" srcId="{BBF80FBF-9905-4E73-B601-1C25952E0F2A}" destId="{06D0BAA5-1E42-4DAE-91B4-3132C7061D32}" srcOrd="6" destOrd="0" presId="urn:microsoft.com/office/officeart/2005/8/layout/hProcess11"/>
    <dgm:cxn modelId="{29E3D5E8-3664-4604-AB66-58BAD7507A78}" type="presParOf" srcId="{06D0BAA5-1E42-4DAE-91B4-3132C7061D32}" destId="{1B450047-4AA9-4DF5-A4E6-9D0A27A1E80C}" srcOrd="0" destOrd="0" presId="urn:microsoft.com/office/officeart/2005/8/layout/hProcess11"/>
    <dgm:cxn modelId="{5CC42D30-FD42-4F19-9A76-05E463A8F9BA}" type="presParOf" srcId="{06D0BAA5-1E42-4DAE-91B4-3132C7061D32}" destId="{2F13E499-9B9B-4A78-B58C-3C31E0CB4926}" srcOrd="1" destOrd="0" presId="urn:microsoft.com/office/officeart/2005/8/layout/hProcess11"/>
    <dgm:cxn modelId="{5A388740-0DB0-4754-BAFE-7A62895D0B2F}" type="presParOf" srcId="{06D0BAA5-1E42-4DAE-91B4-3132C7061D32}" destId="{55E4C3EE-7D86-43FA-8DB0-B5D52D0AE4A4}" srcOrd="2" destOrd="0" presId="urn:microsoft.com/office/officeart/2005/8/layout/hProcess11"/>
    <dgm:cxn modelId="{39F9605A-BA5B-44E3-8F4F-63B6C9A57325}" type="presParOf" srcId="{BBF80FBF-9905-4E73-B601-1C25952E0F2A}" destId="{46C79723-9555-4AE3-B030-FBB0A0AAE4D3}" srcOrd="7" destOrd="0" presId="urn:microsoft.com/office/officeart/2005/8/layout/hProcess11"/>
    <dgm:cxn modelId="{4EA6D1BE-7AE3-49FB-8AA1-6B346E8B4E90}" type="presParOf" srcId="{BBF80FBF-9905-4E73-B601-1C25952E0F2A}" destId="{1E1AA531-041A-41B8-B80C-619F714F8AF0}" srcOrd="8" destOrd="0" presId="urn:microsoft.com/office/officeart/2005/8/layout/hProcess11"/>
    <dgm:cxn modelId="{588B7429-85E4-42BE-A125-B62623FCCAE3}" type="presParOf" srcId="{1E1AA531-041A-41B8-B80C-619F714F8AF0}" destId="{E3E7C731-1576-4320-9019-54C8039378E9}" srcOrd="0" destOrd="0" presId="urn:microsoft.com/office/officeart/2005/8/layout/hProcess11"/>
    <dgm:cxn modelId="{08B0E410-9818-4344-BDB1-5BA4F76957EC}" type="presParOf" srcId="{1E1AA531-041A-41B8-B80C-619F714F8AF0}" destId="{D3F84F9A-60AE-47CD-B2B1-F876D25AC261}" srcOrd="1" destOrd="0" presId="urn:microsoft.com/office/officeart/2005/8/layout/hProcess11"/>
    <dgm:cxn modelId="{936B1248-CC0E-436B-9E7A-EDC1525DAFD7}" type="presParOf" srcId="{1E1AA531-041A-41B8-B80C-619F714F8AF0}" destId="{B57A37C6-8D0A-47D2-81F1-BC954D8C0454}"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C1C53A6-6738-4552-BD53-9CF12430BC0B}" type="doc">
      <dgm:prSet loTypeId="urn:microsoft.com/office/officeart/2005/8/layout/vList2" loCatId="list" qsTypeId="urn:microsoft.com/office/officeart/2005/8/quickstyle/simple1" qsCatId="simple" csTypeId="urn:microsoft.com/office/officeart/2005/8/colors/colorful1#3" csCatId="colorful" phldr="1"/>
      <dgm:spPr/>
      <dgm:t>
        <a:bodyPr/>
        <a:lstStyle/>
        <a:p>
          <a:endParaRPr lang="en-IE"/>
        </a:p>
      </dgm:t>
    </dgm:pt>
    <dgm:pt modelId="{96B33B96-3F9C-4106-9DC3-64C49030882E}">
      <dgm:prSet/>
      <dgm:spPr/>
      <dgm:t>
        <a:bodyPr/>
        <a:lstStyle/>
        <a:p>
          <a:pPr rtl="0"/>
          <a:r>
            <a:rPr lang="en-US" dirty="0"/>
            <a:t>There is a </a:t>
          </a:r>
          <a:r>
            <a:rPr lang="en-US" b="1" dirty="0"/>
            <a:t>great variability</a:t>
          </a:r>
          <a:r>
            <a:rPr lang="en-US" dirty="0"/>
            <a:t> in the potential quality of object interaction design and </a:t>
          </a:r>
          <a:r>
            <a:rPr lang="en-US" b="1" dirty="0"/>
            <a:t>responsibility</a:t>
          </a:r>
          <a:r>
            <a:rPr lang="en-US" dirty="0"/>
            <a:t> assignment.</a:t>
          </a:r>
          <a:endParaRPr lang="en-IE" dirty="0"/>
        </a:p>
      </dgm:t>
    </dgm:pt>
    <dgm:pt modelId="{4EB3DE8E-3F60-44E4-A2FE-20859180E51D}" type="parTrans" cxnId="{5B67C7E4-3FD9-4FB3-BF06-955303AD1AFE}">
      <dgm:prSet/>
      <dgm:spPr/>
      <dgm:t>
        <a:bodyPr/>
        <a:lstStyle/>
        <a:p>
          <a:endParaRPr lang="en-IE"/>
        </a:p>
      </dgm:t>
    </dgm:pt>
    <dgm:pt modelId="{DCBC11E4-1B93-4B23-BE27-D614D7664732}" type="sibTrans" cxnId="{5B67C7E4-3FD9-4FB3-BF06-955303AD1AFE}">
      <dgm:prSet/>
      <dgm:spPr/>
      <dgm:t>
        <a:bodyPr/>
        <a:lstStyle/>
        <a:p>
          <a:endParaRPr lang="en-IE"/>
        </a:p>
      </dgm:t>
    </dgm:pt>
    <dgm:pt modelId="{055B57E3-6BC2-4315-9921-2C25F9BD0FFC}">
      <dgm:prSet/>
      <dgm:spPr/>
      <dgm:t>
        <a:bodyPr/>
        <a:lstStyle/>
        <a:p>
          <a:pPr rtl="0"/>
          <a:r>
            <a:rPr lang="en-US" b="1" dirty="0"/>
            <a:t>Poor choices</a:t>
          </a:r>
          <a:r>
            <a:rPr lang="en-US" dirty="0"/>
            <a:t> lead to systems which are fragile and hard to maintain, understand, reuse, or extend.</a:t>
          </a:r>
          <a:endParaRPr lang="en-IE" dirty="0"/>
        </a:p>
      </dgm:t>
    </dgm:pt>
    <dgm:pt modelId="{52CED9A8-A586-4974-9B35-33DEF35EAC61}" type="parTrans" cxnId="{7D4938CF-B664-4311-ADB3-2DDF82AFB07E}">
      <dgm:prSet/>
      <dgm:spPr/>
      <dgm:t>
        <a:bodyPr/>
        <a:lstStyle/>
        <a:p>
          <a:endParaRPr lang="en-IE"/>
        </a:p>
      </dgm:t>
    </dgm:pt>
    <dgm:pt modelId="{5523A72F-4EBA-4E8D-BE9B-276407165B67}" type="sibTrans" cxnId="{7D4938CF-B664-4311-ADB3-2DDF82AFB07E}">
      <dgm:prSet/>
      <dgm:spPr/>
      <dgm:t>
        <a:bodyPr/>
        <a:lstStyle/>
        <a:p>
          <a:endParaRPr lang="en-IE"/>
        </a:p>
      </dgm:t>
    </dgm:pt>
    <dgm:pt modelId="{9B1BFAAA-AD73-4AB6-8528-5B4CC852823B}">
      <dgm:prSet/>
      <dgm:spPr/>
      <dgm:t>
        <a:bodyPr/>
        <a:lstStyle/>
        <a:p>
          <a:pPr rtl="0"/>
          <a:r>
            <a:rPr lang="en-US" dirty="0"/>
            <a:t>A skillful implementation is founded on the </a:t>
          </a:r>
          <a:r>
            <a:rPr lang="en-US" b="1" dirty="0"/>
            <a:t>principles of good object-oriented design.</a:t>
          </a:r>
          <a:endParaRPr lang="en-US" dirty="0"/>
        </a:p>
      </dgm:t>
    </dgm:pt>
    <dgm:pt modelId="{74BD5A1B-C51E-4051-ABCD-674F5DE6DEDA}" type="parTrans" cxnId="{0035219B-9179-4A28-9518-4DF82564AD0C}">
      <dgm:prSet/>
      <dgm:spPr/>
      <dgm:t>
        <a:bodyPr/>
        <a:lstStyle/>
        <a:p>
          <a:endParaRPr lang="en-IE"/>
        </a:p>
      </dgm:t>
    </dgm:pt>
    <dgm:pt modelId="{7D9ADE4A-F9EE-49C7-9E99-63CEBB79E9D2}" type="sibTrans" cxnId="{0035219B-9179-4A28-9518-4DF82564AD0C}">
      <dgm:prSet/>
      <dgm:spPr/>
      <dgm:t>
        <a:bodyPr/>
        <a:lstStyle/>
        <a:p>
          <a:endParaRPr lang="en-IE"/>
        </a:p>
      </dgm:t>
    </dgm:pt>
    <dgm:pt modelId="{6C538782-7530-4127-BE39-3A81CDA3256F}">
      <dgm:prSet/>
      <dgm:spPr/>
      <dgm:t>
        <a:bodyPr/>
        <a:lstStyle/>
        <a:p>
          <a:pPr rtl="0"/>
          <a:r>
            <a:rPr lang="en-US" dirty="0"/>
            <a:t>Some of these principles, applied during the creation of interaction diagrams and responsibility assignment, are </a:t>
          </a:r>
          <a:r>
            <a:rPr lang="en-US" b="0" dirty="0"/>
            <a:t>codified</a:t>
          </a:r>
          <a:r>
            <a:rPr lang="en-US" dirty="0"/>
            <a:t> in </a:t>
          </a:r>
          <a:r>
            <a:rPr lang="en-US" b="1" dirty="0">
              <a:solidFill>
                <a:srgbClr val="FF0000"/>
              </a:solidFill>
            </a:rPr>
            <a:t>patterns</a:t>
          </a:r>
          <a:r>
            <a:rPr lang="en-US" dirty="0"/>
            <a:t>.</a:t>
          </a:r>
          <a:endParaRPr lang="en-IE" dirty="0"/>
        </a:p>
      </dgm:t>
    </dgm:pt>
    <dgm:pt modelId="{7B867F49-8F7F-49EF-A3B2-23D32946D193}" type="parTrans" cxnId="{1AA3A7E4-C401-45DA-8691-E38A89CC6914}">
      <dgm:prSet/>
      <dgm:spPr/>
      <dgm:t>
        <a:bodyPr/>
        <a:lstStyle/>
        <a:p>
          <a:endParaRPr lang="en-IE"/>
        </a:p>
      </dgm:t>
    </dgm:pt>
    <dgm:pt modelId="{6AF0C822-2921-4A50-8BAD-6ACE2A65CA55}" type="sibTrans" cxnId="{1AA3A7E4-C401-45DA-8691-E38A89CC6914}">
      <dgm:prSet/>
      <dgm:spPr/>
      <dgm:t>
        <a:bodyPr/>
        <a:lstStyle/>
        <a:p>
          <a:endParaRPr lang="en-IE"/>
        </a:p>
      </dgm:t>
    </dgm:pt>
    <dgm:pt modelId="{6F577DCB-00AE-4FEC-80AC-68867A849A19}" type="pres">
      <dgm:prSet presAssocID="{5C1C53A6-6738-4552-BD53-9CF12430BC0B}" presName="linear" presStyleCnt="0">
        <dgm:presLayoutVars>
          <dgm:animLvl val="lvl"/>
          <dgm:resizeHandles val="exact"/>
        </dgm:presLayoutVars>
      </dgm:prSet>
      <dgm:spPr/>
    </dgm:pt>
    <dgm:pt modelId="{47C4B675-3C42-4469-B8A1-FAC7517FCB50}" type="pres">
      <dgm:prSet presAssocID="{96B33B96-3F9C-4106-9DC3-64C49030882E}" presName="parentText" presStyleLbl="node1" presStyleIdx="0" presStyleCnt="4">
        <dgm:presLayoutVars>
          <dgm:chMax val="0"/>
          <dgm:bulletEnabled val="1"/>
        </dgm:presLayoutVars>
      </dgm:prSet>
      <dgm:spPr/>
    </dgm:pt>
    <dgm:pt modelId="{D3110594-346E-48AD-AA9A-E198B6A9577A}" type="pres">
      <dgm:prSet presAssocID="{DCBC11E4-1B93-4B23-BE27-D614D7664732}" presName="spacer" presStyleCnt="0"/>
      <dgm:spPr/>
    </dgm:pt>
    <dgm:pt modelId="{BCDECE89-9091-4EE2-89F1-56F57F510782}" type="pres">
      <dgm:prSet presAssocID="{055B57E3-6BC2-4315-9921-2C25F9BD0FFC}" presName="parentText" presStyleLbl="node1" presStyleIdx="1" presStyleCnt="4">
        <dgm:presLayoutVars>
          <dgm:chMax val="0"/>
          <dgm:bulletEnabled val="1"/>
        </dgm:presLayoutVars>
      </dgm:prSet>
      <dgm:spPr/>
    </dgm:pt>
    <dgm:pt modelId="{E03F1D92-64C9-4448-8896-74CB198DEE27}" type="pres">
      <dgm:prSet presAssocID="{5523A72F-4EBA-4E8D-BE9B-276407165B67}" presName="spacer" presStyleCnt="0"/>
      <dgm:spPr/>
    </dgm:pt>
    <dgm:pt modelId="{0BEA57AC-4C8B-4E28-8AB9-3CFC5ACD7605}" type="pres">
      <dgm:prSet presAssocID="{9B1BFAAA-AD73-4AB6-8528-5B4CC852823B}" presName="parentText" presStyleLbl="node1" presStyleIdx="2" presStyleCnt="4">
        <dgm:presLayoutVars>
          <dgm:chMax val="0"/>
          <dgm:bulletEnabled val="1"/>
        </dgm:presLayoutVars>
      </dgm:prSet>
      <dgm:spPr/>
    </dgm:pt>
    <dgm:pt modelId="{7E71CC6F-42F1-4598-95A7-C2F09EBEC74A}" type="pres">
      <dgm:prSet presAssocID="{7D9ADE4A-F9EE-49C7-9E99-63CEBB79E9D2}" presName="spacer" presStyleCnt="0"/>
      <dgm:spPr/>
    </dgm:pt>
    <dgm:pt modelId="{D7FBE9DE-145F-4C8D-B7D0-5BE5413070F7}" type="pres">
      <dgm:prSet presAssocID="{6C538782-7530-4127-BE39-3A81CDA3256F}" presName="parentText" presStyleLbl="node1" presStyleIdx="3" presStyleCnt="4">
        <dgm:presLayoutVars>
          <dgm:chMax val="0"/>
          <dgm:bulletEnabled val="1"/>
        </dgm:presLayoutVars>
      </dgm:prSet>
      <dgm:spPr/>
    </dgm:pt>
  </dgm:ptLst>
  <dgm:cxnLst>
    <dgm:cxn modelId="{B96EAA26-29D8-4A43-B031-4521CB777481}" type="presOf" srcId="{96B33B96-3F9C-4106-9DC3-64C49030882E}" destId="{47C4B675-3C42-4469-B8A1-FAC7517FCB50}" srcOrd="0" destOrd="0" presId="urn:microsoft.com/office/officeart/2005/8/layout/vList2"/>
    <dgm:cxn modelId="{0EB6A167-95D6-405B-B496-D6E7EC87BA74}" type="presOf" srcId="{5C1C53A6-6738-4552-BD53-9CF12430BC0B}" destId="{6F577DCB-00AE-4FEC-80AC-68867A849A19}" srcOrd="0" destOrd="0" presId="urn:microsoft.com/office/officeart/2005/8/layout/vList2"/>
    <dgm:cxn modelId="{915B1A79-FABD-4B3F-BF7F-176491F24F90}" type="presOf" srcId="{055B57E3-6BC2-4315-9921-2C25F9BD0FFC}" destId="{BCDECE89-9091-4EE2-89F1-56F57F510782}" srcOrd="0" destOrd="0" presId="urn:microsoft.com/office/officeart/2005/8/layout/vList2"/>
    <dgm:cxn modelId="{0035219B-9179-4A28-9518-4DF82564AD0C}" srcId="{5C1C53A6-6738-4552-BD53-9CF12430BC0B}" destId="{9B1BFAAA-AD73-4AB6-8528-5B4CC852823B}" srcOrd="2" destOrd="0" parTransId="{74BD5A1B-C51E-4051-ABCD-674F5DE6DEDA}" sibTransId="{7D9ADE4A-F9EE-49C7-9E99-63CEBB79E9D2}"/>
    <dgm:cxn modelId="{2A05C7AD-AA81-4A50-B8FE-1911A9A1D351}" type="presOf" srcId="{6C538782-7530-4127-BE39-3A81CDA3256F}" destId="{D7FBE9DE-145F-4C8D-B7D0-5BE5413070F7}" srcOrd="0" destOrd="0" presId="urn:microsoft.com/office/officeart/2005/8/layout/vList2"/>
    <dgm:cxn modelId="{7D4938CF-B664-4311-ADB3-2DDF82AFB07E}" srcId="{5C1C53A6-6738-4552-BD53-9CF12430BC0B}" destId="{055B57E3-6BC2-4315-9921-2C25F9BD0FFC}" srcOrd="1" destOrd="0" parTransId="{52CED9A8-A586-4974-9B35-33DEF35EAC61}" sibTransId="{5523A72F-4EBA-4E8D-BE9B-276407165B67}"/>
    <dgm:cxn modelId="{0E1C08D0-15AE-4F07-A608-925178908495}" type="presOf" srcId="{9B1BFAAA-AD73-4AB6-8528-5B4CC852823B}" destId="{0BEA57AC-4C8B-4E28-8AB9-3CFC5ACD7605}" srcOrd="0" destOrd="0" presId="urn:microsoft.com/office/officeart/2005/8/layout/vList2"/>
    <dgm:cxn modelId="{1AA3A7E4-C401-45DA-8691-E38A89CC6914}" srcId="{5C1C53A6-6738-4552-BD53-9CF12430BC0B}" destId="{6C538782-7530-4127-BE39-3A81CDA3256F}" srcOrd="3" destOrd="0" parTransId="{7B867F49-8F7F-49EF-A3B2-23D32946D193}" sibTransId="{6AF0C822-2921-4A50-8BAD-6ACE2A65CA55}"/>
    <dgm:cxn modelId="{5B67C7E4-3FD9-4FB3-BF06-955303AD1AFE}" srcId="{5C1C53A6-6738-4552-BD53-9CF12430BC0B}" destId="{96B33B96-3F9C-4106-9DC3-64C49030882E}" srcOrd="0" destOrd="0" parTransId="{4EB3DE8E-3F60-44E4-A2FE-20859180E51D}" sibTransId="{DCBC11E4-1B93-4B23-BE27-D614D7664732}"/>
    <dgm:cxn modelId="{F43740DF-FBF1-4D2E-80E6-15CF7A61F3DD}" type="presParOf" srcId="{6F577DCB-00AE-4FEC-80AC-68867A849A19}" destId="{47C4B675-3C42-4469-B8A1-FAC7517FCB50}" srcOrd="0" destOrd="0" presId="urn:microsoft.com/office/officeart/2005/8/layout/vList2"/>
    <dgm:cxn modelId="{0D67F451-0D46-46F1-9635-5D7930D475DB}" type="presParOf" srcId="{6F577DCB-00AE-4FEC-80AC-68867A849A19}" destId="{D3110594-346E-48AD-AA9A-E198B6A9577A}" srcOrd="1" destOrd="0" presId="urn:microsoft.com/office/officeart/2005/8/layout/vList2"/>
    <dgm:cxn modelId="{8B3C6CA1-8B42-4566-990C-15FE6177B651}" type="presParOf" srcId="{6F577DCB-00AE-4FEC-80AC-68867A849A19}" destId="{BCDECE89-9091-4EE2-89F1-56F57F510782}" srcOrd="2" destOrd="0" presId="urn:microsoft.com/office/officeart/2005/8/layout/vList2"/>
    <dgm:cxn modelId="{94258AC1-2C86-4F94-9DDD-65AD4DE45E0A}" type="presParOf" srcId="{6F577DCB-00AE-4FEC-80AC-68867A849A19}" destId="{E03F1D92-64C9-4448-8896-74CB198DEE27}" srcOrd="3" destOrd="0" presId="urn:microsoft.com/office/officeart/2005/8/layout/vList2"/>
    <dgm:cxn modelId="{B591C80A-4293-43DB-922D-39EE2EBA8E73}" type="presParOf" srcId="{6F577DCB-00AE-4FEC-80AC-68867A849A19}" destId="{0BEA57AC-4C8B-4E28-8AB9-3CFC5ACD7605}" srcOrd="4" destOrd="0" presId="urn:microsoft.com/office/officeart/2005/8/layout/vList2"/>
    <dgm:cxn modelId="{A0A548D7-357C-4F5E-8D20-3B3136BF6F91}" type="presParOf" srcId="{6F577DCB-00AE-4FEC-80AC-68867A849A19}" destId="{7E71CC6F-42F1-4598-95A7-C2F09EBEC74A}" srcOrd="5" destOrd="0" presId="urn:microsoft.com/office/officeart/2005/8/layout/vList2"/>
    <dgm:cxn modelId="{DEC1C216-B001-4F57-9478-5051530E3C3F}" type="presParOf" srcId="{6F577DCB-00AE-4FEC-80AC-68867A849A19}" destId="{D7FBE9DE-145F-4C8D-B7D0-5BE5413070F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063F8FD-5F98-4FD5-8262-6558CECFF5E8}" type="doc">
      <dgm:prSet loTypeId="urn:microsoft.com/office/officeart/2005/8/layout/vList2" loCatId="list" qsTypeId="urn:microsoft.com/office/officeart/2005/8/quickstyle/3d2" qsCatId="3D" csTypeId="urn:microsoft.com/office/officeart/2005/8/colors/colorful4" csCatId="colorful" phldr="1"/>
      <dgm:spPr/>
      <dgm:t>
        <a:bodyPr/>
        <a:lstStyle/>
        <a:p>
          <a:endParaRPr lang="en-IE"/>
        </a:p>
      </dgm:t>
    </dgm:pt>
    <dgm:pt modelId="{2824DA0E-7602-4C55-98E0-C68803971D91}">
      <dgm:prSet custT="1"/>
      <dgm:spPr/>
      <dgm:t>
        <a:bodyPr/>
        <a:lstStyle/>
        <a:p>
          <a:pPr rtl="0"/>
          <a:r>
            <a:rPr lang="en-IE" sz="1800" dirty="0"/>
            <a:t>Christopher Alexander in “</a:t>
          </a:r>
          <a:r>
            <a:rPr lang="en-IE" sz="1800" dirty="0">
              <a:hlinkClick xmlns:r="http://schemas.openxmlformats.org/officeDocument/2006/relationships" r:id="rId1"/>
            </a:rPr>
            <a:t>The Timeless Way of Building</a:t>
          </a:r>
          <a:r>
            <a:rPr lang="en-IE" sz="1800" dirty="0"/>
            <a:t>” says, "Each pattern describes a problem which occurs over and over again in our environment, and then describes the core of the solution to that problem, in such a way that you can use this solution a million times over, without ever doing it the same way twice" </a:t>
          </a:r>
        </a:p>
      </dgm:t>
    </dgm:pt>
    <dgm:pt modelId="{8742DE7A-93EF-4B48-8E2C-F589AB642AAC}" type="parTrans" cxnId="{E3E6075D-1776-430B-A522-068B3D8CD193}">
      <dgm:prSet/>
      <dgm:spPr/>
      <dgm:t>
        <a:bodyPr/>
        <a:lstStyle/>
        <a:p>
          <a:endParaRPr lang="en-IE"/>
        </a:p>
      </dgm:t>
    </dgm:pt>
    <dgm:pt modelId="{63C38623-765E-4372-A9CA-07673D0501C6}" type="sibTrans" cxnId="{E3E6075D-1776-430B-A522-068B3D8CD193}">
      <dgm:prSet/>
      <dgm:spPr/>
      <dgm:t>
        <a:bodyPr/>
        <a:lstStyle/>
        <a:p>
          <a:endParaRPr lang="en-IE"/>
        </a:p>
      </dgm:t>
    </dgm:pt>
    <dgm:pt modelId="{D5A4FDD4-F04A-4E4C-9F35-5B06D6B5F783}">
      <dgm:prSet custT="1"/>
      <dgm:spPr/>
      <dgm:t>
        <a:bodyPr/>
        <a:lstStyle/>
        <a:p>
          <a:pPr rtl="0"/>
          <a:r>
            <a:rPr lang="en-IE" sz="1800" dirty="0"/>
            <a:t>Even though </a:t>
          </a:r>
          <a:r>
            <a:rPr lang="en-IE" sz="1800" i="1" dirty="0"/>
            <a:t>Alexander was talking about patterns in buildings and towns</a:t>
          </a:r>
          <a:r>
            <a:rPr lang="en-IE" sz="1800" dirty="0"/>
            <a:t>, what he says is true about object-oriented design patterns. </a:t>
          </a:r>
        </a:p>
      </dgm:t>
    </dgm:pt>
    <dgm:pt modelId="{56F069A9-BAE8-4143-8001-B6D77718852E}" type="parTrans" cxnId="{41A7F92A-4B92-425B-A418-C1958493B91B}">
      <dgm:prSet/>
      <dgm:spPr/>
      <dgm:t>
        <a:bodyPr/>
        <a:lstStyle/>
        <a:p>
          <a:endParaRPr lang="en-IE"/>
        </a:p>
      </dgm:t>
    </dgm:pt>
    <dgm:pt modelId="{AED7AC72-D99D-457A-850D-62B1E792D7C0}" type="sibTrans" cxnId="{41A7F92A-4B92-425B-A418-C1958493B91B}">
      <dgm:prSet/>
      <dgm:spPr/>
      <dgm:t>
        <a:bodyPr/>
        <a:lstStyle/>
        <a:p>
          <a:endParaRPr lang="en-IE"/>
        </a:p>
      </dgm:t>
    </dgm:pt>
    <dgm:pt modelId="{524BF826-D7AF-4375-BDC3-36B3CBFD14F9}">
      <dgm:prSet custT="1"/>
      <dgm:spPr/>
      <dgm:t>
        <a:bodyPr/>
        <a:lstStyle/>
        <a:p>
          <a:pPr rtl="0"/>
          <a:r>
            <a:rPr lang="en-IE" sz="1800" dirty="0"/>
            <a:t>Our solutions are expressed in terms of objects and interfaces instead of walls and doors, but at the core of both kinds of patterns is a </a:t>
          </a:r>
          <a:r>
            <a:rPr lang="en-IE" sz="1800" b="1" dirty="0"/>
            <a:t>solution</a:t>
          </a:r>
          <a:r>
            <a:rPr lang="en-IE" sz="1800" dirty="0"/>
            <a:t> to a </a:t>
          </a:r>
          <a:r>
            <a:rPr lang="en-IE" sz="1800" b="1" dirty="0"/>
            <a:t>problem</a:t>
          </a:r>
          <a:r>
            <a:rPr lang="en-IE" sz="1800" dirty="0"/>
            <a:t> in a context.</a:t>
          </a:r>
        </a:p>
      </dgm:t>
    </dgm:pt>
    <dgm:pt modelId="{21697239-9498-4788-9D27-CE30C7A5A815}" type="parTrans" cxnId="{27B8728F-7994-4338-B686-3D3541D05315}">
      <dgm:prSet/>
      <dgm:spPr/>
      <dgm:t>
        <a:bodyPr/>
        <a:lstStyle/>
        <a:p>
          <a:endParaRPr lang="en-IE"/>
        </a:p>
      </dgm:t>
    </dgm:pt>
    <dgm:pt modelId="{55454AEC-D4E0-45E7-A3D2-D718A7815EBC}" type="sibTrans" cxnId="{27B8728F-7994-4338-B686-3D3541D05315}">
      <dgm:prSet/>
      <dgm:spPr/>
      <dgm:t>
        <a:bodyPr/>
        <a:lstStyle/>
        <a:p>
          <a:endParaRPr lang="en-IE"/>
        </a:p>
      </dgm:t>
    </dgm:pt>
    <dgm:pt modelId="{17F9CA90-282E-4447-8121-34128C6B8A84}">
      <dgm:prSet custT="1"/>
      <dgm:spPr/>
      <dgm:t>
        <a:bodyPr/>
        <a:lstStyle/>
        <a:p>
          <a:pPr algn="r" rtl="0"/>
          <a:r>
            <a:rPr lang="en-IE" sz="1400" b="1" dirty="0"/>
            <a:t>Gamma, Helm et al (aka the </a:t>
          </a:r>
          <a:r>
            <a:rPr lang="en-IE" sz="1400" b="1" dirty="0">
              <a:hlinkClick xmlns:r="http://schemas.openxmlformats.org/officeDocument/2006/relationships" r:id="rId2"/>
            </a:rPr>
            <a:t>Gang of Four</a:t>
          </a:r>
          <a:r>
            <a:rPr lang="en-IE" sz="1400" b="1" dirty="0"/>
            <a:t>)</a:t>
          </a:r>
          <a:endParaRPr lang="en-IE" sz="1400" dirty="0"/>
        </a:p>
      </dgm:t>
    </dgm:pt>
    <dgm:pt modelId="{CC6B6395-963E-4085-B40D-0E9809476F45}" type="parTrans" cxnId="{890AC08F-264B-461B-AD51-08A57827CA52}">
      <dgm:prSet/>
      <dgm:spPr/>
      <dgm:t>
        <a:bodyPr/>
        <a:lstStyle/>
        <a:p>
          <a:endParaRPr lang="en-IE"/>
        </a:p>
      </dgm:t>
    </dgm:pt>
    <dgm:pt modelId="{F21C38C6-9642-4762-BA2D-E02D8EB66A7B}" type="sibTrans" cxnId="{890AC08F-264B-461B-AD51-08A57827CA52}">
      <dgm:prSet/>
      <dgm:spPr/>
      <dgm:t>
        <a:bodyPr/>
        <a:lstStyle/>
        <a:p>
          <a:endParaRPr lang="en-IE"/>
        </a:p>
      </dgm:t>
    </dgm:pt>
    <dgm:pt modelId="{93A99178-B056-498A-A026-D7493692AD2E}" type="pres">
      <dgm:prSet presAssocID="{4063F8FD-5F98-4FD5-8262-6558CECFF5E8}" presName="linear" presStyleCnt="0">
        <dgm:presLayoutVars>
          <dgm:animLvl val="lvl"/>
          <dgm:resizeHandles val="exact"/>
        </dgm:presLayoutVars>
      </dgm:prSet>
      <dgm:spPr/>
    </dgm:pt>
    <dgm:pt modelId="{38271104-4449-4FDC-8742-F772F55C08A9}" type="pres">
      <dgm:prSet presAssocID="{2824DA0E-7602-4C55-98E0-C68803971D91}" presName="parentText" presStyleLbl="node1" presStyleIdx="0" presStyleCnt="3" custScaleY="145875">
        <dgm:presLayoutVars>
          <dgm:chMax val="0"/>
          <dgm:bulletEnabled val="1"/>
        </dgm:presLayoutVars>
      </dgm:prSet>
      <dgm:spPr/>
    </dgm:pt>
    <dgm:pt modelId="{D5DC0400-F83A-46C4-A3F8-38776CD815C5}" type="pres">
      <dgm:prSet presAssocID="{63C38623-765E-4372-A9CA-07673D0501C6}" presName="spacer" presStyleCnt="0"/>
      <dgm:spPr/>
    </dgm:pt>
    <dgm:pt modelId="{F89C21FD-6263-48F3-9DCD-B83E5028D138}" type="pres">
      <dgm:prSet presAssocID="{D5A4FDD4-F04A-4E4C-9F35-5B06D6B5F783}" presName="parentText" presStyleLbl="node1" presStyleIdx="1" presStyleCnt="3">
        <dgm:presLayoutVars>
          <dgm:chMax val="0"/>
          <dgm:bulletEnabled val="1"/>
        </dgm:presLayoutVars>
      </dgm:prSet>
      <dgm:spPr/>
    </dgm:pt>
    <dgm:pt modelId="{FB037FA4-3EAC-4559-8858-B003F928676E}" type="pres">
      <dgm:prSet presAssocID="{AED7AC72-D99D-457A-850D-62B1E792D7C0}" presName="spacer" presStyleCnt="0"/>
      <dgm:spPr/>
    </dgm:pt>
    <dgm:pt modelId="{5CD98342-93F3-4304-B693-3217B156E0B8}" type="pres">
      <dgm:prSet presAssocID="{524BF826-D7AF-4375-BDC3-36B3CBFD14F9}" presName="parentText" presStyleLbl="node1" presStyleIdx="2" presStyleCnt="3">
        <dgm:presLayoutVars>
          <dgm:chMax val="0"/>
          <dgm:bulletEnabled val="1"/>
        </dgm:presLayoutVars>
      </dgm:prSet>
      <dgm:spPr/>
    </dgm:pt>
    <dgm:pt modelId="{AB22E57D-6A6C-46F9-8A89-EE813FFE83F0}" type="pres">
      <dgm:prSet presAssocID="{524BF826-D7AF-4375-BDC3-36B3CBFD14F9}" presName="childText" presStyleLbl="revTx" presStyleIdx="0" presStyleCnt="1">
        <dgm:presLayoutVars>
          <dgm:bulletEnabled val="1"/>
        </dgm:presLayoutVars>
      </dgm:prSet>
      <dgm:spPr/>
    </dgm:pt>
  </dgm:ptLst>
  <dgm:cxnLst>
    <dgm:cxn modelId="{FE04FC01-0709-4C52-9436-001715E031DD}" type="presOf" srcId="{2824DA0E-7602-4C55-98E0-C68803971D91}" destId="{38271104-4449-4FDC-8742-F772F55C08A9}" srcOrd="0" destOrd="0" presId="urn:microsoft.com/office/officeart/2005/8/layout/vList2"/>
    <dgm:cxn modelId="{41A7F92A-4B92-425B-A418-C1958493B91B}" srcId="{4063F8FD-5F98-4FD5-8262-6558CECFF5E8}" destId="{D5A4FDD4-F04A-4E4C-9F35-5B06D6B5F783}" srcOrd="1" destOrd="0" parTransId="{56F069A9-BAE8-4143-8001-B6D77718852E}" sibTransId="{AED7AC72-D99D-457A-850D-62B1E792D7C0}"/>
    <dgm:cxn modelId="{E3E6075D-1776-430B-A522-068B3D8CD193}" srcId="{4063F8FD-5F98-4FD5-8262-6558CECFF5E8}" destId="{2824DA0E-7602-4C55-98E0-C68803971D91}" srcOrd="0" destOrd="0" parTransId="{8742DE7A-93EF-4B48-8E2C-F589AB642AAC}" sibTransId="{63C38623-765E-4372-A9CA-07673D0501C6}"/>
    <dgm:cxn modelId="{F6CFCE7E-A1C5-48F9-8765-B414D6E84466}" type="presOf" srcId="{524BF826-D7AF-4375-BDC3-36B3CBFD14F9}" destId="{5CD98342-93F3-4304-B693-3217B156E0B8}" srcOrd="0" destOrd="0" presId="urn:microsoft.com/office/officeart/2005/8/layout/vList2"/>
    <dgm:cxn modelId="{27B8728F-7994-4338-B686-3D3541D05315}" srcId="{4063F8FD-5F98-4FD5-8262-6558CECFF5E8}" destId="{524BF826-D7AF-4375-BDC3-36B3CBFD14F9}" srcOrd="2" destOrd="0" parTransId="{21697239-9498-4788-9D27-CE30C7A5A815}" sibTransId="{55454AEC-D4E0-45E7-A3D2-D718A7815EBC}"/>
    <dgm:cxn modelId="{890AC08F-264B-461B-AD51-08A57827CA52}" srcId="{524BF826-D7AF-4375-BDC3-36B3CBFD14F9}" destId="{17F9CA90-282E-4447-8121-34128C6B8A84}" srcOrd="0" destOrd="0" parTransId="{CC6B6395-963E-4085-B40D-0E9809476F45}" sibTransId="{F21C38C6-9642-4762-BA2D-E02D8EB66A7B}"/>
    <dgm:cxn modelId="{95EFFBDC-3C7F-4365-86BC-863F118B6B72}" type="presOf" srcId="{D5A4FDD4-F04A-4E4C-9F35-5B06D6B5F783}" destId="{F89C21FD-6263-48F3-9DCD-B83E5028D138}" srcOrd="0" destOrd="0" presId="urn:microsoft.com/office/officeart/2005/8/layout/vList2"/>
    <dgm:cxn modelId="{E00854E5-2D2E-47B3-847D-1C7BD6D45222}" type="presOf" srcId="{4063F8FD-5F98-4FD5-8262-6558CECFF5E8}" destId="{93A99178-B056-498A-A026-D7493692AD2E}" srcOrd="0" destOrd="0" presId="urn:microsoft.com/office/officeart/2005/8/layout/vList2"/>
    <dgm:cxn modelId="{6F9CD9E7-98AE-4F9D-8A99-8CD968ABA60F}" type="presOf" srcId="{17F9CA90-282E-4447-8121-34128C6B8A84}" destId="{AB22E57D-6A6C-46F9-8A89-EE813FFE83F0}" srcOrd="0" destOrd="0" presId="urn:microsoft.com/office/officeart/2005/8/layout/vList2"/>
    <dgm:cxn modelId="{31B5E26C-9B87-41A6-99D9-B3283E668D3B}" type="presParOf" srcId="{93A99178-B056-498A-A026-D7493692AD2E}" destId="{38271104-4449-4FDC-8742-F772F55C08A9}" srcOrd="0" destOrd="0" presId="urn:microsoft.com/office/officeart/2005/8/layout/vList2"/>
    <dgm:cxn modelId="{ADA8D6DE-5DFF-44B7-9ADF-B5F4BFF2C9F5}" type="presParOf" srcId="{93A99178-B056-498A-A026-D7493692AD2E}" destId="{D5DC0400-F83A-46C4-A3F8-38776CD815C5}" srcOrd="1" destOrd="0" presId="urn:microsoft.com/office/officeart/2005/8/layout/vList2"/>
    <dgm:cxn modelId="{B2E75D24-3BE5-4784-9C7B-63759F72BB07}" type="presParOf" srcId="{93A99178-B056-498A-A026-D7493692AD2E}" destId="{F89C21FD-6263-48F3-9DCD-B83E5028D138}" srcOrd="2" destOrd="0" presId="urn:microsoft.com/office/officeart/2005/8/layout/vList2"/>
    <dgm:cxn modelId="{78A5A4BC-1297-4138-8B2C-A253DA8B6825}" type="presParOf" srcId="{93A99178-B056-498A-A026-D7493692AD2E}" destId="{FB037FA4-3EAC-4559-8858-B003F928676E}" srcOrd="3" destOrd="0" presId="urn:microsoft.com/office/officeart/2005/8/layout/vList2"/>
    <dgm:cxn modelId="{2D4CC8D4-A04E-4E36-ABFE-95804019566B}" type="presParOf" srcId="{93A99178-B056-498A-A026-D7493692AD2E}" destId="{5CD98342-93F3-4304-B693-3217B156E0B8}" srcOrd="4" destOrd="0" presId="urn:microsoft.com/office/officeart/2005/8/layout/vList2"/>
    <dgm:cxn modelId="{45315016-9132-4E3F-B7E1-DFEEAFEF3813}" type="presParOf" srcId="{93A99178-B056-498A-A026-D7493692AD2E}" destId="{AB22E57D-6A6C-46F9-8A89-EE813FFE83F0}"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A1F2B73-6827-44DF-9444-714AC13D3637}"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IE"/>
        </a:p>
      </dgm:t>
    </dgm:pt>
    <dgm:pt modelId="{DC381E65-F51C-4AB2-BA62-9EA6F7625D1C}">
      <dgm:prSet custT="1"/>
      <dgm:spPr/>
      <dgm:t>
        <a:bodyPr/>
        <a:lstStyle/>
        <a:p>
          <a:pPr rtl="0"/>
          <a:r>
            <a:rPr lang="en-IE" sz="1800" dirty="0"/>
            <a:t>Design patterns make it easier to </a:t>
          </a:r>
          <a:r>
            <a:rPr lang="en-IE" sz="1800" u="sng" dirty="0"/>
            <a:t>reuse</a:t>
          </a:r>
          <a:r>
            <a:rPr lang="en-IE" sz="1800" dirty="0"/>
            <a:t> successful designs and architectures. </a:t>
          </a:r>
        </a:p>
      </dgm:t>
    </dgm:pt>
    <dgm:pt modelId="{93FD5690-1B4C-4514-A280-A7A724AE41EE}" type="parTrans" cxnId="{DC394E87-A385-456F-AC35-FE3389FCFD29}">
      <dgm:prSet/>
      <dgm:spPr/>
      <dgm:t>
        <a:bodyPr/>
        <a:lstStyle/>
        <a:p>
          <a:endParaRPr lang="en-IE"/>
        </a:p>
      </dgm:t>
    </dgm:pt>
    <dgm:pt modelId="{BE491BD1-B8D9-4F7F-B8F0-9DF934DC29D2}" type="sibTrans" cxnId="{DC394E87-A385-456F-AC35-FE3389FCFD29}">
      <dgm:prSet/>
      <dgm:spPr/>
      <dgm:t>
        <a:bodyPr/>
        <a:lstStyle/>
        <a:p>
          <a:endParaRPr lang="en-IE"/>
        </a:p>
      </dgm:t>
    </dgm:pt>
    <dgm:pt modelId="{30736762-8A44-4848-A05F-F36C60AE9582}">
      <dgm:prSet custT="1"/>
      <dgm:spPr/>
      <dgm:t>
        <a:bodyPr/>
        <a:lstStyle/>
        <a:p>
          <a:pPr rtl="0"/>
          <a:r>
            <a:rPr lang="en-IE" sz="1800" dirty="0"/>
            <a:t>Expressing proven techniques as design patterns makes them more </a:t>
          </a:r>
          <a:r>
            <a:rPr lang="en-IE" sz="1800" u="sng" dirty="0"/>
            <a:t>accessible</a:t>
          </a:r>
          <a:r>
            <a:rPr lang="en-IE" sz="1800" dirty="0"/>
            <a:t> to developers of new systems. </a:t>
          </a:r>
        </a:p>
      </dgm:t>
    </dgm:pt>
    <dgm:pt modelId="{6104AD27-44BA-459B-A50E-7A7509688AEC}" type="parTrans" cxnId="{C9069F86-E72C-4F47-8402-1F054DC9E5DF}">
      <dgm:prSet/>
      <dgm:spPr/>
      <dgm:t>
        <a:bodyPr/>
        <a:lstStyle/>
        <a:p>
          <a:endParaRPr lang="en-IE"/>
        </a:p>
      </dgm:t>
    </dgm:pt>
    <dgm:pt modelId="{3932A03B-D4FF-49B4-9E44-9C8307A159F9}" type="sibTrans" cxnId="{C9069F86-E72C-4F47-8402-1F054DC9E5DF}">
      <dgm:prSet/>
      <dgm:spPr/>
      <dgm:t>
        <a:bodyPr/>
        <a:lstStyle/>
        <a:p>
          <a:endParaRPr lang="en-IE"/>
        </a:p>
      </dgm:t>
    </dgm:pt>
    <dgm:pt modelId="{64F2CC7E-1098-49E2-BA64-3BA1939F5A3F}">
      <dgm:prSet custT="1"/>
      <dgm:spPr/>
      <dgm:t>
        <a:bodyPr/>
        <a:lstStyle/>
        <a:p>
          <a:pPr rtl="0"/>
          <a:r>
            <a:rPr lang="en-IE" sz="1800" dirty="0"/>
            <a:t>Design patterns help you choose design alternatives that make a system </a:t>
          </a:r>
          <a:r>
            <a:rPr lang="en-IE" sz="1800" u="sng" dirty="0"/>
            <a:t>reusable</a:t>
          </a:r>
          <a:r>
            <a:rPr lang="en-IE" sz="1800" dirty="0"/>
            <a:t> and avoid alternatives that compromise reusability. </a:t>
          </a:r>
        </a:p>
      </dgm:t>
    </dgm:pt>
    <dgm:pt modelId="{216DD689-D1A9-424B-AB3D-56F67A544ED1}" type="parTrans" cxnId="{DC4D5D9D-AB64-4DE0-B0A7-9D445A819B3E}">
      <dgm:prSet/>
      <dgm:spPr/>
      <dgm:t>
        <a:bodyPr/>
        <a:lstStyle/>
        <a:p>
          <a:endParaRPr lang="en-IE"/>
        </a:p>
      </dgm:t>
    </dgm:pt>
    <dgm:pt modelId="{F210CB9B-58E6-4B32-AC0C-6B567823A0F1}" type="sibTrans" cxnId="{DC4D5D9D-AB64-4DE0-B0A7-9D445A819B3E}">
      <dgm:prSet/>
      <dgm:spPr/>
      <dgm:t>
        <a:bodyPr/>
        <a:lstStyle/>
        <a:p>
          <a:endParaRPr lang="en-IE"/>
        </a:p>
      </dgm:t>
    </dgm:pt>
    <dgm:pt modelId="{A312E2D4-D1E6-46C6-A59A-412E44342DD9}">
      <dgm:prSet custT="1"/>
      <dgm:spPr/>
      <dgm:t>
        <a:bodyPr/>
        <a:lstStyle/>
        <a:p>
          <a:pPr rtl="0"/>
          <a:r>
            <a:rPr lang="en-IE" sz="1800" dirty="0"/>
            <a:t>Design patterns can even improve the </a:t>
          </a:r>
          <a:r>
            <a:rPr lang="en-IE" sz="1800" u="sng" dirty="0"/>
            <a:t>documentation and maintenance </a:t>
          </a:r>
          <a:r>
            <a:rPr lang="en-IE" sz="1800" dirty="0"/>
            <a:t>of existing systems by furnishing an explicit specification of class and object interactions and their underlying intent. </a:t>
          </a:r>
        </a:p>
      </dgm:t>
    </dgm:pt>
    <dgm:pt modelId="{79E5A7B1-613D-4768-87AA-8F5F26E14067}" type="parTrans" cxnId="{20E85168-A925-453E-A8D3-7B65B5946CD9}">
      <dgm:prSet/>
      <dgm:spPr/>
      <dgm:t>
        <a:bodyPr/>
        <a:lstStyle/>
        <a:p>
          <a:endParaRPr lang="en-IE"/>
        </a:p>
      </dgm:t>
    </dgm:pt>
    <dgm:pt modelId="{792AD302-E31F-400B-B08B-0D763DCD8EFE}" type="sibTrans" cxnId="{20E85168-A925-453E-A8D3-7B65B5946CD9}">
      <dgm:prSet/>
      <dgm:spPr/>
      <dgm:t>
        <a:bodyPr/>
        <a:lstStyle/>
        <a:p>
          <a:endParaRPr lang="en-IE"/>
        </a:p>
      </dgm:t>
    </dgm:pt>
    <dgm:pt modelId="{87BD5CC8-F3F7-48B8-A12E-9EB7D51BDC10}">
      <dgm:prSet custT="1"/>
      <dgm:spPr/>
      <dgm:t>
        <a:bodyPr/>
        <a:lstStyle/>
        <a:p>
          <a:pPr rtl="0"/>
          <a:r>
            <a:rPr lang="en-IE" sz="2800" b="1" dirty="0"/>
            <a:t>Put simply, design patterns help a designer get a design “right” faster.</a:t>
          </a:r>
        </a:p>
      </dgm:t>
    </dgm:pt>
    <dgm:pt modelId="{E1FE8CCE-70B8-4C80-A511-3FDDA0CA1E74}" type="parTrans" cxnId="{2538D8DE-D53D-40F6-BA77-01BD9FE4FEA0}">
      <dgm:prSet/>
      <dgm:spPr/>
      <dgm:t>
        <a:bodyPr/>
        <a:lstStyle/>
        <a:p>
          <a:endParaRPr lang="en-IE"/>
        </a:p>
      </dgm:t>
    </dgm:pt>
    <dgm:pt modelId="{198D3B69-557D-4D8B-8034-FA3F181B9A58}" type="sibTrans" cxnId="{2538D8DE-D53D-40F6-BA77-01BD9FE4FEA0}">
      <dgm:prSet/>
      <dgm:spPr/>
      <dgm:t>
        <a:bodyPr/>
        <a:lstStyle/>
        <a:p>
          <a:endParaRPr lang="en-IE"/>
        </a:p>
      </dgm:t>
    </dgm:pt>
    <dgm:pt modelId="{D12531DD-91DD-438E-99F0-DC1758E6ACB5}" type="pres">
      <dgm:prSet presAssocID="{0A1F2B73-6827-44DF-9444-714AC13D3637}" presName="linear" presStyleCnt="0">
        <dgm:presLayoutVars>
          <dgm:animLvl val="lvl"/>
          <dgm:resizeHandles val="exact"/>
        </dgm:presLayoutVars>
      </dgm:prSet>
      <dgm:spPr/>
    </dgm:pt>
    <dgm:pt modelId="{FAB32CE0-45A6-49C7-9375-A54BBFF65C45}" type="pres">
      <dgm:prSet presAssocID="{DC381E65-F51C-4AB2-BA62-9EA6F7625D1C}" presName="parentText" presStyleLbl="node1" presStyleIdx="0" presStyleCnt="5">
        <dgm:presLayoutVars>
          <dgm:chMax val="0"/>
          <dgm:bulletEnabled val="1"/>
        </dgm:presLayoutVars>
      </dgm:prSet>
      <dgm:spPr/>
    </dgm:pt>
    <dgm:pt modelId="{3191F921-2984-4930-9621-C5B9FC203A13}" type="pres">
      <dgm:prSet presAssocID="{BE491BD1-B8D9-4F7F-B8F0-9DF934DC29D2}" presName="spacer" presStyleCnt="0"/>
      <dgm:spPr/>
    </dgm:pt>
    <dgm:pt modelId="{94B3BAB8-2761-4EBD-AB33-41D452B286E1}" type="pres">
      <dgm:prSet presAssocID="{30736762-8A44-4848-A05F-F36C60AE9582}" presName="parentText" presStyleLbl="node1" presStyleIdx="1" presStyleCnt="5">
        <dgm:presLayoutVars>
          <dgm:chMax val="0"/>
          <dgm:bulletEnabled val="1"/>
        </dgm:presLayoutVars>
      </dgm:prSet>
      <dgm:spPr/>
    </dgm:pt>
    <dgm:pt modelId="{FAB2D258-40D3-43B6-8BF6-BC56E4C0F19D}" type="pres">
      <dgm:prSet presAssocID="{3932A03B-D4FF-49B4-9E44-9C8307A159F9}" presName="spacer" presStyleCnt="0"/>
      <dgm:spPr/>
    </dgm:pt>
    <dgm:pt modelId="{C25E63BC-7588-48BF-8AF6-37493F758FD0}" type="pres">
      <dgm:prSet presAssocID="{64F2CC7E-1098-49E2-BA64-3BA1939F5A3F}" presName="parentText" presStyleLbl="node1" presStyleIdx="2" presStyleCnt="5">
        <dgm:presLayoutVars>
          <dgm:chMax val="0"/>
          <dgm:bulletEnabled val="1"/>
        </dgm:presLayoutVars>
      </dgm:prSet>
      <dgm:spPr/>
    </dgm:pt>
    <dgm:pt modelId="{41F814E0-C48A-4B09-A9E2-8F4E5AC7C53A}" type="pres">
      <dgm:prSet presAssocID="{F210CB9B-58E6-4B32-AC0C-6B567823A0F1}" presName="spacer" presStyleCnt="0"/>
      <dgm:spPr/>
    </dgm:pt>
    <dgm:pt modelId="{9046D542-B5B2-400F-B571-7FE4923A0B25}" type="pres">
      <dgm:prSet presAssocID="{A312E2D4-D1E6-46C6-A59A-412E44342DD9}" presName="parentText" presStyleLbl="node1" presStyleIdx="3" presStyleCnt="5">
        <dgm:presLayoutVars>
          <dgm:chMax val="0"/>
          <dgm:bulletEnabled val="1"/>
        </dgm:presLayoutVars>
      </dgm:prSet>
      <dgm:spPr/>
    </dgm:pt>
    <dgm:pt modelId="{F63EF228-8C7F-4DD0-BE80-76DAE6BC9E2B}" type="pres">
      <dgm:prSet presAssocID="{792AD302-E31F-400B-B08B-0D763DCD8EFE}" presName="spacer" presStyleCnt="0"/>
      <dgm:spPr/>
    </dgm:pt>
    <dgm:pt modelId="{36857C76-475D-474C-BC8E-CAC0285FFBC3}" type="pres">
      <dgm:prSet presAssocID="{87BD5CC8-F3F7-48B8-A12E-9EB7D51BDC10}" presName="parentText" presStyleLbl="node1" presStyleIdx="4" presStyleCnt="5">
        <dgm:presLayoutVars>
          <dgm:chMax val="0"/>
          <dgm:bulletEnabled val="1"/>
        </dgm:presLayoutVars>
      </dgm:prSet>
      <dgm:spPr/>
    </dgm:pt>
  </dgm:ptLst>
  <dgm:cxnLst>
    <dgm:cxn modelId="{7EE10E0B-6998-4899-BAF3-459527E83A83}" type="presOf" srcId="{30736762-8A44-4848-A05F-F36C60AE9582}" destId="{94B3BAB8-2761-4EBD-AB33-41D452B286E1}" srcOrd="0" destOrd="0" presId="urn:microsoft.com/office/officeart/2005/8/layout/vList2"/>
    <dgm:cxn modelId="{0BC69E0C-2F37-474E-9D59-74DF86E0F060}" type="presOf" srcId="{A312E2D4-D1E6-46C6-A59A-412E44342DD9}" destId="{9046D542-B5B2-400F-B571-7FE4923A0B25}" srcOrd="0" destOrd="0" presId="urn:microsoft.com/office/officeart/2005/8/layout/vList2"/>
    <dgm:cxn modelId="{5FE9DF1D-9A1F-44A9-9E43-953DD318A50C}" type="presOf" srcId="{87BD5CC8-F3F7-48B8-A12E-9EB7D51BDC10}" destId="{36857C76-475D-474C-BC8E-CAC0285FFBC3}" srcOrd="0" destOrd="0" presId="urn:microsoft.com/office/officeart/2005/8/layout/vList2"/>
    <dgm:cxn modelId="{20E85168-A925-453E-A8D3-7B65B5946CD9}" srcId="{0A1F2B73-6827-44DF-9444-714AC13D3637}" destId="{A312E2D4-D1E6-46C6-A59A-412E44342DD9}" srcOrd="3" destOrd="0" parTransId="{79E5A7B1-613D-4768-87AA-8F5F26E14067}" sibTransId="{792AD302-E31F-400B-B08B-0D763DCD8EFE}"/>
    <dgm:cxn modelId="{C9069F86-E72C-4F47-8402-1F054DC9E5DF}" srcId="{0A1F2B73-6827-44DF-9444-714AC13D3637}" destId="{30736762-8A44-4848-A05F-F36C60AE9582}" srcOrd="1" destOrd="0" parTransId="{6104AD27-44BA-459B-A50E-7A7509688AEC}" sibTransId="{3932A03B-D4FF-49B4-9E44-9C8307A159F9}"/>
    <dgm:cxn modelId="{DC394E87-A385-456F-AC35-FE3389FCFD29}" srcId="{0A1F2B73-6827-44DF-9444-714AC13D3637}" destId="{DC381E65-F51C-4AB2-BA62-9EA6F7625D1C}" srcOrd="0" destOrd="0" parTransId="{93FD5690-1B4C-4514-A280-A7A724AE41EE}" sibTransId="{BE491BD1-B8D9-4F7F-B8F0-9DF934DC29D2}"/>
    <dgm:cxn modelId="{DC4D5D9D-AB64-4DE0-B0A7-9D445A819B3E}" srcId="{0A1F2B73-6827-44DF-9444-714AC13D3637}" destId="{64F2CC7E-1098-49E2-BA64-3BA1939F5A3F}" srcOrd="2" destOrd="0" parTransId="{216DD689-D1A9-424B-AB3D-56F67A544ED1}" sibTransId="{F210CB9B-58E6-4B32-AC0C-6B567823A0F1}"/>
    <dgm:cxn modelId="{EBDB94AF-F369-44C0-B4EF-455C0C2A4FE0}" type="presOf" srcId="{64F2CC7E-1098-49E2-BA64-3BA1939F5A3F}" destId="{C25E63BC-7588-48BF-8AF6-37493F758FD0}" srcOrd="0" destOrd="0" presId="urn:microsoft.com/office/officeart/2005/8/layout/vList2"/>
    <dgm:cxn modelId="{E72B10C0-0940-4941-977C-956FE0B5D5CC}" type="presOf" srcId="{DC381E65-F51C-4AB2-BA62-9EA6F7625D1C}" destId="{FAB32CE0-45A6-49C7-9375-A54BBFF65C45}" srcOrd="0" destOrd="0" presId="urn:microsoft.com/office/officeart/2005/8/layout/vList2"/>
    <dgm:cxn modelId="{2538D8DE-D53D-40F6-BA77-01BD9FE4FEA0}" srcId="{0A1F2B73-6827-44DF-9444-714AC13D3637}" destId="{87BD5CC8-F3F7-48B8-A12E-9EB7D51BDC10}" srcOrd="4" destOrd="0" parTransId="{E1FE8CCE-70B8-4C80-A511-3FDDA0CA1E74}" sibTransId="{198D3B69-557D-4D8B-8034-FA3F181B9A58}"/>
    <dgm:cxn modelId="{137ABBE7-735A-4646-8D14-50FF39D84F7D}" type="presOf" srcId="{0A1F2B73-6827-44DF-9444-714AC13D3637}" destId="{D12531DD-91DD-438E-99F0-DC1758E6ACB5}" srcOrd="0" destOrd="0" presId="urn:microsoft.com/office/officeart/2005/8/layout/vList2"/>
    <dgm:cxn modelId="{6F327F52-CD89-4F49-AB0A-0AB370DAFD17}" type="presParOf" srcId="{D12531DD-91DD-438E-99F0-DC1758E6ACB5}" destId="{FAB32CE0-45A6-49C7-9375-A54BBFF65C45}" srcOrd="0" destOrd="0" presId="urn:microsoft.com/office/officeart/2005/8/layout/vList2"/>
    <dgm:cxn modelId="{2CC0A8A0-BE22-4964-9B94-C9928F5E047D}" type="presParOf" srcId="{D12531DD-91DD-438E-99F0-DC1758E6ACB5}" destId="{3191F921-2984-4930-9621-C5B9FC203A13}" srcOrd="1" destOrd="0" presId="urn:microsoft.com/office/officeart/2005/8/layout/vList2"/>
    <dgm:cxn modelId="{FBC88103-C5D6-42F1-ACA5-0C6DD55001E6}" type="presParOf" srcId="{D12531DD-91DD-438E-99F0-DC1758E6ACB5}" destId="{94B3BAB8-2761-4EBD-AB33-41D452B286E1}" srcOrd="2" destOrd="0" presId="urn:microsoft.com/office/officeart/2005/8/layout/vList2"/>
    <dgm:cxn modelId="{C3946C8B-E9D2-454A-85D1-1399D3976D9C}" type="presParOf" srcId="{D12531DD-91DD-438E-99F0-DC1758E6ACB5}" destId="{FAB2D258-40D3-43B6-8BF6-BC56E4C0F19D}" srcOrd="3" destOrd="0" presId="urn:microsoft.com/office/officeart/2005/8/layout/vList2"/>
    <dgm:cxn modelId="{CF6095B3-8223-4326-A6CC-9C12A5A72C6A}" type="presParOf" srcId="{D12531DD-91DD-438E-99F0-DC1758E6ACB5}" destId="{C25E63BC-7588-48BF-8AF6-37493F758FD0}" srcOrd="4" destOrd="0" presId="urn:microsoft.com/office/officeart/2005/8/layout/vList2"/>
    <dgm:cxn modelId="{3968C13F-7336-4470-81AE-0BE65E368A83}" type="presParOf" srcId="{D12531DD-91DD-438E-99F0-DC1758E6ACB5}" destId="{41F814E0-C48A-4B09-A9E2-8F4E5AC7C53A}" srcOrd="5" destOrd="0" presId="urn:microsoft.com/office/officeart/2005/8/layout/vList2"/>
    <dgm:cxn modelId="{FFC28D06-A3D4-426E-A182-E341156232C2}" type="presParOf" srcId="{D12531DD-91DD-438E-99F0-DC1758E6ACB5}" destId="{9046D542-B5B2-400F-B571-7FE4923A0B25}" srcOrd="6" destOrd="0" presId="urn:microsoft.com/office/officeart/2005/8/layout/vList2"/>
    <dgm:cxn modelId="{60151FE5-6557-47A7-AAE2-847B8486EDEC}" type="presParOf" srcId="{D12531DD-91DD-438E-99F0-DC1758E6ACB5}" destId="{F63EF228-8C7F-4DD0-BE80-76DAE6BC9E2B}" srcOrd="7" destOrd="0" presId="urn:microsoft.com/office/officeart/2005/8/layout/vList2"/>
    <dgm:cxn modelId="{C7F0D060-A78D-4BDE-8836-BE5A569A0950}" type="presParOf" srcId="{D12531DD-91DD-438E-99F0-DC1758E6ACB5}" destId="{36857C76-475D-474C-BC8E-CAC0285FFBC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E46A64B-DD02-4C2B-B4F9-40157729EEE5}"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IE"/>
        </a:p>
      </dgm:t>
    </dgm:pt>
    <dgm:pt modelId="{431F8DC3-AF42-48F4-B7A8-1F0E01C523D4}">
      <dgm:prSet custT="1"/>
      <dgm:spPr/>
      <dgm:t>
        <a:bodyPr/>
        <a:lstStyle/>
        <a:p>
          <a:pPr rtl="0"/>
          <a:r>
            <a:rPr lang="en-IE" sz="1400" dirty="0"/>
            <a:t>The </a:t>
          </a:r>
          <a:r>
            <a:rPr lang="en-IE" sz="1400" b="1" dirty="0"/>
            <a:t>pattern name </a:t>
          </a:r>
          <a:r>
            <a:rPr lang="en-IE" sz="1400" dirty="0"/>
            <a:t>is a meaningful handle we can use to describe a design problem, its solutions, and consequences in a word or two.</a:t>
          </a:r>
        </a:p>
      </dgm:t>
    </dgm:pt>
    <dgm:pt modelId="{74E0A582-F48C-4693-A838-A21D149B1C71}" type="parTrans" cxnId="{E416030F-B624-4181-96D7-231BB029F768}">
      <dgm:prSet/>
      <dgm:spPr/>
      <dgm:t>
        <a:bodyPr/>
        <a:lstStyle/>
        <a:p>
          <a:endParaRPr lang="en-IE"/>
        </a:p>
      </dgm:t>
    </dgm:pt>
    <dgm:pt modelId="{EE351F5D-539B-4ED7-9C4A-3722CE88B4B4}" type="sibTrans" cxnId="{E416030F-B624-4181-96D7-231BB029F768}">
      <dgm:prSet/>
      <dgm:spPr/>
      <dgm:t>
        <a:bodyPr/>
        <a:lstStyle/>
        <a:p>
          <a:endParaRPr lang="en-IE"/>
        </a:p>
      </dgm:t>
    </dgm:pt>
    <dgm:pt modelId="{93FF0416-D5BF-46CC-B352-CC5E00B0424F}">
      <dgm:prSet custT="1"/>
      <dgm:spPr/>
      <dgm:t>
        <a:bodyPr/>
        <a:lstStyle/>
        <a:p>
          <a:pPr rtl="0"/>
          <a:r>
            <a:rPr lang="en-IE" sz="1400" dirty="0"/>
            <a:t>The </a:t>
          </a:r>
          <a:r>
            <a:rPr lang="en-IE" sz="1400" b="1" dirty="0"/>
            <a:t>problem </a:t>
          </a:r>
          <a:r>
            <a:rPr lang="en-IE" sz="1400" dirty="0"/>
            <a:t>describes when to apply the pattern. It explains the problem and</a:t>
          </a:r>
          <a:r>
            <a:rPr lang="en-IE" sz="1400" b="1" dirty="0"/>
            <a:t> </a:t>
          </a:r>
          <a:r>
            <a:rPr lang="en-IE" sz="1400" dirty="0"/>
            <a:t>its context. </a:t>
          </a:r>
        </a:p>
      </dgm:t>
    </dgm:pt>
    <dgm:pt modelId="{38C1860A-9987-45D0-BD19-A82B3257C38D}" type="parTrans" cxnId="{9D4F81AC-3483-4B9D-A578-AB05C47A2C24}">
      <dgm:prSet/>
      <dgm:spPr/>
      <dgm:t>
        <a:bodyPr/>
        <a:lstStyle/>
        <a:p>
          <a:endParaRPr lang="en-IE"/>
        </a:p>
      </dgm:t>
    </dgm:pt>
    <dgm:pt modelId="{436E970A-CDC4-487E-8D5A-131D0B2077A1}" type="sibTrans" cxnId="{9D4F81AC-3483-4B9D-A578-AB05C47A2C24}">
      <dgm:prSet/>
      <dgm:spPr/>
      <dgm:t>
        <a:bodyPr/>
        <a:lstStyle/>
        <a:p>
          <a:endParaRPr lang="en-IE"/>
        </a:p>
      </dgm:t>
    </dgm:pt>
    <dgm:pt modelId="{DFCE692A-EAFF-4F17-A5B8-FE809AA5491A}">
      <dgm:prSet custT="1"/>
      <dgm:spPr/>
      <dgm:t>
        <a:bodyPr/>
        <a:lstStyle/>
        <a:p>
          <a:pPr rtl="0"/>
          <a:r>
            <a:rPr lang="en-IE" sz="1400" dirty="0"/>
            <a:t>The </a:t>
          </a:r>
          <a:r>
            <a:rPr lang="en-IE" sz="1400" b="1" dirty="0"/>
            <a:t>solution </a:t>
          </a:r>
          <a:r>
            <a:rPr lang="en-IE" sz="1400" dirty="0"/>
            <a:t>describes the elements that make up the design, their relationships, responsibilities &amp; collaborations. </a:t>
          </a:r>
          <a:br>
            <a:rPr lang="en-IE" sz="1400" dirty="0"/>
          </a:br>
          <a:r>
            <a:rPr lang="en-GB" sz="1400" b="1" dirty="0"/>
            <a:t>Not a concrete design but a template for a design solution.</a:t>
          </a:r>
          <a:r>
            <a:rPr lang="en-GB" sz="1400" dirty="0"/>
            <a:t> </a:t>
          </a:r>
          <a:endParaRPr lang="en-IE" sz="1400" dirty="0"/>
        </a:p>
      </dgm:t>
    </dgm:pt>
    <dgm:pt modelId="{4F1070C2-B37E-4AEA-B4E7-0278E2EF2EF7}" type="parTrans" cxnId="{B0B752EA-BD17-4404-8B97-FF0543DDA84C}">
      <dgm:prSet/>
      <dgm:spPr/>
      <dgm:t>
        <a:bodyPr/>
        <a:lstStyle/>
        <a:p>
          <a:endParaRPr lang="en-IE"/>
        </a:p>
      </dgm:t>
    </dgm:pt>
    <dgm:pt modelId="{AF91068A-0D8A-4288-B2DA-D06D06EE7900}" type="sibTrans" cxnId="{B0B752EA-BD17-4404-8B97-FF0543DDA84C}">
      <dgm:prSet/>
      <dgm:spPr/>
      <dgm:t>
        <a:bodyPr/>
        <a:lstStyle/>
        <a:p>
          <a:endParaRPr lang="en-IE"/>
        </a:p>
      </dgm:t>
    </dgm:pt>
    <dgm:pt modelId="{DD1AC9EC-8223-49CA-A574-69240E0F4771}">
      <dgm:prSet custT="1"/>
      <dgm:spPr/>
      <dgm:t>
        <a:bodyPr/>
        <a:lstStyle/>
        <a:p>
          <a:pPr rtl="0"/>
          <a:r>
            <a:rPr lang="en-IE" sz="1400" dirty="0"/>
            <a:t>The </a:t>
          </a:r>
          <a:r>
            <a:rPr lang="en-IE" sz="1400" b="1" dirty="0"/>
            <a:t>consequences </a:t>
          </a:r>
          <a:r>
            <a:rPr lang="en-IE" sz="1400" dirty="0"/>
            <a:t>are the results and trade-offs of applying the pattern.</a:t>
          </a:r>
        </a:p>
      </dgm:t>
    </dgm:pt>
    <dgm:pt modelId="{26CED3DE-8208-4252-A6B2-B25D70BF7E85}" type="parTrans" cxnId="{1E7F84F2-E1CB-4BF2-9375-317F0734BF63}">
      <dgm:prSet/>
      <dgm:spPr/>
      <dgm:t>
        <a:bodyPr/>
        <a:lstStyle/>
        <a:p>
          <a:endParaRPr lang="en-IE"/>
        </a:p>
      </dgm:t>
    </dgm:pt>
    <dgm:pt modelId="{52D2E351-E097-4455-A340-98EDF7D93F6E}" type="sibTrans" cxnId="{1E7F84F2-E1CB-4BF2-9375-317F0734BF63}">
      <dgm:prSet/>
      <dgm:spPr/>
      <dgm:t>
        <a:bodyPr/>
        <a:lstStyle/>
        <a:p>
          <a:endParaRPr lang="en-IE"/>
        </a:p>
      </dgm:t>
    </dgm:pt>
    <dgm:pt modelId="{0013BD2A-910E-40FE-BD93-1364833B618B}" type="pres">
      <dgm:prSet presAssocID="{FE46A64B-DD02-4C2B-B4F9-40157729EEE5}" presName="Name0" presStyleCnt="0">
        <dgm:presLayoutVars>
          <dgm:dir/>
          <dgm:resizeHandles val="exact"/>
        </dgm:presLayoutVars>
      </dgm:prSet>
      <dgm:spPr/>
    </dgm:pt>
    <dgm:pt modelId="{0E75F8BD-B38D-4315-A462-07B99EFD1EA3}" type="pres">
      <dgm:prSet presAssocID="{FE46A64B-DD02-4C2B-B4F9-40157729EEE5}" presName="arrow" presStyleLbl="bgShp" presStyleIdx="0" presStyleCnt="1"/>
      <dgm:spPr/>
    </dgm:pt>
    <dgm:pt modelId="{579FF3E9-C140-4A9D-A45B-EB2D515B1B98}" type="pres">
      <dgm:prSet presAssocID="{FE46A64B-DD02-4C2B-B4F9-40157729EEE5}" presName="points" presStyleCnt="0"/>
      <dgm:spPr/>
    </dgm:pt>
    <dgm:pt modelId="{EDC38B38-D281-4C2B-A620-4225BFD179DF}" type="pres">
      <dgm:prSet presAssocID="{431F8DC3-AF42-48F4-B7A8-1F0E01C523D4}" presName="compositeA" presStyleCnt="0"/>
      <dgm:spPr/>
    </dgm:pt>
    <dgm:pt modelId="{CFCFFFF5-034B-4F97-A88E-329ED03F3309}" type="pres">
      <dgm:prSet presAssocID="{431F8DC3-AF42-48F4-B7A8-1F0E01C523D4}" presName="textA" presStyleLbl="revTx" presStyleIdx="0" presStyleCnt="4">
        <dgm:presLayoutVars>
          <dgm:bulletEnabled val="1"/>
        </dgm:presLayoutVars>
      </dgm:prSet>
      <dgm:spPr/>
    </dgm:pt>
    <dgm:pt modelId="{1EF63C18-EB87-43D0-95B6-4C42E5596F1B}" type="pres">
      <dgm:prSet presAssocID="{431F8DC3-AF42-48F4-B7A8-1F0E01C523D4}" presName="circleA" presStyleLbl="node1" presStyleIdx="0" presStyleCnt="4"/>
      <dgm:spPr/>
    </dgm:pt>
    <dgm:pt modelId="{C5BD0FAE-4762-43E8-9A0E-156790B5B15F}" type="pres">
      <dgm:prSet presAssocID="{431F8DC3-AF42-48F4-B7A8-1F0E01C523D4}" presName="spaceA" presStyleCnt="0"/>
      <dgm:spPr/>
    </dgm:pt>
    <dgm:pt modelId="{F8EE33DC-2BB6-4D61-B28C-E6474C3EFAF0}" type="pres">
      <dgm:prSet presAssocID="{EE351F5D-539B-4ED7-9C4A-3722CE88B4B4}" presName="space" presStyleCnt="0"/>
      <dgm:spPr/>
    </dgm:pt>
    <dgm:pt modelId="{47EDDF8F-E55D-4AF3-8DCF-3A64B2FB5424}" type="pres">
      <dgm:prSet presAssocID="{93FF0416-D5BF-46CC-B352-CC5E00B0424F}" presName="compositeB" presStyleCnt="0"/>
      <dgm:spPr/>
    </dgm:pt>
    <dgm:pt modelId="{6F87DAF7-2CB9-4EF4-8F36-F48296ABCA01}" type="pres">
      <dgm:prSet presAssocID="{93FF0416-D5BF-46CC-B352-CC5E00B0424F}" presName="textB" presStyleLbl="revTx" presStyleIdx="1" presStyleCnt="4">
        <dgm:presLayoutVars>
          <dgm:bulletEnabled val="1"/>
        </dgm:presLayoutVars>
      </dgm:prSet>
      <dgm:spPr/>
    </dgm:pt>
    <dgm:pt modelId="{73AA22DD-65D7-462E-B44F-9A1501DF424B}" type="pres">
      <dgm:prSet presAssocID="{93FF0416-D5BF-46CC-B352-CC5E00B0424F}" presName="circleB" presStyleLbl="node1" presStyleIdx="1" presStyleCnt="4"/>
      <dgm:spPr/>
    </dgm:pt>
    <dgm:pt modelId="{2F1E9AEF-ED58-4C41-9D1E-19236EFFCB61}" type="pres">
      <dgm:prSet presAssocID="{93FF0416-D5BF-46CC-B352-CC5E00B0424F}" presName="spaceB" presStyleCnt="0"/>
      <dgm:spPr/>
    </dgm:pt>
    <dgm:pt modelId="{FDBF63FE-12F5-4F84-A71F-C8FF97A3F924}" type="pres">
      <dgm:prSet presAssocID="{436E970A-CDC4-487E-8D5A-131D0B2077A1}" presName="space" presStyleCnt="0"/>
      <dgm:spPr/>
    </dgm:pt>
    <dgm:pt modelId="{FC643845-729F-4E79-AF24-F0BB85B1481C}" type="pres">
      <dgm:prSet presAssocID="{DFCE692A-EAFF-4F17-A5B8-FE809AA5491A}" presName="compositeA" presStyleCnt="0"/>
      <dgm:spPr/>
    </dgm:pt>
    <dgm:pt modelId="{E1806854-5F09-4774-B64E-3871EB6A82C9}" type="pres">
      <dgm:prSet presAssocID="{DFCE692A-EAFF-4F17-A5B8-FE809AA5491A}" presName="textA" presStyleLbl="revTx" presStyleIdx="2" presStyleCnt="4" custScaleX="121547">
        <dgm:presLayoutVars>
          <dgm:bulletEnabled val="1"/>
        </dgm:presLayoutVars>
      </dgm:prSet>
      <dgm:spPr/>
    </dgm:pt>
    <dgm:pt modelId="{492775B4-D55A-4B13-99BF-D6097EDF9FCA}" type="pres">
      <dgm:prSet presAssocID="{DFCE692A-EAFF-4F17-A5B8-FE809AA5491A}" presName="circleA" presStyleLbl="node1" presStyleIdx="2" presStyleCnt="4"/>
      <dgm:spPr/>
    </dgm:pt>
    <dgm:pt modelId="{E3D788AC-D3E2-4A72-B9C1-CBC7F263BE50}" type="pres">
      <dgm:prSet presAssocID="{DFCE692A-EAFF-4F17-A5B8-FE809AA5491A}" presName="spaceA" presStyleCnt="0"/>
      <dgm:spPr/>
    </dgm:pt>
    <dgm:pt modelId="{0041F35C-5B52-478B-8DE8-F5D833AE3FB7}" type="pres">
      <dgm:prSet presAssocID="{AF91068A-0D8A-4288-B2DA-D06D06EE7900}" presName="space" presStyleCnt="0"/>
      <dgm:spPr/>
    </dgm:pt>
    <dgm:pt modelId="{2096F201-95D9-4493-9F6A-C5D83FC48EED}" type="pres">
      <dgm:prSet presAssocID="{DD1AC9EC-8223-49CA-A574-69240E0F4771}" presName="compositeB" presStyleCnt="0"/>
      <dgm:spPr/>
    </dgm:pt>
    <dgm:pt modelId="{3C107D5D-B2D5-4247-9C61-FEC05A4173C0}" type="pres">
      <dgm:prSet presAssocID="{DD1AC9EC-8223-49CA-A574-69240E0F4771}" presName="textB" presStyleLbl="revTx" presStyleIdx="3" presStyleCnt="4">
        <dgm:presLayoutVars>
          <dgm:bulletEnabled val="1"/>
        </dgm:presLayoutVars>
      </dgm:prSet>
      <dgm:spPr/>
    </dgm:pt>
    <dgm:pt modelId="{343E2380-CC06-4186-A722-44607498B643}" type="pres">
      <dgm:prSet presAssocID="{DD1AC9EC-8223-49CA-A574-69240E0F4771}" presName="circleB" presStyleLbl="node1" presStyleIdx="3" presStyleCnt="4"/>
      <dgm:spPr/>
    </dgm:pt>
    <dgm:pt modelId="{D6E2E3A5-CDAB-46B1-B9F2-9CEC865D9E20}" type="pres">
      <dgm:prSet presAssocID="{DD1AC9EC-8223-49CA-A574-69240E0F4771}" presName="spaceB" presStyleCnt="0"/>
      <dgm:spPr/>
    </dgm:pt>
  </dgm:ptLst>
  <dgm:cxnLst>
    <dgm:cxn modelId="{E416030F-B624-4181-96D7-231BB029F768}" srcId="{FE46A64B-DD02-4C2B-B4F9-40157729EEE5}" destId="{431F8DC3-AF42-48F4-B7A8-1F0E01C523D4}" srcOrd="0" destOrd="0" parTransId="{74E0A582-F48C-4693-A838-A21D149B1C71}" sibTransId="{EE351F5D-539B-4ED7-9C4A-3722CE88B4B4}"/>
    <dgm:cxn modelId="{FC914E10-D812-4E29-AE54-BCB014575566}" type="presOf" srcId="{DFCE692A-EAFF-4F17-A5B8-FE809AA5491A}" destId="{E1806854-5F09-4774-B64E-3871EB6A82C9}" srcOrd="0" destOrd="0" presId="urn:microsoft.com/office/officeart/2005/8/layout/hProcess11"/>
    <dgm:cxn modelId="{35598C11-2036-4AA5-97C0-930A05E18361}" type="presOf" srcId="{DD1AC9EC-8223-49CA-A574-69240E0F4771}" destId="{3C107D5D-B2D5-4247-9C61-FEC05A4173C0}" srcOrd="0" destOrd="0" presId="urn:microsoft.com/office/officeart/2005/8/layout/hProcess11"/>
    <dgm:cxn modelId="{7AB95A20-1867-40F8-9922-AFAF643D7325}" type="presOf" srcId="{93FF0416-D5BF-46CC-B352-CC5E00B0424F}" destId="{6F87DAF7-2CB9-4EF4-8F36-F48296ABCA01}" srcOrd="0" destOrd="0" presId="urn:microsoft.com/office/officeart/2005/8/layout/hProcess11"/>
    <dgm:cxn modelId="{A3A8992E-60BC-4B31-8818-D174A6C80E3A}" type="presOf" srcId="{FE46A64B-DD02-4C2B-B4F9-40157729EEE5}" destId="{0013BD2A-910E-40FE-BD93-1364833B618B}" srcOrd="0" destOrd="0" presId="urn:microsoft.com/office/officeart/2005/8/layout/hProcess11"/>
    <dgm:cxn modelId="{9D4F81AC-3483-4B9D-A578-AB05C47A2C24}" srcId="{FE46A64B-DD02-4C2B-B4F9-40157729EEE5}" destId="{93FF0416-D5BF-46CC-B352-CC5E00B0424F}" srcOrd="1" destOrd="0" parTransId="{38C1860A-9987-45D0-BD19-A82B3257C38D}" sibTransId="{436E970A-CDC4-487E-8D5A-131D0B2077A1}"/>
    <dgm:cxn modelId="{CC361FCE-9ED0-442E-A043-1452FEE9D30E}" type="presOf" srcId="{431F8DC3-AF42-48F4-B7A8-1F0E01C523D4}" destId="{CFCFFFF5-034B-4F97-A88E-329ED03F3309}" srcOrd="0" destOrd="0" presId="urn:microsoft.com/office/officeart/2005/8/layout/hProcess11"/>
    <dgm:cxn modelId="{B0B752EA-BD17-4404-8B97-FF0543DDA84C}" srcId="{FE46A64B-DD02-4C2B-B4F9-40157729EEE5}" destId="{DFCE692A-EAFF-4F17-A5B8-FE809AA5491A}" srcOrd="2" destOrd="0" parTransId="{4F1070C2-B37E-4AEA-B4E7-0278E2EF2EF7}" sibTransId="{AF91068A-0D8A-4288-B2DA-D06D06EE7900}"/>
    <dgm:cxn modelId="{1E7F84F2-E1CB-4BF2-9375-317F0734BF63}" srcId="{FE46A64B-DD02-4C2B-B4F9-40157729EEE5}" destId="{DD1AC9EC-8223-49CA-A574-69240E0F4771}" srcOrd="3" destOrd="0" parTransId="{26CED3DE-8208-4252-A6B2-B25D70BF7E85}" sibTransId="{52D2E351-E097-4455-A340-98EDF7D93F6E}"/>
    <dgm:cxn modelId="{6E209A2E-EB8F-40B2-8465-43B8CC53C860}" type="presParOf" srcId="{0013BD2A-910E-40FE-BD93-1364833B618B}" destId="{0E75F8BD-B38D-4315-A462-07B99EFD1EA3}" srcOrd="0" destOrd="0" presId="urn:microsoft.com/office/officeart/2005/8/layout/hProcess11"/>
    <dgm:cxn modelId="{81A8DF5D-2961-4691-9594-560690B74D3B}" type="presParOf" srcId="{0013BD2A-910E-40FE-BD93-1364833B618B}" destId="{579FF3E9-C140-4A9D-A45B-EB2D515B1B98}" srcOrd="1" destOrd="0" presId="urn:microsoft.com/office/officeart/2005/8/layout/hProcess11"/>
    <dgm:cxn modelId="{D92EEE02-CD44-404C-8774-11CBBAD18D05}" type="presParOf" srcId="{579FF3E9-C140-4A9D-A45B-EB2D515B1B98}" destId="{EDC38B38-D281-4C2B-A620-4225BFD179DF}" srcOrd="0" destOrd="0" presId="urn:microsoft.com/office/officeart/2005/8/layout/hProcess11"/>
    <dgm:cxn modelId="{F430AF55-7050-43D9-98A0-1A9E6A1B61DC}" type="presParOf" srcId="{EDC38B38-D281-4C2B-A620-4225BFD179DF}" destId="{CFCFFFF5-034B-4F97-A88E-329ED03F3309}" srcOrd="0" destOrd="0" presId="urn:microsoft.com/office/officeart/2005/8/layout/hProcess11"/>
    <dgm:cxn modelId="{D7455E08-522C-4C08-92D3-77E75FDB6945}" type="presParOf" srcId="{EDC38B38-D281-4C2B-A620-4225BFD179DF}" destId="{1EF63C18-EB87-43D0-95B6-4C42E5596F1B}" srcOrd="1" destOrd="0" presId="urn:microsoft.com/office/officeart/2005/8/layout/hProcess11"/>
    <dgm:cxn modelId="{83A75B44-74A0-455F-B12B-B66447820E3B}" type="presParOf" srcId="{EDC38B38-D281-4C2B-A620-4225BFD179DF}" destId="{C5BD0FAE-4762-43E8-9A0E-156790B5B15F}" srcOrd="2" destOrd="0" presId="urn:microsoft.com/office/officeart/2005/8/layout/hProcess11"/>
    <dgm:cxn modelId="{74C0E424-1ECD-47B0-AD73-4E0D3DADA3C2}" type="presParOf" srcId="{579FF3E9-C140-4A9D-A45B-EB2D515B1B98}" destId="{F8EE33DC-2BB6-4D61-B28C-E6474C3EFAF0}" srcOrd="1" destOrd="0" presId="urn:microsoft.com/office/officeart/2005/8/layout/hProcess11"/>
    <dgm:cxn modelId="{45F87615-670E-42B7-8E51-5C9AD86DD3F1}" type="presParOf" srcId="{579FF3E9-C140-4A9D-A45B-EB2D515B1B98}" destId="{47EDDF8F-E55D-4AF3-8DCF-3A64B2FB5424}" srcOrd="2" destOrd="0" presId="urn:microsoft.com/office/officeart/2005/8/layout/hProcess11"/>
    <dgm:cxn modelId="{48C64C90-C60C-4B10-B6BB-9717D801068C}" type="presParOf" srcId="{47EDDF8F-E55D-4AF3-8DCF-3A64B2FB5424}" destId="{6F87DAF7-2CB9-4EF4-8F36-F48296ABCA01}" srcOrd="0" destOrd="0" presId="urn:microsoft.com/office/officeart/2005/8/layout/hProcess11"/>
    <dgm:cxn modelId="{0181767B-EAFE-43D5-B028-10D376935317}" type="presParOf" srcId="{47EDDF8F-E55D-4AF3-8DCF-3A64B2FB5424}" destId="{73AA22DD-65D7-462E-B44F-9A1501DF424B}" srcOrd="1" destOrd="0" presId="urn:microsoft.com/office/officeart/2005/8/layout/hProcess11"/>
    <dgm:cxn modelId="{77289CEE-AF2F-4145-9B2C-053CEAE59DCD}" type="presParOf" srcId="{47EDDF8F-E55D-4AF3-8DCF-3A64B2FB5424}" destId="{2F1E9AEF-ED58-4C41-9D1E-19236EFFCB61}" srcOrd="2" destOrd="0" presId="urn:microsoft.com/office/officeart/2005/8/layout/hProcess11"/>
    <dgm:cxn modelId="{E366812C-348E-43C6-9DE0-858CC4F33C78}" type="presParOf" srcId="{579FF3E9-C140-4A9D-A45B-EB2D515B1B98}" destId="{FDBF63FE-12F5-4F84-A71F-C8FF97A3F924}" srcOrd="3" destOrd="0" presId="urn:microsoft.com/office/officeart/2005/8/layout/hProcess11"/>
    <dgm:cxn modelId="{19B822D5-BC6B-4CB8-A678-2AA903F1089A}" type="presParOf" srcId="{579FF3E9-C140-4A9D-A45B-EB2D515B1B98}" destId="{FC643845-729F-4E79-AF24-F0BB85B1481C}" srcOrd="4" destOrd="0" presId="urn:microsoft.com/office/officeart/2005/8/layout/hProcess11"/>
    <dgm:cxn modelId="{6EBC0879-2FF0-4DCB-818A-7E1D378E303F}" type="presParOf" srcId="{FC643845-729F-4E79-AF24-F0BB85B1481C}" destId="{E1806854-5F09-4774-B64E-3871EB6A82C9}" srcOrd="0" destOrd="0" presId="urn:microsoft.com/office/officeart/2005/8/layout/hProcess11"/>
    <dgm:cxn modelId="{DD96F7B7-655A-4020-A920-16DBA16F916F}" type="presParOf" srcId="{FC643845-729F-4E79-AF24-F0BB85B1481C}" destId="{492775B4-D55A-4B13-99BF-D6097EDF9FCA}" srcOrd="1" destOrd="0" presId="urn:microsoft.com/office/officeart/2005/8/layout/hProcess11"/>
    <dgm:cxn modelId="{1D2E949A-816F-492D-851E-A4D54A70E12F}" type="presParOf" srcId="{FC643845-729F-4E79-AF24-F0BB85B1481C}" destId="{E3D788AC-D3E2-4A72-B9C1-CBC7F263BE50}" srcOrd="2" destOrd="0" presId="urn:microsoft.com/office/officeart/2005/8/layout/hProcess11"/>
    <dgm:cxn modelId="{93A134DD-C9F3-496F-B2ED-95DEBF7F5490}" type="presParOf" srcId="{579FF3E9-C140-4A9D-A45B-EB2D515B1B98}" destId="{0041F35C-5B52-478B-8DE8-F5D833AE3FB7}" srcOrd="5" destOrd="0" presId="urn:microsoft.com/office/officeart/2005/8/layout/hProcess11"/>
    <dgm:cxn modelId="{4BB78C7E-0CDC-4594-9323-64C22C395400}" type="presParOf" srcId="{579FF3E9-C140-4A9D-A45B-EB2D515B1B98}" destId="{2096F201-95D9-4493-9F6A-C5D83FC48EED}" srcOrd="6" destOrd="0" presId="urn:microsoft.com/office/officeart/2005/8/layout/hProcess11"/>
    <dgm:cxn modelId="{D4FE219C-2354-4AEC-858B-5133206A3C3E}" type="presParOf" srcId="{2096F201-95D9-4493-9F6A-C5D83FC48EED}" destId="{3C107D5D-B2D5-4247-9C61-FEC05A4173C0}" srcOrd="0" destOrd="0" presId="urn:microsoft.com/office/officeart/2005/8/layout/hProcess11"/>
    <dgm:cxn modelId="{681B87F8-AF4D-4082-BC4A-B5D25AD0FAAB}" type="presParOf" srcId="{2096F201-95D9-4493-9F6A-C5D83FC48EED}" destId="{343E2380-CC06-4186-A722-44607498B643}" srcOrd="1" destOrd="0" presId="urn:microsoft.com/office/officeart/2005/8/layout/hProcess11"/>
    <dgm:cxn modelId="{6076ED07-3B48-4FEC-8728-C6D5C977E2A7}" type="presParOf" srcId="{2096F201-95D9-4493-9F6A-C5D83FC48EED}" destId="{D6E2E3A5-CDAB-46B1-B9F2-9CEC865D9E20}"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98D4940-1A3F-49C3-A740-A5E236465CFC}" type="doc">
      <dgm:prSet loTypeId="urn:microsoft.com/office/officeart/2005/8/layout/vList2" loCatId="list" qsTypeId="urn:microsoft.com/office/officeart/2005/8/quickstyle/simple1" qsCatId="simple" csTypeId="urn:microsoft.com/office/officeart/2005/8/colors/colorful1#1" csCatId="colorful" phldr="1"/>
      <dgm:spPr/>
      <dgm:t>
        <a:bodyPr/>
        <a:lstStyle/>
        <a:p>
          <a:endParaRPr lang="en-IE"/>
        </a:p>
      </dgm:t>
    </dgm:pt>
    <dgm:pt modelId="{7A4B5C70-FEB2-4DE7-8199-77DE4FDAC90B}">
      <dgm:prSet/>
      <dgm:spPr/>
      <dgm:t>
        <a:bodyPr/>
        <a:lstStyle/>
        <a:p>
          <a:pPr rtl="0"/>
          <a:r>
            <a:rPr lang="en-US" dirty="0"/>
            <a:t>Experienced object-oriented developers (and other software developers) build up a repertoire of general principles that guides them in the creation of software.</a:t>
          </a:r>
          <a:endParaRPr lang="en-IE" dirty="0"/>
        </a:p>
      </dgm:t>
    </dgm:pt>
    <dgm:pt modelId="{EA130617-3B63-42F5-AACF-10816572616E}" type="parTrans" cxnId="{9F1770EF-A58B-4D35-812F-36836532ED15}">
      <dgm:prSet/>
      <dgm:spPr/>
      <dgm:t>
        <a:bodyPr/>
        <a:lstStyle/>
        <a:p>
          <a:endParaRPr lang="en-IE"/>
        </a:p>
      </dgm:t>
    </dgm:pt>
    <dgm:pt modelId="{8DF1F7A1-08B2-4D5A-A09D-05FE4AECB997}" type="sibTrans" cxnId="{9F1770EF-A58B-4D35-812F-36836532ED15}">
      <dgm:prSet/>
      <dgm:spPr/>
      <dgm:t>
        <a:bodyPr/>
        <a:lstStyle/>
        <a:p>
          <a:endParaRPr lang="en-IE"/>
        </a:p>
      </dgm:t>
    </dgm:pt>
    <dgm:pt modelId="{9084422B-E635-4F93-85D5-3E7489056B48}">
      <dgm:prSet/>
      <dgm:spPr/>
      <dgm:t>
        <a:bodyPr/>
        <a:lstStyle/>
        <a:p>
          <a:pPr rtl="0"/>
          <a:r>
            <a:rPr lang="en-US" dirty="0"/>
            <a:t>These principles, if codified in a structured format describing the problem and solution, and given a name, may be called</a:t>
          </a:r>
          <a:r>
            <a:rPr lang="en-US" b="1" dirty="0"/>
            <a:t> patterns</a:t>
          </a:r>
          <a:r>
            <a:rPr lang="en-US" dirty="0"/>
            <a:t>. </a:t>
          </a:r>
          <a:endParaRPr lang="en-IE" dirty="0"/>
        </a:p>
      </dgm:t>
    </dgm:pt>
    <dgm:pt modelId="{32CEA7E3-24E8-44A3-9F03-60B0B23E9AEE}" type="parTrans" cxnId="{C27C839A-B0BF-40EF-A681-CF7906E37A32}">
      <dgm:prSet/>
      <dgm:spPr/>
      <dgm:t>
        <a:bodyPr/>
        <a:lstStyle/>
        <a:p>
          <a:endParaRPr lang="en-IE"/>
        </a:p>
      </dgm:t>
    </dgm:pt>
    <dgm:pt modelId="{1C8B45C3-86EA-4E7E-B145-D55E52D1ACB5}" type="sibTrans" cxnId="{C27C839A-B0BF-40EF-A681-CF7906E37A32}">
      <dgm:prSet/>
      <dgm:spPr/>
      <dgm:t>
        <a:bodyPr/>
        <a:lstStyle/>
        <a:p>
          <a:endParaRPr lang="en-IE"/>
        </a:p>
      </dgm:t>
    </dgm:pt>
    <dgm:pt modelId="{225098EA-195C-471D-81E9-CB609C5C3377}">
      <dgm:prSet/>
      <dgm:spPr/>
      <dgm:t>
        <a:bodyPr/>
        <a:lstStyle/>
        <a:p>
          <a:pPr rtl="0"/>
          <a:r>
            <a:rPr lang="en-US" dirty="0"/>
            <a:t>Patterns do not usually contain new ideas!</a:t>
          </a:r>
        </a:p>
      </dgm:t>
    </dgm:pt>
    <dgm:pt modelId="{8BFDC3A2-9F29-4C33-9332-4A1B257FC3BF}" type="parTrans" cxnId="{CFF673F3-BC7E-4346-BE11-7646162C424A}">
      <dgm:prSet/>
      <dgm:spPr/>
      <dgm:t>
        <a:bodyPr/>
        <a:lstStyle/>
        <a:p>
          <a:endParaRPr lang="en-IE"/>
        </a:p>
      </dgm:t>
    </dgm:pt>
    <dgm:pt modelId="{DA1C4808-50A1-4AEC-B418-E8DD76D7CDD2}" type="sibTrans" cxnId="{CFF673F3-BC7E-4346-BE11-7646162C424A}">
      <dgm:prSet/>
      <dgm:spPr/>
      <dgm:t>
        <a:bodyPr/>
        <a:lstStyle/>
        <a:p>
          <a:endParaRPr lang="en-IE"/>
        </a:p>
      </dgm:t>
    </dgm:pt>
    <dgm:pt modelId="{F15A69E6-9963-4991-BF6E-058716392392}">
      <dgm:prSet/>
      <dgm:spPr/>
      <dgm:t>
        <a:bodyPr/>
        <a:lstStyle/>
        <a:p>
          <a:pPr rtl="0"/>
          <a:r>
            <a:rPr lang="en-IE" dirty="0"/>
            <a:t>One thing expert designers know </a:t>
          </a:r>
          <a:r>
            <a:rPr lang="en-IE" u="sng" dirty="0"/>
            <a:t>not</a:t>
          </a:r>
          <a:r>
            <a:rPr lang="en-IE" dirty="0"/>
            <a:t> to do is solve every problem from first principles. Rather, they reuse solutions that have worked for them in the past. When they find a good solution, they use it again and again.</a:t>
          </a:r>
          <a:endParaRPr lang="en-US" dirty="0"/>
        </a:p>
      </dgm:t>
    </dgm:pt>
    <dgm:pt modelId="{BAD48F03-4248-4CF5-82A9-BE91909C1570}" type="parTrans" cxnId="{93A6BEBB-7159-486C-9B59-101FCABD8D5D}">
      <dgm:prSet/>
      <dgm:spPr/>
      <dgm:t>
        <a:bodyPr/>
        <a:lstStyle/>
        <a:p>
          <a:endParaRPr lang="en-IE"/>
        </a:p>
      </dgm:t>
    </dgm:pt>
    <dgm:pt modelId="{C11A33E6-164A-49BA-92D7-8FD01187D5C7}" type="sibTrans" cxnId="{93A6BEBB-7159-486C-9B59-101FCABD8D5D}">
      <dgm:prSet/>
      <dgm:spPr/>
      <dgm:t>
        <a:bodyPr/>
        <a:lstStyle/>
        <a:p>
          <a:endParaRPr lang="en-IE"/>
        </a:p>
      </dgm:t>
    </dgm:pt>
    <dgm:pt modelId="{53661E95-B926-47FD-BD05-252994139D84}" type="pres">
      <dgm:prSet presAssocID="{198D4940-1A3F-49C3-A740-A5E236465CFC}" presName="linear" presStyleCnt="0">
        <dgm:presLayoutVars>
          <dgm:animLvl val="lvl"/>
          <dgm:resizeHandles val="exact"/>
        </dgm:presLayoutVars>
      </dgm:prSet>
      <dgm:spPr/>
    </dgm:pt>
    <dgm:pt modelId="{1ADB17F7-4AC9-46CA-B930-9827056CFD15}" type="pres">
      <dgm:prSet presAssocID="{7A4B5C70-FEB2-4DE7-8199-77DE4FDAC90B}" presName="parentText" presStyleLbl="node1" presStyleIdx="0" presStyleCnt="4">
        <dgm:presLayoutVars>
          <dgm:chMax val="0"/>
          <dgm:bulletEnabled val="1"/>
        </dgm:presLayoutVars>
      </dgm:prSet>
      <dgm:spPr/>
    </dgm:pt>
    <dgm:pt modelId="{4A84F89A-43B7-4F8D-8374-3B1F7B3DFA58}" type="pres">
      <dgm:prSet presAssocID="{8DF1F7A1-08B2-4D5A-A09D-05FE4AECB997}" presName="spacer" presStyleCnt="0"/>
      <dgm:spPr/>
    </dgm:pt>
    <dgm:pt modelId="{5935B954-86E4-4B61-BE68-39124A33A759}" type="pres">
      <dgm:prSet presAssocID="{9084422B-E635-4F93-85D5-3E7489056B48}" presName="parentText" presStyleLbl="node1" presStyleIdx="1" presStyleCnt="4">
        <dgm:presLayoutVars>
          <dgm:chMax val="0"/>
          <dgm:bulletEnabled val="1"/>
        </dgm:presLayoutVars>
      </dgm:prSet>
      <dgm:spPr/>
    </dgm:pt>
    <dgm:pt modelId="{DC4928B7-311C-47E7-8574-C27776C39A6D}" type="pres">
      <dgm:prSet presAssocID="{1C8B45C3-86EA-4E7E-B145-D55E52D1ACB5}" presName="spacer" presStyleCnt="0"/>
      <dgm:spPr/>
    </dgm:pt>
    <dgm:pt modelId="{680704A2-FB6D-47F3-854D-B2F4E7A5FC7C}" type="pres">
      <dgm:prSet presAssocID="{225098EA-195C-471D-81E9-CB609C5C3377}" presName="parentText" presStyleLbl="node1" presStyleIdx="2" presStyleCnt="4">
        <dgm:presLayoutVars>
          <dgm:chMax val="0"/>
          <dgm:bulletEnabled val="1"/>
        </dgm:presLayoutVars>
      </dgm:prSet>
      <dgm:spPr/>
    </dgm:pt>
    <dgm:pt modelId="{C97B05AB-556F-4790-AC13-3E12D8B3E7C2}" type="pres">
      <dgm:prSet presAssocID="{DA1C4808-50A1-4AEC-B418-E8DD76D7CDD2}" presName="spacer" presStyleCnt="0"/>
      <dgm:spPr/>
    </dgm:pt>
    <dgm:pt modelId="{91944FDF-4122-4B4C-8C4F-CDE5CBD056D7}" type="pres">
      <dgm:prSet presAssocID="{F15A69E6-9963-4991-BF6E-058716392392}" presName="parentText" presStyleLbl="node1" presStyleIdx="3" presStyleCnt="4" custScaleY="136702">
        <dgm:presLayoutVars>
          <dgm:chMax val="0"/>
          <dgm:bulletEnabled val="1"/>
        </dgm:presLayoutVars>
      </dgm:prSet>
      <dgm:spPr/>
    </dgm:pt>
  </dgm:ptLst>
  <dgm:cxnLst>
    <dgm:cxn modelId="{C5E30347-282F-4852-B7AC-7873149525F0}" type="presOf" srcId="{7A4B5C70-FEB2-4DE7-8199-77DE4FDAC90B}" destId="{1ADB17F7-4AC9-46CA-B930-9827056CFD15}" srcOrd="0" destOrd="0" presId="urn:microsoft.com/office/officeart/2005/8/layout/vList2"/>
    <dgm:cxn modelId="{271C8578-2AE5-497A-B6E8-456371A3C615}" type="presOf" srcId="{F15A69E6-9963-4991-BF6E-058716392392}" destId="{91944FDF-4122-4B4C-8C4F-CDE5CBD056D7}" srcOrd="0" destOrd="0" presId="urn:microsoft.com/office/officeart/2005/8/layout/vList2"/>
    <dgm:cxn modelId="{8C52F084-FB75-45E4-BD75-282EB7BF682D}" type="presOf" srcId="{198D4940-1A3F-49C3-A740-A5E236465CFC}" destId="{53661E95-B926-47FD-BD05-252994139D84}" srcOrd="0" destOrd="0" presId="urn:microsoft.com/office/officeart/2005/8/layout/vList2"/>
    <dgm:cxn modelId="{C27C839A-B0BF-40EF-A681-CF7906E37A32}" srcId="{198D4940-1A3F-49C3-A740-A5E236465CFC}" destId="{9084422B-E635-4F93-85D5-3E7489056B48}" srcOrd="1" destOrd="0" parTransId="{32CEA7E3-24E8-44A3-9F03-60B0B23E9AEE}" sibTransId="{1C8B45C3-86EA-4E7E-B145-D55E52D1ACB5}"/>
    <dgm:cxn modelId="{93A6BEBB-7159-486C-9B59-101FCABD8D5D}" srcId="{198D4940-1A3F-49C3-A740-A5E236465CFC}" destId="{F15A69E6-9963-4991-BF6E-058716392392}" srcOrd="3" destOrd="0" parTransId="{BAD48F03-4248-4CF5-82A9-BE91909C1570}" sibTransId="{C11A33E6-164A-49BA-92D7-8FD01187D5C7}"/>
    <dgm:cxn modelId="{8A8F07DB-AE4C-46EF-81A8-538B771DB5D5}" type="presOf" srcId="{9084422B-E635-4F93-85D5-3E7489056B48}" destId="{5935B954-86E4-4B61-BE68-39124A33A759}" srcOrd="0" destOrd="0" presId="urn:microsoft.com/office/officeart/2005/8/layout/vList2"/>
    <dgm:cxn modelId="{3FD558DD-6F59-4469-8CE8-3E26C80682C1}" type="presOf" srcId="{225098EA-195C-471D-81E9-CB609C5C3377}" destId="{680704A2-FB6D-47F3-854D-B2F4E7A5FC7C}" srcOrd="0" destOrd="0" presId="urn:microsoft.com/office/officeart/2005/8/layout/vList2"/>
    <dgm:cxn modelId="{9F1770EF-A58B-4D35-812F-36836532ED15}" srcId="{198D4940-1A3F-49C3-A740-A5E236465CFC}" destId="{7A4B5C70-FEB2-4DE7-8199-77DE4FDAC90B}" srcOrd="0" destOrd="0" parTransId="{EA130617-3B63-42F5-AACF-10816572616E}" sibTransId="{8DF1F7A1-08B2-4D5A-A09D-05FE4AECB997}"/>
    <dgm:cxn modelId="{CFF673F3-BC7E-4346-BE11-7646162C424A}" srcId="{198D4940-1A3F-49C3-A740-A5E236465CFC}" destId="{225098EA-195C-471D-81E9-CB609C5C3377}" srcOrd="2" destOrd="0" parTransId="{8BFDC3A2-9F29-4C33-9332-4A1B257FC3BF}" sibTransId="{DA1C4808-50A1-4AEC-B418-E8DD76D7CDD2}"/>
    <dgm:cxn modelId="{9FBE7864-26CC-4320-8939-A00B06160853}" type="presParOf" srcId="{53661E95-B926-47FD-BD05-252994139D84}" destId="{1ADB17F7-4AC9-46CA-B930-9827056CFD15}" srcOrd="0" destOrd="0" presId="urn:microsoft.com/office/officeart/2005/8/layout/vList2"/>
    <dgm:cxn modelId="{B68EECB8-6784-4164-8067-ECD7A7C30552}" type="presParOf" srcId="{53661E95-B926-47FD-BD05-252994139D84}" destId="{4A84F89A-43B7-4F8D-8374-3B1F7B3DFA58}" srcOrd="1" destOrd="0" presId="urn:microsoft.com/office/officeart/2005/8/layout/vList2"/>
    <dgm:cxn modelId="{045BF00E-1D5C-4B63-BF61-B3172E4D0B1C}" type="presParOf" srcId="{53661E95-B926-47FD-BD05-252994139D84}" destId="{5935B954-86E4-4B61-BE68-39124A33A759}" srcOrd="2" destOrd="0" presId="urn:microsoft.com/office/officeart/2005/8/layout/vList2"/>
    <dgm:cxn modelId="{D67A60E4-2DD8-463C-A442-961B7894834C}" type="presParOf" srcId="{53661E95-B926-47FD-BD05-252994139D84}" destId="{DC4928B7-311C-47E7-8574-C27776C39A6D}" srcOrd="3" destOrd="0" presId="urn:microsoft.com/office/officeart/2005/8/layout/vList2"/>
    <dgm:cxn modelId="{9332C698-9C54-45C8-9F04-AF1D80AA0BB3}" type="presParOf" srcId="{53661E95-B926-47FD-BD05-252994139D84}" destId="{680704A2-FB6D-47F3-854D-B2F4E7A5FC7C}" srcOrd="4" destOrd="0" presId="urn:microsoft.com/office/officeart/2005/8/layout/vList2"/>
    <dgm:cxn modelId="{18249AF9-D5DA-4F08-97B1-01DC85EF257A}" type="presParOf" srcId="{53661E95-B926-47FD-BD05-252994139D84}" destId="{C97B05AB-556F-4790-AC13-3E12D8B3E7C2}" srcOrd="5" destOrd="0" presId="urn:microsoft.com/office/officeart/2005/8/layout/vList2"/>
    <dgm:cxn modelId="{E673A955-752E-410E-89E2-588B594908AB}" type="presParOf" srcId="{53661E95-B926-47FD-BD05-252994139D84}" destId="{91944FDF-4122-4B4C-8C4F-CDE5CBD056D7}"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07ACD1C-26E2-4106-BF6D-D02E0C55D9AA}" type="doc">
      <dgm:prSet loTypeId="urn:microsoft.com/office/officeart/2005/8/layout/vList2" loCatId="list" qsTypeId="urn:microsoft.com/office/officeart/2005/8/quickstyle/simple1" qsCatId="simple" csTypeId="urn:microsoft.com/office/officeart/2005/8/colors/colorful1#2" csCatId="colorful"/>
      <dgm:spPr/>
      <dgm:t>
        <a:bodyPr/>
        <a:lstStyle/>
        <a:p>
          <a:endParaRPr lang="en-IE"/>
        </a:p>
      </dgm:t>
    </dgm:pt>
    <dgm:pt modelId="{21D8DAF3-959C-4922-BDEE-CF093866498A}">
      <dgm:prSet/>
      <dgm:spPr/>
      <dgm:t>
        <a:bodyPr/>
        <a:lstStyle/>
        <a:p>
          <a:pPr rtl="0"/>
          <a:r>
            <a:rPr lang="en-GB" dirty="0"/>
            <a:t>A design pattern is a way of reusing abstract knowledge about a problem and its solution.</a:t>
          </a:r>
          <a:endParaRPr lang="en-IE" dirty="0"/>
        </a:p>
      </dgm:t>
    </dgm:pt>
    <dgm:pt modelId="{AA660264-08F3-4D97-B048-3C4804F91377}" type="parTrans" cxnId="{10EFABF8-DBFA-4DDF-80EB-1A4D443A16B6}">
      <dgm:prSet/>
      <dgm:spPr/>
      <dgm:t>
        <a:bodyPr/>
        <a:lstStyle/>
        <a:p>
          <a:endParaRPr lang="en-IE"/>
        </a:p>
      </dgm:t>
    </dgm:pt>
    <dgm:pt modelId="{056748CB-AA9A-44EA-A305-7F86111629D8}" type="sibTrans" cxnId="{10EFABF8-DBFA-4DDF-80EB-1A4D443A16B6}">
      <dgm:prSet/>
      <dgm:spPr/>
      <dgm:t>
        <a:bodyPr/>
        <a:lstStyle/>
        <a:p>
          <a:endParaRPr lang="en-IE"/>
        </a:p>
      </dgm:t>
    </dgm:pt>
    <dgm:pt modelId="{3DBFB856-391B-446A-B052-447F1B64A7EC}">
      <dgm:prSet/>
      <dgm:spPr/>
      <dgm:t>
        <a:bodyPr/>
        <a:lstStyle/>
        <a:p>
          <a:pPr rtl="0"/>
          <a:r>
            <a:rPr lang="en-GB" dirty="0"/>
            <a:t>A pattern is a description of the problem and the essence of its solution.</a:t>
          </a:r>
          <a:endParaRPr lang="en-IE" dirty="0"/>
        </a:p>
      </dgm:t>
    </dgm:pt>
    <dgm:pt modelId="{547751D3-0A5B-47C1-9D75-CA5B4FAD42B6}" type="parTrans" cxnId="{4EDD5B52-1A84-42AC-A96A-E8322F310584}">
      <dgm:prSet/>
      <dgm:spPr/>
      <dgm:t>
        <a:bodyPr/>
        <a:lstStyle/>
        <a:p>
          <a:endParaRPr lang="en-IE"/>
        </a:p>
      </dgm:t>
    </dgm:pt>
    <dgm:pt modelId="{3BC6711F-A565-4054-819C-8072BA81D2DF}" type="sibTrans" cxnId="{4EDD5B52-1A84-42AC-A96A-E8322F310584}">
      <dgm:prSet/>
      <dgm:spPr/>
      <dgm:t>
        <a:bodyPr/>
        <a:lstStyle/>
        <a:p>
          <a:endParaRPr lang="en-IE"/>
        </a:p>
      </dgm:t>
    </dgm:pt>
    <dgm:pt modelId="{050FF0FB-F583-4161-8540-DBCEFE4722D6}">
      <dgm:prSet/>
      <dgm:spPr/>
      <dgm:t>
        <a:bodyPr/>
        <a:lstStyle/>
        <a:p>
          <a:pPr rtl="0"/>
          <a:r>
            <a:rPr lang="en-GB" dirty="0"/>
            <a:t>It should be sufficiently abstract to be reused in different settings.</a:t>
          </a:r>
          <a:endParaRPr lang="en-IE" dirty="0"/>
        </a:p>
      </dgm:t>
    </dgm:pt>
    <dgm:pt modelId="{DFA5B416-9B49-407F-8F93-4D4745FA3937}" type="parTrans" cxnId="{C61B54F1-D085-4AB9-9D25-B3134AA41320}">
      <dgm:prSet/>
      <dgm:spPr/>
      <dgm:t>
        <a:bodyPr/>
        <a:lstStyle/>
        <a:p>
          <a:endParaRPr lang="en-IE"/>
        </a:p>
      </dgm:t>
    </dgm:pt>
    <dgm:pt modelId="{9E3846C1-F626-4943-B99D-EEE4A5AD8EAB}" type="sibTrans" cxnId="{C61B54F1-D085-4AB9-9D25-B3134AA41320}">
      <dgm:prSet/>
      <dgm:spPr/>
      <dgm:t>
        <a:bodyPr/>
        <a:lstStyle/>
        <a:p>
          <a:endParaRPr lang="en-IE"/>
        </a:p>
      </dgm:t>
    </dgm:pt>
    <dgm:pt modelId="{AD86C112-305B-45EC-B8E6-C0A8BA5D5529}">
      <dgm:prSet/>
      <dgm:spPr/>
      <dgm:t>
        <a:bodyPr/>
        <a:lstStyle/>
        <a:p>
          <a:pPr rtl="0"/>
          <a:r>
            <a:rPr lang="en-GB" dirty="0"/>
            <a:t>Patterns often rely on object characteristics such as inheritance and polymorphism.</a:t>
          </a:r>
          <a:endParaRPr lang="en-IE" dirty="0"/>
        </a:p>
      </dgm:t>
    </dgm:pt>
    <dgm:pt modelId="{730FFFEE-9A9F-4C9B-912D-CC7149E99029}" type="parTrans" cxnId="{CEB5EA77-5667-4822-850A-BFD835BBF61B}">
      <dgm:prSet/>
      <dgm:spPr/>
      <dgm:t>
        <a:bodyPr/>
        <a:lstStyle/>
        <a:p>
          <a:endParaRPr lang="en-IE"/>
        </a:p>
      </dgm:t>
    </dgm:pt>
    <dgm:pt modelId="{AD61EA80-EFD1-4A62-8C2F-A88457E68031}" type="sibTrans" cxnId="{CEB5EA77-5667-4822-850A-BFD835BBF61B}">
      <dgm:prSet/>
      <dgm:spPr/>
      <dgm:t>
        <a:bodyPr/>
        <a:lstStyle/>
        <a:p>
          <a:endParaRPr lang="en-IE"/>
        </a:p>
      </dgm:t>
    </dgm:pt>
    <dgm:pt modelId="{086C2B27-280F-4441-B5B8-472729C66BED}" type="pres">
      <dgm:prSet presAssocID="{207ACD1C-26E2-4106-BF6D-D02E0C55D9AA}" presName="linear" presStyleCnt="0">
        <dgm:presLayoutVars>
          <dgm:animLvl val="lvl"/>
          <dgm:resizeHandles val="exact"/>
        </dgm:presLayoutVars>
      </dgm:prSet>
      <dgm:spPr/>
    </dgm:pt>
    <dgm:pt modelId="{7A1C7741-B820-45A8-9C97-F39FA433EC4D}" type="pres">
      <dgm:prSet presAssocID="{21D8DAF3-959C-4922-BDEE-CF093866498A}" presName="parentText" presStyleLbl="node1" presStyleIdx="0" presStyleCnt="4">
        <dgm:presLayoutVars>
          <dgm:chMax val="0"/>
          <dgm:bulletEnabled val="1"/>
        </dgm:presLayoutVars>
      </dgm:prSet>
      <dgm:spPr/>
    </dgm:pt>
    <dgm:pt modelId="{C04AD261-3EEC-478E-B028-6DE314AD4A96}" type="pres">
      <dgm:prSet presAssocID="{056748CB-AA9A-44EA-A305-7F86111629D8}" presName="spacer" presStyleCnt="0"/>
      <dgm:spPr/>
    </dgm:pt>
    <dgm:pt modelId="{F0FD1037-E1D7-41D8-9DC4-B54D24918D30}" type="pres">
      <dgm:prSet presAssocID="{3DBFB856-391B-446A-B052-447F1B64A7EC}" presName="parentText" presStyleLbl="node1" presStyleIdx="1" presStyleCnt="4">
        <dgm:presLayoutVars>
          <dgm:chMax val="0"/>
          <dgm:bulletEnabled val="1"/>
        </dgm:presLayoutVars>
      </dgm:prSet>
      <dgm:spPr/>
    </dgm:pt>
    <dgm:pt modelId="{0534FB3B-E32A-4F77-B231-A426E0FA24FF}" type="pres">
      <dgm:prSet presAssocID="{3BC6711F-A565-4054-819C-8072BA81D2DF}" presName="spacer" presStyleCnt="0"/>
      <dgm:spPr/>
    </dgm:pt>
    <dgm:pt modelId="{3A3930D2-1B5A-46E2-83B9-48FAEBA66278}" type="pres">
      <dgm:prSet presAssocID="{050FF0FB-F583-4161-8540-DBCEFE4722D6}" presName="parentText" presStyleLbl="node1" presStyleIdx="2" presStyleCnt="4">
        <dgm:presLayoutVars>
          <dgm:chMax val="0"/>
          <dgm:bulletEnabled val="1"/>
        </dgm:presLayoutVars>
      </dgm:prSet>
      <dgm:spPr/>
    </dgm:pt>
    <dgm:pt modelId="{28142D12-B6CC-4F2D-AF80-4CDB1DC1A9C1}" type="pres">
      <dgm:prSet presAssocID="{9E3846C1-F626-4943-B99D-EEE4A5AD8EAB}" presName="spacer" presStyleCnt="0"/>
      <dgm:spPr/>
    </dgm:pt>
    <dgm:pt modelId="{14ABAEF2-0C5F-4223-AD55-6ED92E2683C5}" type="pres">
      <dgm:prSet presAssocID="{AD86C112-305B-45EC-B8E6-C0A8BA5D5529}" presName="parentText" presStyleLbl="node1" presStyleIdx="3" presStyleCnt="4">
        <dgm:presLayoutVars>
          <dgm:chMax val="0"/>
          <dgm:bulletEnabled val="1"/>
        </dgm:presLayoutVars>
      </dgm:prSet>
      <dgm:spPr/>
    </dgm:pt>
  </dgm:ptLst>
  <dgm:cxnLst>
    <dgm:cxn modelId="{7F480D0F-C86E-47CA-8781-63CA0B09909A}" type="presOf" srcId="{207ACD1C-26E2-4106-BF6D-D02E0C55D9AA}" destId="{086C2B27-280F-4441-B5B8-472729C66BED}" srcOrd="0" destOrd="0" presId="urn:microsoft.com/office/officeart/2005/8/layout/vList2"/>
    <dgm:cxn modelId="{4EDD5B52-1A84-42AC-A96A-E8322F310584}" srcId="{207ACD1C-26E2-4106-BF6D-D02E0C55D9AA}" destId="{3DBFB856-391B-446A-B052-447F1B64A7EC}" srcOrd="1" destOrd="0" parTransId="{547751D3-0A5B-47C1-9D75-CA5B4FAD42B6}" sibTransId="{3BC6711F-A565-4054-819C-8072BA81D2DF}"/>
    <dgm:cxn modelId="{CEB5EA77-5667-4822-850A-BFD835BBF61B}" srcId="{207ACD1C-26E2-4106-BF6D-D02E0C55D9AA}" destId="{AD86C112-305B-45EC-B8E6-C0A8BA5D5529}" srcOrd="3" destOrd="0" parTransId="{730FFFEE-9A9F-4C9B-912D-CC7149E99029}" sibTransId="{AD61EA80-EFD1-4A62-8C2F-A88457E68031}"/>
    <dgm:cxn modelId="{203A1B59-F9F5-450D-8B31-6B2A33B9D554}" type="presOf" srcId="{050FF0FB-F583-4161-8540-DBCEFE4722D6}" destId="{3A3930D2-1B5A-46E2-83B9-48FAEBA66278}" srcOrd="0" destOrd="0" presId="urn:microsoft.com/office/officeart/2005/8/layout/vList2"/>
    <dgm:cxn modelId="{A6B74CDC-8740-4150-9743-2A064512607E}" type="presOf" srcId="{AD86C112-305B-45EC-B8E6-C0A8BA5D5529}" destId="{14ABAEF2-0C5F-4223-AD55-6ED92E2683C5}" srcOrd="0" destOrd="0" presId="urn:microsoft.com/office/officeart/2005/8/layout/vList2"/>
    <dgm:cxn modelId="{244A14DD-1323-4AEA-87A8-7FDE8B493CF5}" type="presOf" srcId="{21D8DAF3-959C-4922-BDEE-CF093866498A}" destId="{7A1C7741-B820-45A8-9C97-F39FA433EC4D}" srcOrd="0" destOrd="0" presId="urn:microsoft.com/office/officeart/2005/8/layout/vList2"/>
    <dgm:cxn modelId="{2A36D1E8-B04A-457A-8617-522708BB9233}" type="presOf" srcId="{3DBFB856-391B-446A-B052-447F1B64A7EC}" destId="{F0FD1037-E1D7-41D8-9DC4-B54D24918D30}" srcOrd="0" destOrd="0" presId="urn:microsoft.com/office/officeart/2005/8/layout/vList2"/>
    <dgm:cxn modelId="{C61B54F1-D085-4AB9-9D25-B3134AA41320}" srcId="{207ACD1C-26E2-4106-BF6D-D02E0C55D9AA}" destId="{050FF0FB-F583-4161-8540-DBCEFE4722D6}" srcOrd="2" destOrd="0" parTransId="{DFA5B416-9B49-407F-8F93-4D4745FA3937}" sibTransId="{9E3846C1-F626-4943-B99D-EEE4A5AD8EAB}"/>
    <dgm:cxn modelId="{10EFABF8-DBFA-4DDF-80EB-1A4D443A16B6}" srcId="{207ACD1C-26E2-4106-BF6D-D02E0C55D9AA}" destId="{21D8DAF3-959C-4922-BDEE-CF093866498A}" srcOrd="0" destOrd="0" parTransId="{AA660264-08F3-4D97-B048-3C4804F91377}" sibTransId="{056748CB-AA9A-44EA-A305-7F86111629D8}"/>
    <dgm:cxn modelId="{5654A9AD-E9DC-447C-8891-3EB675E06A75}" type="presParOf" srcId="{086C2B27-280F-4441-B5B8-472729C66BED}" destId="{7A1C7741-B820-45A8-9C97-F39FA433EC4D}" srcOrd="0" destOrd="0" presId="urn:microsoft.com/office/officeart/2005/8/layout/vList2"/>
    <dgm:cxn modelId="{B65ECC27-8F51-4EA5-B48D-4AFE663175EB}" type="presParOf" srcId="{086C2B27-280F-4441-B5B8-472729C66BED}" destId="{C04AD261-3EEC-478E-B028-6DE314AD4A96}" srcOrd="1" destOrd="0" presId="urn:microsoft.com/office/officeart/2005/8/layout/vList2"/>
    <dgm:cxn modelId="{3BF11744-1033-4828-874B-38944A5A23A6}" type="presParOf" srcId="{086C2B27-280F-4441-B5B8-472729C66BED}" destId="{F0FD1037-E1D7-41D8-9DC4-B54D24918D30}" srcOrd="2" destOrd="0" presId="urn:microsoft.com/office/officeart/2005/8/layout/vList2"/>
    <dgm:cxn modelId="{FD8F5856-F2C7-4E2D-8692-0273FC3F23F3}" type="presParOf" srcId="{086C2B27-280F-4441-B5B8-472729C66BED}" destId="{0534FB3B-E32A-4F77-B231-A426E0FA24FF}" srcOrd="3" destOrd="0" presId="urn:microsoft.com/office/officeart/2005/8/layout/vList2"/>
    <dgm:cxn modelId="{B97C0448-4AF8-435F-94C3-999B1A88E3BB}" type="presParOf" srcId="{086C2B27-280F-4441-B5B8-472729C66BED}" destId="{3A3930D2-1B5A-46E2-83B9-48FAEBA66278}" srcOrd="4" destOrd="0" presId="urn:microsoft.com/office/officeart/2005/8/layout/vList2"/>
    <dgm:cxn modelId="{6E12D728-0C51-4AF2-8E06-26D2D17A6871}" type="presParOf" srcId="{086C2B27-280F-4441-B5B8-472729C66BED}" destId="{28142D12-B6CC-4F2D-AF80-4CDB1DC1A9C1}" srcOrd="5" destOrd="0" presId="urn:microsoft.com/office/officeart/2005/8/layout/vList2"/>
    <dgm:cxn modelId="{9A27C7FC-D944-4692-95AD-1F3DD7571BC6}" type="presParOf" srcId="{086C2B27-280F-4441-B5B8-472729C66BED}" destId="{14ABAEF2-0C5F-4223-AD55-6ED92E2683C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E43E8-1478-4014-8B6E-B513B8E42E35}">
      <dsp:nvSpPr>
        <dsp:cNvPr id="0" name=""/>
        <dsp:cNvSpPr/>
      </dsp:nvSpPr>
      <dsp:spPr>
        <a:xfrm>
          <a:off x="0" y="211859"/>
          <a:ext cx="7772400" cy="1492920"/>
        </a:xfrm>
        <a:prstGeom prst="roundRect">
          <a:avLst/>
        </a:prstGeom>
        <a:solidFill>
          <a:schemeClr val="accent2">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dirty="0"/>
            <a:t>During an iterative development cycle it is possible to move to a design phase, once the documents in the analysis phase are complete.</a:t>
          </a:r>
          <a:endParaRPr lang="en-IE" sz="2200" kern="1200" dirty="0"/>
        </a:p>
      </dsp:txBody>
      <dsp:txXfrm>
        <a:off x="72878" y="284737"/>
        <a:ext cx="7626644" cy="1347164"/>
      </dsp:txXfrm>
    </dsp:sp>
    <dsp:sp modelId="{E718F60E-EA4F-4AF7-9C20-2DBFB58AE8A2}">
      <dsp:nvSpPr>
        <dsp:cNvPr id="0" name=""/>
        <dsp:cNvSpPr/>
      </dsp:nvSpPr>
      <dsp:spPr>
        <a:xfrm>
          <a:off x="0" y="1768139"/>
          <a:ext cx="7772400" cy="1492920"/>
        </a:xfrm>
        <a:prstGeom prst="roundRect">
          <a:avLst/>
        </a:prstGeom>
        <a:solidFill>
          <a:schemeClr val="accent3">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dirty="0"/>
            <a:t>During the design phase a </a:t>
          </a:r>
          <a:r>
            <a:rPr lang="en-US" sz="2200" b="1" kern="1200" dirty="0"/>
            <a:t>solution</a:t>
          </a:r>
          <a:r>
            <a:rPr lang="en-US" sz="2200" kern="1200" dirty="0"/>
            <a:t> based upon the object-oriented paradigm is developed.</a:t>
          </a:r>
          <a:endParaRPr lang="en-IE" sz="2200" kern="1200" dirty="0"/>
        </a:p>
      </dsp:txBody>
      <dsp:txXfrm>
        <a:off x="72878" y="1841017"/>
        <a:ext cx="7626644" cy="1347164"/>
      </dsp:txXfrm>
    </dsp:sp>
    <dsp:sp modelId="{0863F688-F61D-4707-867D-F4CB680053B0}">
      <dsp:nvSpPr>
        <dsp:cNvPr id="0" name=""/>
        <dsp:cNvSpPr/>
      </dsp:nvSpPr>
      <dsp:spPr>
        <a:xfrm>
          <a:off x="0" y="3324420"/>
          <a:ext cx="7772400" cy="1492920"/>
        </a:xfrm>
        <a:prstGeom prst="roundRect">
          <a:avLst/>
        </a:prstGeom>
        <a:solidFill>
          <a:schemeClr val="accent4">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dirty="0"/>
            <a:t>The heart of this solution is the creation of </a:t>
          </a:r>
          <a:r>
            <a:rPr lang="en-US" sz="2200" b="1" kern="1200" dirty="0"/>
            <a:t>interaction diagrams</a:t>
          </a:r>
          <a:r>
            <a:rPr lang="en-US" sz="2200" kern="1200" dirty="0"/>
            <a:t>, which illustrate how objects will communicate in order to fulfill the requirements.</a:t>
          </a:r>
          <a:endParaRPr lang="en-IE" sz="2200" kern="1200" dirty="0"/>
        </a:p>
      </dsp:txBody>
      <dsp:txXfrm>
        <a:off x="72878" y="3397298"/>
        <a:ext cx="7626644" cy="134716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74C19C-33FD-42CD-B947-5C9C9D0D5D35}">
      <dsp:nvSpPr>
        <dsp:cNvPr id="0" name=""/>
        <dsp:cNvSpPr/>
      </dsp:nvSpPr>
      <dsp:spPr>
        <a:xfrm>
          <a:off x="0" y="21284"/>
          <a:ext cx="7772400" cy="110331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IE" sz="2300" b="1" kern="1200" dirty="0"/>
            <a:t>Responsibilities</a:t>
          </a:r>
          <a:r>
            <a:rPr lang="en-IE" sz="2300" kern="1200" dirty="0"/>
            <a:t> are related to the </a:t>
          </a:r>
          <a:r>
            <a:rPr lang="en-IE" sz="2300" b="1" kern="1200" dirty="0"/>
            <a:t>obligations</a:t>
          </a:r>
          <a:r>
            <a:rPr lang="en-IE" sz="2300" kern="1200" dirty="0"/>
            <a:t> of an object in terms of it’s</a:t>
          </a:r>
          <a:r>
            <a:rPr lang="en-IE" sz="2300" b="1" kern="1200" dirty="0"/>
            <a:t> behaviour</a:t>
          </a:r>
          <a:r>
            <a:rPr lang="en-IE" sz="2300" kern="1200" dirty="0"/>
            <a:t>.</a:t>
          </a:r>
        </a:p>
      </dsp:txBody>
      <dsp:txXfrm>
        <a:off x="53859" y="75143"/>
        <a:ext cx="7664682" cy="995592"/>
      </dsp:txXfrm>
    </dsp:sp>
    <dsp:sp modelId="{F77D40F1-357E-4B20-824B-EAC893737254}">
      <dsp:nvSpPr>
        <dsp:cNvPr id="0" name=""/>
        <dsp:cNvSpPr/>
      </dsp:nvSpPr>
      <dsp:spPr>
        <a:xfrm>
          <a:off x="0" y="1190834"/>
          <a:ext cx="7772400" cy="110331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IE" sz="2300" kern="1200" dirty="0"/>
            <a:t>Basically, these responsibilities are of the following two types:</a:t>
          </a:r>
        </a:p>
      </dsp:txBody>
      <dsp:txXfrm>
        <a:off x="53859" y="1244693"/>
        <a:ext cx="7664682" cy="995592"/>
      </dsp:txXfrm>
    </dsp:sp>
    <dsp:sp modelId="{D1A9685E-A9C4-4A2D-A57F-3EE50EB33935}">
      <dsp:nvSpPr>
        <dsp:cNvPr id="0" name=""/>
        <dsp:cNvSpPr/>
      </dsp:nvSpPr>
      <dsp:spPr>
        <a:xfrm>
          <a:off x="0" y="2294144"/>
          <a:ext cx="7772400" cy="2713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6774"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IE" sz="1800" b="1" kern="1200" dirty="0"/>
            <a:t>Doing</a:t>
          </a:r>
          <a:r>
            <a:rPr lang="en-IE" sz="1800" kern="1200" dirty="0"/>
            <a:t> responsibilities of an object include:</a:t>
          </a:r>
        </a:p>
        <a:p>
          <a:pPr marL="342900" lvl="2" indent="-171450" algn="l" defTabSz="800100" rtl="0">
            <a:lnSpc>
              <a:spcPct val="90000"/>
            </a:lnSpc>
            <a:spcBef>
              <a:spcPct val="0"/>
            </a:spcBef>
            <a:spcAft>
              <a:spcPct val="20000"/>
            </a:spcAft>
            <a:buChar char="•"/>
          </a:pPr>
          <a:r>
            <a:rPr lang="en-IE" sz="1800" kern="1200" dirty="0"/>
            <a:t>doing something itself</a:t>
          </a:r>
        </a:p>
        <a:p>
          <a:pPr marL="342900" lvl="2" indent="-171450" algn="l" defTabSz="800100" rtl="0">
            <a:lnSpc>
              <a:spcPct val="90000"/>
            </a:lnSpc>
            <a:spcBef>
              <a:spcPct val="0"/>
            </a:spcBef>
            <a:spcAft>
              <a:spcPct val="20000"/>
            </a:spcAft>
            <a:buChar char="•"/>
          </a:pPr>
          <a:r>
            <a:rPr lang="en-IE" sz="1800" kern="1200" dirty="0"/>
            <a:t>initiating action in other objects</a:t>
          </a:r>
        </a:p>
        <a:p>
          <a:pPr marL="342900" lvl="2" indent="-171450" algn="l" defTabSz="800100" rtl="0">
            <a:lnSpc>
              <a:spcPct val="90000"/>
            </a:lnSpc>
            <a:spcBef>
              <a:spcPct val="0"/>
            </a:spcBef>
            <a:spcAft>
              <a:spcPct val="20000"/>
            </a:spcAft>
            <a:buChar char="•"/>
          </a:pPr>
          <a:r>
            <a:rPr lang="en-IE" sz="1800" kern="1200" dirty="0"/>
            <a:t>controlling and coordinating activities in other objects.</a:t>
          </a:r>
        </a:p>
        <a:p>
          <a:pPr marL="171450" lvl="1" indent="-171450" algn="l" defTabSz="800100" rtl="0">
            <a:lnSpc>
              <a:spcPct val="90000"/>
            </a:lnSpc>
            <a:spcBef>
              <a:spcPct val="0"/>
            </a:spcBef>
            <a:spcAft>
              <a:spcPct val="20000"/>
            </a:spcAft>
            <a:buChar char="•"/>
          </a:pPr>
          <a:r>
            <a:rPr lang="en-IE" sz="1800" b="1" kern="1200" dirty="0"/>
            <a:t>Knowing</a:t>
          </a:r>
          <a:r>
            <a:rPr lang="en-IE" sz="1800" kern="1200" dirty="0"/>
            <a:t> responsibilities of an object include:</a:t>
          </a:r>
        </a:p>
        <a:p>
          <a:pPr marL="342900" lvl="2" indent="-171450" algn="l" defTabSz="800100" rtl="0">
            <a:lnSpc>
              <a:spcPct val="90000"/>
            </a:lnSpc>
            <a:spcBef>
              <a:spcPct val="0"/>
            </a:spcBef>
            <a:spcAft>
              <a:spcPct val="20000"/>
            </a:spcAft>
            <a:buChar char="•"/>
          </a:pPr>
          <a:r>
            <a:rPr lang="en-IE" sz="1800" kern="1200" dirty="0"/>
            <a:t>Knowing about private encapsulated data</a:t>
          </a:r>
        </a:p>
        <a:p>
          <a:pPr marL="342900" lvl="2" indent="-171450" algn="l" defTabSz="800100" rtl="0">
            <a:lnSpc>
              <a:spcPct val="90000"/>
            </a:lnSpc>
            <a:spcBef>
              <a:spcPct val="0"/>
            </a:spcBef>
            <a:spcAft>
              <a:spcPct val="20000"/>
            </a:spcAft>
            <a:buChar char="•"/>
          </a:pPr>
          <a:r>
            <a:rPr lang="en-IE" sz="1800" kern="1200" dirty="0"/>
            <a:t>Knowing about related objects</a:t>
          </a:r>
        </a:p>
      </dsp:txBody>
      <dsp:txXfrm>
        <a:off x="0" y="2294144"/>
        <a:ext cx="7772400" cy="271377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D4197-E1B0-49B8-A206-1EE733BFF9F6}">
      <dsp:nvSpPr>
        <dsp:cNvPr id="0" name=""/>
        <dsp:cNvSpPr/>
      </dsp:nvSpPr>
      <dsp:spPr>
        <a:xfrm>
          <a:off x="0" y="107883"/>
          <a:ext cx="7772400" cy="121424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dirty="0"/>
            <a:t>Responsibilities are assigned to objects during object-oriented design.</a:t>
          </a:r>
          <a:endParaRPr lang="en-IE" sz="1800" kern="1200" dirty="0"/>
        </a:p>
      </dsp:txBody>
      <dsp:txXfrm>
        <a:off x="59274" y="167157"/>
        <a:ext cx="7653852" cy="1095692"/>
      </dsp:txXfrm>
    </dsp:sp>
    <dsp:sp modelId="{A6759953-6B68-47E2-B57D-5C0867ED4A82}">
      <dsp:nvSpPr>
        <dsp:cNvPr id="0" name=""/>
        <dsp:cNvSpPr/>
      </dsp:nvSpPr>
      <dsp:spPr>
        <a:xfrm>
          <a:off x="0" y="1373964"/>
          <a:ext cx="7772400" cy="121424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dirty="0"/>
            <a:t>For example, it may be decided that:</a:t>
          </a:r>
          <a:endParaRPr lang="en-IE" sz="1800" kern="1200" dirty="0"/>
        </a:p>
      </dsp:txBody>
      <dsp:txXfrm>
        <a:off x="59274" y="1433238"/>
        <a:ext cx="7653852" cy="1095692"/>
      </dsp:txXfrm>
    </dsp:sp>
    <dsp:sp modelId="{EB334D34-B65D-4218-9DAF-462652217AA1}">
      <dsp:nvSpPr>
        <dsp:cNvPr id="0" name=""/>
        <dsp:cNvSpPr/>
      </dsp:nvSpPr>
      <dsp:spPr>
        <a:xfrm>
          <a:off x="0" y="2588205"/>
          <a:ext cx="7772400" cy="614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6774" tIns="22860" rIns="128016" bIns="22860" numCol="1" spcCol="1270" anchor="t" anchorCtr="0">
          <a:noAutofit/>
        </a:bodyPr>
        <a:lstStyle/>
        <a:p>
          <a:pPr marL="114300" lvl="1" indent="-114300" algn="l" defTabSz="622300" rtl="0">
            <a:lnSpc>
              <a:spcPct val="90000"/>
            </a:lnSpc>
            <a:spcBef>
              <a:spcPct val="0"/>
            </a:spcBef>
            <a:spcAft>
              <a:spcPct val="20000"/>
            </a:spcAft>
            <a:buChar char="•"/>
          </a:pPr>
          <a:r>
            <a:rPr lang="en-US" sz="1400" kern="1200" dirty="0"/>
            <a:t>a </a:t>
          </a:r>
          <a:r>
            <a:rPr lang="en-US" sz="1400" i="1" kern="1200" dirty="0"/>
            <a:t>Sale </a:t>
          </a:r>
          <a:r>
            <a:rPr lang="en-US" sz="1400" kern="1200" dirty="0"/>
            <a:t>object is responsible for printing itself ( a doing )</a:t>
          </a:r>
          <a:endParaRPr lang="en-IE" sz="1400" kern="1200" dirty="0"/>
        </a:p>
        <a:p>
          <a:pPr marL="114300" lvl="1" indent="-114300" algn="l" defTabSz="622300" rtl="0">
            <a:lnSpc>
              <a:spcPct val="90000"/>
            </a:lnSpc>
            <a:spcBef>
              <a:spcPct val="0"/>
            </a:spcBef>
            <a:spcAft>
              <a:spcPct val="20000"/>
            </a:spcAft>
            <a:buChar char="•"/>
          </a:pPr>
          <a:r>
            <a:rPr lang="en-US" sz="1400" kern="1200" dirty="0"/>
            <a:t>a </a:t>
          </a:r>
          <a:r>
            <a:rPr lang="en-US" sz="1400" i="1" kern="1200" dirty="0"/>
            <a:t>Sale</a:t>
          </a:r>
          <a:r>
            <a:rPr lang="en-US" sz="1400" kern="1200" dirty="0"/>
            <a:t> object is responsible for knowing it’s date ( a knowing )</a:t>
          </a:r>
          <a:endParaRPr lang="en-IE" sz="1400" kern="1200" dirty="0"/>
        </a:p>
      </dsp:txBody>
      <dsp:txXfrm>
        <a:off x="0" y="2588205"/>
        <a:ext cx="7772400" cy="614790"/>
      </dsp:txXfrm>
    </dsp:sp>
    <dsp:sp modelId="{BF5F4771-FBDD-4929-A2E2-073ECB39FFDA}">
      <dsp:nvSpPr>
        <dsp:cNvPr id="0" name=""/>
        <dsp:cNvSpPr/>
      </dsp:nvSpPr>
      <dsp:spPr>
        <a:xfrm>
          <a:off x="0" y="3202995"/>
          <a:ext cx="7772400" cy="121424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dirty="0"/>
            <a:t>Responsibilities related to “knowing” are often inferable from the conceptual model, because of the attributes and associations it illustrates.</a:t>
          </a:r>
          <a:endParaRPr lang="en-IE" sz="1800" kern="1200" dirty="0"/>
        </a:p>
      </dsp:txBody>
      <dsp:txXfrm>
        <a:off x="59274" y="3262269"/>
        <a:ext cx="7653852" cy="1095692"/>
      </dsp:txXfrm>
    </dsp:sp>
    <dsp:sp modelId="{E6445C2D-BD1C-40FD-A1C7-94B36D895FB0}">
      <dsp:nvSpPr>
        <dsp:cNvPr id="0" name=""/>
        <dsp:cNvSpPr/>
      </dsp:nvSpPr>
      <dsp:spPr>
        <a:xfrm>
          <a:off x="0" y="4469075"/>
          <a:ext cx="7772400" cy="121424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dirty="0"/>
            <a:t>Interaction diagrams show choices in assigning responsibilities to objects.</a:t>
          </a:r>
        </a:p>
      </dsp:txBody>
      <dsp:txXfrm>
        <a:off x="59274" y="4528349"/>
        <a:ext cx="7653852" cy="109569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C31C48-F823-458C-A247-7AF81CB9F8E0}">
      <dsp:nvSpPr>
        <dsp:cNvPr id="0" name=""/>
        <dsp:cNvSpPr/>
      </dsp:nvSpPr>
      <dsp:spPr>
        <a:xfrm rot="5400000">
          <a:off x="4421937" y="-1354728"/>
          <a:ext cx="2127049" cy="5162787"/>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a:t>This supports incorporating a concept into our understanding and memory</a:t>
          </a:r>
          <a:endParaRPr lang="en-IE" sz="1600" kern="1200" dirty="0"/>
        </a:p>
        <a:p>
          <a:pPr marL="171450" lvl="1" indent="-171450" algn="l" defTabSz="711200" rtl="0">
            <a:lnSpc>
              <a:spcPct val="90000"/>
            </a:lnSpc>
            <a:spcBef>
              <a:spcPct val="0"/>
            </a:spcBef>
            <a:spcAft>
              <a:spcPct val="15000"/>
            </a:spcAft>
            <a:buChar char="•"/>
          </a:pPr>
          <a:r>
            <a:rPr lang="en-US" sz="1600" kern="1200" dirty="0"/>
            <a:t>It facilitates communication.</a:t>
          </a:r>
          <a:endParaRPr lang="en-IE" sz="1600" kern="1200" dirty="0"/>
        </a:p>
        <a:p>
          <a:pPr marL="171450" lvl="1" indent="-171450" algn="l" defTabSz="711200" rtl="0">
            <a:lnSpc>
              <a:spcPct val="90000"/>
            </a:lnSpc>
            <a:spcBef>
              <a:spcPct val="0"/>
            </a:spcBef>
            <a:spcAft>
              <a:spcPct val="15000"/>
            </a:spcAft>
            <a:buChar char="•"/>
          </a:pPr>
          <a:r>
            <a:rPr lang="en-US" sz="1600" kern="1200" dirty="0"/>
            <a:t>Naming a complex idea such as a pattern is an example of the power of abstraction - reducing a complex form to a simple one by eliminating detail.</a:t>
          </a:r>
          <a:endParaRPr lang="en-IE" sz="1600" kern="1200" dirty="0"/>
        </a:p>
      </dsp:txBody>
      <dsp:txXfrm rot="-5400000">
        <a:off x="2904068" y="266975"/>
        <a:ext cx="5058953" cy="1919381"/>
      </dsp:txXfrm>
    </dsp:sp>
    <dsp:sp modelId="{7321773C-254E-42CA-8511-52F2E7E06AEF}">
      <dsp:nvSpPr>
        <dsp:cNvPr id="0" name=""/>
        <dsp:cNvSpPr/>
      </dsp:nvSpPr>
      <dsp:spPr>
        <a:xfrm>
          <a:off x="0" y="61"/>
          <a:ext cx="2904068" cy="2453208"/>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rtl="0">
            <a:lnSpc>
              <a:spcPct val="90000"/>
            </a:lnSpc>
            <a:spcBef>
              <a:spcPct val="0"/>
            </a:spcBef>
            <a:spcAft>
              <a:spcPct val="35000"/>
            </a:spcAft>
            <a:buNone/>
          </a:pPr>
          <a:r>
            <a:rPr lang="en-US" sz="2900" kern="1200" dirty="0"/>
            <a:t>All patterns ideally have meaningful names:</a:t>
          </a:r>
          <a:endParaRPr lang="en-IE" sz="2900" kern="1200" dirty="0"/>
        </a:p>
      </dsp:txBody>
      <dsp:txXfrm>
        <a:off x="119756" y="119817"/>
        <a:ext cx="2664556" cy="2213696"/>
      </dsp:txXfrm>
    </dsp:sp>
    <dsp:sp modelId="{C4EC1ADB-0A47-4E55-9D3D-6BBBB844763F}">
      <dsp:nvSpPr>
        <dsp:cNvPr id="0" name=""/>
        <dsp:cNvSpPr/>
      </dsp:nvSpPr>
      <dsp:spPr>
        <a:xfrm rot="5400000">
          <a:off x="4504178" y="1221140"/>
          <a:ext cx="1962566" cy="5162787"/>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en-US" sz="2000" b="1" kern="1200" dirty="0"/>
            <a:t>Expert</a:t>
          </a:r>
          <a:endParaRPr lang="en-US" sz="2000" kern="1200" dirty="0"/>
        </a:p>
        <a:p>
          <a:pPr marL="228600" lvl="1" indent="-228600" algn="l" defTabSz="889000" rtl="0">
            <a:lnSpc>
              <a:spcPct val="90000"/>
            </a:lnSpc>
            <a:spcBef>
              <a:spcPct val="0"/>
            </a:spcBef>
            <a:spcAft>
              <a:spcPct val="15000"/>
            </a:spcAft>
            <a:buChar char="•"/>
          </a:pPr>
          <a:r>
            <a:rPr lang="en-US" sz="2000" b="1" kern="1200" dirty="0"/>
            <a:t>Creator </a:t>
          </a:r>
          <a:endParaRPr lang="en-US" sz="2000" kern="1200" dirty="0"/>
        </a:p>
        <a:p>
          <a:pPr marL="228600" lvl="1" indent="-228600" algn="l" defTabSz="889000" rtl="0">
            <a:lnSpc>
              <a:spcPct val="90000"/>
            </a:lnSpc>
            <a:spcBef>
              <a:spcPct val="0"/>
            </a:spcBef>
            <a:spcAft>
              <a:spcPct val="15000"/>
            </a:spcAft>
            <a:buChar char="•"/>
          </a:pPr>
          <a:r>
            <a:rPr lang="en-US" sz="2000" b="1" kern="1200" dirty="0"/>
            <a:t>Controller</a:t>
          </a:r>
          <a:endParaRPr lang="en-US" sz="2000" kern="1200" dirty="0"/>
        </a:p>
        <a:p>
          <a:pPr marL="228600" lvl="1" indent="-228600" algn="l" defTabSz="889000" rtl="0">
            <a:lnSpc>
              <a:spcPct val="90000"/>
            </a:lnSpc>
            <a:spcBef>
              <a:spcPct val="0"/>
            </a:spcBef>
            <a:spcAft>
              <a:spcPct val="15000"/>
            </a:spcAft>
            <a:buChar char="•"/>
          </a:pPr>
          <a:r>
            <a:rPr lang="en-US" sz="2000" b="1" kern="1200" dirty="0">
              <a:solidFill>
                <a:srgbClr val="FF0000"/>
              </a:solidFill>
            </a:rPr>
            <a:t>Observer</a:t>
          </a:r>
          <a:endParaRPr lang="en-US" sz="2000" kern="1200" dirty="0">
            <a:solidFill>
              <a:srgbClr val="FF0000"/>
            </a:solidFill>
          </a:endParaRPr>
        </a:p>
      </dsp:txBody>
      <dsp:txXfrm rot="-5400000">
        <a:off x="2904068" y="2917056"/>
        <a:ext cx="5066982" cy="1770956"/>
      </dsp:txXfrm>
    </dsp:sp>
    <dsp:sp modelId="{A017B404-E144-4FA6-AEE4-4C8B813F0732}">
      <dsp:nvSpPr>
        <dsp:cNvPr id="0" name=""/>
        <dsp:cNvSpPr/>
      </dsp:nvSpPr>
      <dsp:spPr>
        <a:xfrm>
          <a:off x="0" y="2575930"/>
          <a:ext cx="2904068" cy="2453208"/>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rtl="0">
            <a:lnSpc>
              <a:spcPct val="90000"/>
            </a:lnSpc>
            <a:spcBef>
              <a:spcPct val="0"/>
            </a:spcBef>
            <a:spcAft>
              <a:spcPct val="35000"/>
            </a:spcAft>
            <a:buNone/>
          </a:pPr>
          <a:r>
            <a:rPr lang="en-US" sz="2900" kern="1200" dirty="0"/>
            <a:t>We will look at the following patterns:</a:t>
          </a:r>
          <a:endParaRPr lang="en-IE" sz="2900" kern="1200" dirty="0"/>
        </a:p>
      </dsp:txBody>
      <dsp:txXfrm>
        <a:off x="119756" y="2695686"/>
        <a:ext cx="2664556" cy="221369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DFACB8-D93A-4377-B4E9-70D693B720C8}">
      <dsp:nvSpPr>
        <dsp:cNvPr id="0" name=""/>
        <dsp:cNvSpPr/>
      </dsp:nvSpPr>
      <dsp:spPr>
        <a:xfrm rot="5400000">
          <a:off x="3116600" y="27431"/>
          <a:ext cx="4337262" cy="4974336"/>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rtl="0">
            <a:lnSpc>
              <a:spcPct val="90000"/>
            </a:lnSpc>
            <a:spcBef>
              <a:spcPct val="0"/>
            </a:spcBef>
            <a:spcAft>
              <a:spcPct val="15000"/>
            </a:spcAft>
            <a:buChar char="•"/>
          </a:pPr>
          <a:r>
            <a:rPr lang="en-US" sz="1900" b="1" kern="1200" dirty="0"/>
            <a:t>A system event</a:t>
          </a:r>
          <a:r>
            <a:rPr lang="en-US" sz="1900" kern="1200" dirty="0"/>
            <a:t> is a high level system event generated by an external actor.</a:t>
          </a:r>
          <a:endParaRPr lang="en-IE" sz="1900" kern="1200" dirty="0"/>
        </a:p>
        <a:p>
          <a:pPr marL="171450" lvl="1" indent="-171450" algn="l" defTabSz="844550" rtl="0">
            <a:lnSpc>
              <a:spcPct val="90000"/>
            </a:lnSpc>
            <a:spcBef>
              <a:spcPct val="0"/>
            </a:spcBef>
            <a:spcAft>
              <a:spcPct val="15000"/>
            </a:spcAft>
            <a:buChar char="•"/>
          </a:pPr>
          <a:r>
            <a:rPr lang="en-US" sz="1900" kern="1200" dirty="0"/>
            <a:t>They are associated with </a:t>
          </a:r>
          <a:r>
            <a:rPr lang="en-US" sz="1900" b="1" kern="1200" dirty="0"/>
            <a:t>system operations</a:t>
          </a:r>
          <a:r>
            <a:rPr lang="en-US" sz="1900" kern="1200" dirty="0"/>
            <a:t> - operations of the system in response to system events.</a:t>
          </a:r>
          <a:endParaRPr lang="en-IE" sz="1900" kern="1200" dirty="0"/>
        </a:p>
        <a:p>
          <a:pPr marL="171450" lvl="1" indent="-171450" algn="l" defTabSz="844550" rtl="0">
            <a:lnSpc>
              <a:spcPct val="90000"/>
            </a:lnSpc>
            <a:spcBef>
              <a:spcPct val="0"/>
            </a:spcBef>
            <a:spcAft>
              <a:spcPct val="15000"/>
            </a:spcAft>
            <a:buChar char="•"/>
          </a:pPr>
          <a:r>
            <a:rPr lang="en-US" sz="1900" kern="1200" dirty="0"/>
            <a:t>A controller is a non-user interface object responsible for handling a system event. </a:t>
          </a:r>
          <a:r>
            <a:rPr lang="en-US" sz="1900" b="1" kern="1200" dirty="0"/>
            <a:t>A controller defines the method for the system operation.</a:t>
          </a:r>
          <a:endParaRPr lang="en-IE" sz="1900" kern="1200" dirty="0"/>
        </a:p>
      </dsp:txBody>
      <dsp:txXfrm rot="-5400000">
        <a:off x="2798063" y="557696"/>
        <a:ext cx="4762608" cy="3913806"/>
      </dsp:txXfrm>
    </dsp:sp>
    <dsp:sp modelId="{E1DB6C11-C27C-4DEB-AED4-494C5BA4654D}">
      <dsp:nvSpPr>
        <dsp:cNvPr id="0" name=""/>
        <dsp:cNvSpPr/>
      </dsp:nvSpPr>
      <dsp:spPr>
        <a:xfrm>
          <a:off x="0" y="0"/>
          <a:ext cx="2798064" cy="5029199"/>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rtl="0">
            <a:lnSpc>
              <a:spcPct val="90000"/>
            </a:lnSpc>
            <a:spcBef>
              <a:spcPct val="0"/>
            </a:spcBef>
            <a:spcAft>
              <a:spcPct val="35000"/>
            </a:spcAft>
            <a:buNone/>
          </a:pPr>
          <a:r>
            <a:rPr lang="en-US" sz="3100" b="1" u="sng" kern="1200" dirty="0"/>
            <a:t>Problem</a:t>
          </a:r>
          <a:r>
            <a:rPr lang="en-US" sz="3100" kern="1200" dirty="0"/>
            <a:t>: who should be responsible for handling a system event?</a:t>
          </a:r>
          <a:endParaRPr lang="en-IE" sz="3100" kern="1200" dirty="0"/>
        </a:p>
      </dsp:txBody>
      <dsp:txXfrm>
        <a:off x="136590" y="136590"/>
        <a:ext cx="2524884" cy="475601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301D28-82DF-4390-9F96-733456D948D7}">
      <dsp:nvSpPr>
        <dsp:cNvPr id="0" name=""/>
        <dsp:cNvSpPr/>
      </dsp:nvSpPr>
      <dsp:spPr>
        <a:xfrm>
          <a:off x="713657" y="0"/>
          <a:ext cx="6345085" cy="5029199"/>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rtl="0">
            <a:lnSpc>
              <a:spcPct val="90000"/>
            </a:lnSpc>
            <a:spcBef>
              <a:spcPct val="0"/>
            </a:spcBef>
            <a:spcAft>
              <a:spcPct val="35000"/>
            </a:spcAft>
            <a:buNone/>
          </a:pPr>
          <a:r>
            <a:rPr lang="en-US" sz="4100" b="1" u="sng" kern="1200" dirty="0"/>
            <a:t>Solution</a:t>
          </a:r>
          <a:r>
            <a:rPr lang="en-US" sz="4100" b="1" kern="1200" dirty="0"/>
            <a:t>:</a:t>
          </a:r>
          <a:r>
            <a:rPr lang="en-US" sz="4100" kern="1200" dirty="0"/>
            <a:t> Assign the responsibility for handling a system event to a particular class</a:t>
          </a:r>
          <a:br>
            <a:rPr lang="en-US" sz="4100" kern="1200" dirty="0"/>
          </a:br>
          <a:endParaRPr lang="en-US" sz="4100" kern="1200" dirty="0"/>
        </a:p>
      </dsp:txBody>
      <dsp:txXfrm>
        <a:off x="959162" y="245505"/>
        <a:ext cx="5854075" cy="453818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B93CD3-7DB2-4413-9FCD-B49011717104}">
      <dsp:nvSpPr>
        <dsp:cNvPr id="0" name=""/>
        <dsp:cNvSpPr/>
      </dsp:nvSpPr>
      <dsp:spPr>
        <a:xfrm>
          <a:off x="0" y="11983"/>
          <a:ext cx="8229600" cy="45864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IE" sz="1600" kern="1200" dirty="0"/>
            <a:t>Targets the wrong problem</a:t>
          </a:r>
        </a:p>
      </dsp:txBody>
      <dsp:txXfrm>
        <a:off x="22389" y="34372"/>
        <a:ext cx="8184822" cy="413862"/>
      </dsp:txXfrm>
    </dsp:sp>
    <dsp:sp modelId="{15604ADC-1AB0-4A19-8E63-299C9A1CB65F}">
      <dsp:nvSpPr>
        <dsp:cNvPr id="0" name=""/>
        <dsp:cNvSpPr/>
      </dsp:nvSpPr>
      <dsp:spPr>
        <a:xfrm>
          <a:off x="0" y="470624"/>
          <a:ext cx="8229600" cy="47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n-IE" sz="1200" kern="1200" dirty="0"/>
            <a:t>The need for patterns results from using computer languages or techniques with insufficient abstraction ability. Under ideal factoring, a concept should not be copied, but merely referenced</a:t>
          </a:r>
        </a:p>
      </dsp:txBody>
      <dsp:txXfrm>
        <a:off x="0" y="470624"/>
        <a:ext cx="8229600" cy="471960"/>
      </dsp:txXfrm>
    </dsp:sp>
    <dsp:sp modelId="{159ACB21-9E2D-4A1D-AF3E-3655F1EFF575}">
      <dsp:nvSpPr>
        <dsp:cNvPr id="0" name=""/>
        <dsp:cNvSpPr/>
      </dsp:nvSpPr>
      <dsp:spPr>
        <a:xfrm>
          <a:off x="0" y="942584"/>
          <a:ext cx="8229600" cy="45864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IE" sz="1600" kern="1200" dirty="0"/>
            <a:t>Lacks formal foundations</a:t>
          </a:r>
        </a:p>
      </dsp:txBody>
      <dsp:txXfrm>
        <a:off x="22389" y="964973"/>
        <a:ext cx="8184822" cy="413862"/>
      </dsp:txXfrm>
    </dsp:sp>
    <dsp:sp modelId="{6A2FFC86-21C1-44D4-AE87-B0C374A08E45}">
      <dsp:nvSpPr>
        <dsp:cNvPr id="0" name=""/>
        <dsp:cNvSpPr/>
      </dsp:nvSpPr>
      <dsp:spPr>
        <a:xfrm>
          <a:off x="0" y="1401224"/>
          <a:ext cx="8229600" cy="1159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n-IE" sz="1200" kern="1200" dirty="0"/>
            <a:t>The study of design patterns has been excessively ad hoc, and some have argued that the concept sorely needs to be put on a more formal footing. </a:t>
          </a:r>
        </a:p>
        <a:p>
          <a:pPr marL="114300" lvl="1" indent="-114300" algn="l" defTabSz="533400" rtl="0">
            <a:lnSpc>
              <a:spcPct val="90000"/>
            </a:lnSpc>
            <a:spcBef>
              <a:spcPct val="0"/>
            </a:spcBef>
            <a:spcAft>
              <a:spcPct val="20000"/>
            </a:spcAft>
            <a:buChar char="•"/>
          </a:pPr>
          <a:r>
            <a:rPr lang="en-IE" sz="1200" kern="1200" dirty="0"/>
            <a:t>At </a:t>
          </a:r>
          <a:r>
            <a:rPr lang="en-IE" sz="1200" kern="1200" dirty="0">
              <a:hlinkClick xmlns:r="http://schemas.openxmlformats.org/officeDocument/2006/relationships" r:id="rId1"/>
            </a:rPr>
            <a:t>OOPSLA</a:t>
          </a:r>
          <a:r>
            <a:rPr lang="en-IE" sz="1200" kern="1200" dirty="0"/>
            <a:t> 1999, the Gang of Four were (with their full cooperation) subjected to a show trial, in which they were "charged" with numerous crimes against computer science. They were "convicted" by ⅔ of the "jurors" who attended the trial.</a:t>
          </a:r>
        </a:p>
      </dsp:txBody>
      <dsp:txXfrm>
        <a:off x="0" y="1401224"/>
        <a:ext cx="8229600" cy="1159200"/>
      </dsp:txXfrm>
    </dsp:sp>
    <dsp:sp modelId="{56BA893C-D6F6-4FB6-89CA-ED2EE87864B3}">
      <dsp:nvSpPr>
        <dsp:cNvPr id="0" name=""/>
        <dsp:cNvSpPr/>
      </dsp:nvSpPr>
      <dsp:spPr>
        <a:xfrm>
          <a:off x="0" y="2560424"/>
          <a:ext cx="8229600" cy="45864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IE" sz="1600" kern="1200" dirty="0"/>
            <a:t>Leads to inefficient solutions</a:t>
          </a:r>
        </a:p>
      </dsp:txBody>
      <dsp:txXfrm>
        <a:off x="22389" y="2582813"/>
        <a:ext cx="8184822" cy="413862"/>
      </dsp:txXfrm>
    </dsp:sp>
    <dsp:sp modelId="{95A15E86-35C9-4C28-91D7-EE52202F3D3F}">
      <dsp:nvSpPr>
        <dsp:cNvPr id="0" name=""/>
        <dsp:cNvSpPr/>
      </dsp:nvSpPr>
      <dsp:spPr>
        <a:xfrm>
          <a:off x="0" y="3019064"/>
          <a:ext cx="8229600" cy="678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n-IE" sz="1200" kern="1200" dirty="0"/>
            <a:t>The idea of a design pattern is an attempt to standardize what are already accepted best practices. In principle this might appear to be beneficial, but in practice it often results in the unnecessary duplication of code. </a:t>
          </a:r>
        </a:p>
      </dsp:txBody>
      <dsp:txXfrm>
        <a:off x="0" y="3019064"/>
        <a:ext cx="8229600" cy="678960"/>
      </dsp:txXfrm>
    </dsp:sp>
    <dsp:sp modelId="{93B37B6D-E5AB-4E9F-885D-EB5F6B01565A}">
      <dsp:nvSpPr>
        <dsp:cNvPr id="0" name=""/>
        <dsp:cNvSpPr/>
      </dsp:nvSpPr>
      <dsp:spPr>
        <a:xfrm>
          <a:off x="0" y="3698024"/>
          <a:ext cx="8229600" cy="45864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IE" sz="1600" kern="1200" dirty="0"/>
            <a:t>Does not differ significantly from other abstractions</a:t>
          </a:r>
        </a:p>
      </dsp:txBody>
      <dsp:txXfrm>
        <a:off x="22389" y="3720413"/>
        <a:ext cx="8184822" cy="413862"/>
      </dsp:txXfrm>
    </dsp:sp>
    <dsp:sp modelId="{FA301185-68BA-4050-B482-F847F3458FC8}">
      <dsp:nvSpPr>
        <dsp:cNvPr id="0" name=""/>
        <dsp:cNvSpPr/>
      </dsp:nvSpPr>
      <dsp:spPr>
        <a:xfrm>
          <a:off x="0" y="4156664"/>
          <a:ext cx="8229600" cy="94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n-IE" sz="1200" kern="1200" dirty="0"/>
            <a:t>Is the use of new terminology (borrowed from the architecture community) to describe existing phenomena in the field of programming unnecessary? </a:t>
          </a:r>
        </a:p>
        <a:p>
          <a:pPr marL="114300" lvl="1" indent="-114300" algn="l" defTabSz="533400" rtl="0">
            <a:lnSpc>
              <a:spcPct val="90000"/>
            </a:lnSpc>
            <a:spcBef>
              <a:spcPct val="0"/>
            </a:spcBef>
            <a:spcAft>
              <a:spcPct val="20000"/>
            </a:spcAft>
            <a:buChar char="•"/>
          </a:pPr>
          <a:r>
            <a:rPr lang="en-IE" sz="1200" kern="1200" dirty="0"/>
            <a:t>The Model-View-Controller paradigm is touted as an example of a "pattern" which predates the concept of "design patterns" by several years. </a:t>
          </a:r>
        </a:p>
      </dsp:txBody>
      <dsp:txXfrm>
        <a:off x="0" y="4156664"/>
        <a:ext cx="8229600" cy="94392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7D712D-417D-4328-B236-1B80017591D2}">
      <dsp:nvSpPr>
        <dsp:cNvPr id="0" name=""/>
        <dsp:cNvSpPr/>
      </dsp:nvSpPr>
      <dsp:spPr>
        <a:xfrm>
          <a:off x="0" y="19985"/>
          <a:ext cx="8569325" cy="601965"/>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b="1" kern="1200" dirty="0"/>
            <a:t>Expert pattern</a:t>
          </a:r>
        </a:p>
      </dsp:txBody>
      <dsp:txXfrm>
        <a:off x="29386" y="49371"/>
        <a:ext cx="8510553" cy="543193"/>
      </dsp:txXfrm>
    </dsp:sp>
    <dsp:sp modelId="{516FF7F4-7C57-49C4-97E5-272FB5818ED6}">
      <dsp:nvSpPr>
        <dsp:cNvPr id="0" name=""/>
        <dsp:cNvSpPr/>
      </dsp:nvSpPr>
      <dsp:spPr>
        <a:xfrm>
          <a:off x="0" y="621950"/>
          <a:ext cx="8569325" cy="1260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076"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b="1" kern="1200" dirty="0"/>
            <a:t>Problem</a:t>
          </a:r>
          <a:r>
            <a:rPr lang="en-US" sz="1600" kern="1200" dirty="0"/>
            <a:t>: what is the most basic principle by which responsibilities are assigned in object-oriented design?</a:t>
          </a:r>
          <a:endParaRPr lang="en-IE" sz="1600" kern="1200" dirty="0"/>
        </a:p>
        <a:p>
          <a:pPr marL="171450" lvl="1" indent="-171450" algn="l" defTabSz="711200" rtl="0">
            <a:lnSpc>
              <a:spcPct val="90000"/>
            </a:lnSpc>
            <a:spcBef>
              <a:spcPct val="0"/>
            </a:spcBef>
            <a:spcAft>
              <a:spcPct val="20000"/>
            </a:spcAft>
            <a:buChar char="•"/>
          </a:pPr>
          <a:r>
            <a:rPr lang="en-US" sz="1600" b="1" kern="1200" dirty="0"/>
            <a:t>Solution</a:t>
          </a:r>
          <a:r>
            <a:rPr lang="en-US" sz="1600" kern="1200" dirty="0"/>
            <a:t>: assign a responsibility to the information expert - the class that has the information necessary to fulfill the responsibility.</a:t>
          </a:r>
        </a:p>
      </dsp:txBody>
      <dsp:txXfrm>
        <a:off x="0" y="621950"/>
        <a:ext cx="8569325" cy="1260630"/>
      </dsp:txXfrm>
    </dsp:sp>
    <dsp:sp modelId="{19FB48C3-1DD4-462D-BEA4-FDCB61C19E0E}">
      <dsp:nvSpPr>
        <dsp:cNvPr id="0" name=""/>
        <dsp:cNvSpPr/>
      </dsp:nvSpPr>
      <dsp:spPr>
        <a:xfrm>
          <a:off x="0" y="1882580"/>
          <a:ext cx="8569325" cy="601965"/>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b="1" kern="1200" dirty="0"/>
            <a:t>Creator Pattern</a:t>
          </a:r>
          <a:endParaRPr lang="en-US" sz="2100" kern="1200" dirty="0"/>
        </a:p>
      </dsp:txBody>
      <dsp:txXfrm>
        <a:off x="29386" y="1911966"/>
        <a:ext cx="8510553" cy="543193"/>
      </dsp:txXfrm>
    </dsp:sp>
    <dsp:sp modelId="{0F83BC2E-66EA-40F6-8AF0-8BFF7AFD3AD9}">
      <dsp:nvSpPr>
        <dsp:cNvPr id="0" name=""/>
        <dsp:cNvSpPr/>
      </dsp:nvSpPr>
      <dsp:spPr>
        <a:xfrm>
          <a:off x="0" y="2484545"/>
          <a:ext cx="8569325" cy="2651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076"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b="1" kern="1200" dirty="0"/>
            <a:t>Problem</a:t>
          </a:r>
          <a:r>
            <a:rPr lang="en-US" sz="1600" kern="1200" dirty="0"/>
            <a:t>: Who should be responsible for creating a new instance of some class?</a:t>
          </a:r>
          <a:endParaRPr lang="en-IE" sz="1600" kern="1200" dirty="0"/>
        </a:p>
        <a:p>
          <a:pPr marL="342900" lvl="2" indent="-171450" algn="l" defTabSz="711200" rtl="0">
            <a:lnSpc>
              <a:spcPct val="90000"/>
            </a:lnSpc>
            <a:spcBef>
              <a:spcPct val="0"/>
            </a:spcBef>
            <a:spcAft>
              <a:spcPct val="20000"/>
            </a:spcAft>
            <a:buChar char="•"/>
          </a:pPr>
          <a:r>
            <a:rPr lang="en-US" sz="1600" kern="1200" dirty="0"/>
            <a:t>The creation of objects is one of the most common activities in an object-oriented system.</a:t>
          </a:r>
          <a:endParaRPr lang="en-IE" sz="1600" kern="1200" dirty="0"/>
        </a:p>
        <a:p>
          <a:pPr marL="171450" lvl="1" indent="-171450" algn="l" defTabSz="711200" rtl="0">
            <a:lnSpc>
              <a:spcPct val="90000"/>
            </a:lnSpc>
            <a:spcBef>
              <a:spcPct val="0"/>
            </a:spcBef>
            <a:spcAft>
              <a:spcPct val="20000"/>
            </a:spcAft>
            <a:buChar char="•"/>
          </a:pPr>
          <a:r>
            <a:rPr lang="en-US" sz="1600" b="1" kern="1200" dirty="0"/>
            <a:t>Solution:</a:t>
          </a:r>
          <a:r>
            <a:rPr lang="en-US" sz="1600" kern="1200" dirty="0"/>
            <a:t> Assign class B the responsibility to create an instance of class A if one of the following is true:</a:t>
          </a:r>
          <a:endParaRPr lang="en-IE" sz="1600" kern="1200" dirty="0"/>
        </a:p>
        <a:p>
          <a:pPr marL="342900" lvl="2" indent="-171450" algn="l" defTabSz="711200" rtl="0">
            <a:lnSpc>
              <a:spcPct val="90000"/>
            </a:lnSpc>
            <a:spcBef>
              <a:spcPct val="0"/>
            </a:spcBef>
            <a:spcAft>
              <a:spcPct val="20000"/>
            </a:spcAft>
            <a:buChar char="•"/>
          </a:pPr>
          <a:r>
            <a:rPr lang="en-US" sz="1600" kern="1200" dirty="0"/>
            <a:t>B </a:t>
          </a:r>
          <a:r>
            <a:rPr lang="en-US" sz="1600" i="1" kern="1200" dirty="0"/>
            <a:t>aggregates</a:t>
          </a:r>
          <a:r>
            <a:rPr lang="en-US" sz="1600" kern="1200" dirty="0"/>
            <a:t> A objects</a:t>
          </a:r>
          <a:endParaRPr lang="en-IE" sz="1600" kern="1200" dirty="0"/>
        </a:p>
        <a:p>
          <a:pPr marL="342900" lvl="2" indent="-171450" algn="l" defTabSz="711200" rtl="0">
            <a:lnSpc>
              <a:spcPct val="90000"/>
            </a:lnSpc>
            <a:spcBef>
              <a:spcPct val="0"/>
            </a:spcBef>
            <a:spcAft>
              <a:spcPct val="20000"/>
            </a:spcAft>
            <a:buChar char="•"/>
          </a:pPr>
          <a:r>
            <a:rPr lang="en-US" sz="1600" kern="1200" dirty="0"/>
            <a:t>B </a:t>
          </a:r>
          <a:r>
            <a:rPr lang="en-US" sz="1600" i="1" kern="1200" dirty="0"/>
            <a:t>closely</a:t>
          </a:r>
          <a:r>
            <a:rPr lang="en-US" sz="1600" kern="1200" dirty="0"/>
            <a:t> uses A objects</a:t>
          </a:r>
          <a:endParaRPr lang="en-IE" sz="1600" kern="1200" dirty="0"/>
        </a:p>
        <a:p>
          <a:pPr marL="342900" lvl="2" indent="-171450" algn="l" defTabSz="711200" rtl="0">
            <a:lnSpc>
              <a:spcPct val="90000"/>
            </a:lnSpc>
            <a:spcBef>
              <a:spcPct val="0"/>
            </a:spcBef>
            <a:spcAft>
              <a:spcPct val="20000"/>
            </a:spcAft>
            <a:buChar char="•"/>
          </a:pPr>
          <a:r>
            <a:rPr lang="en-US" sz="1600" kern="1200" dirty="0"/>
            <a:t>B </a:t>
          </a:r>
          <a:r>
            <a:rPr lang="en-US" sz="1600" i="1" kern="1200" dirty="0"/>
            <a:t>has initializing data</a:t>
          </a:r>
          <a:r>
            <a:rPr lang="en-US" sz="1600" kern="1200" dirty="0"/>
            <a:t> that will be passed to A when it is created.</a:t>
          </a:r>
          <a:endParaRPr lang="en-IE" sz="1600" kern="1200" dirty="0"/>
        </a:p>
      </dsp:txBody>
      <dsp:txXfrm>
        <a:off x="0" y="2484545"/>
        <a:ext cx="8569325" cy="265167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CC0EA5-2323-44DD-9DAC-8F0E0468449D}">
      <dsp:nvSpPr>
        <dsp:cNvPr id="0" name=""/>
        <dsp:cNvSpPr/>
      </dsp:nvSpPr>
      <dsp:spPr>
        <a:xfrm>
          <a:off x="0" y="13578"/>
          <a:ext cx="8713663" cy="831285"/>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IE" sz="2800" b="1" kern="1200" dirty="0"/>
            <a:t>Controller Pattern</a:t>
          </a:r>
          <a:endParaRPr lang="en-US" sz="2800" b="1" kern="1200" dirty="0"/>
        </a:p>
      </dsp:txBody>
      <dsp:txXfrm>
        <a:off x="40580" y="54158"/>
        <a:ext cx="8632503" cy="750125"/>
      </dsp:txXfrm>
    </dsp:sp>
    <dsp:sp modelId="{0F1F4189-34C5-4A6C-924F-BF4969AA8BC9}">
      <dsp:nvSpPr>
        <dsp:cNvPr id="0" name=""/>
        <dsp:cNvSpPr/>
      </dsp:nvSpPr>
      <dsp:spPr>
        <a:xfrm>
          <a:off x="246422" y="844863"/>
          <a:ext cx="8220818" cy="4442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6659"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lang="en-US" sz="2200" b="1" kern="1200" dirty="0"/>
            <a:t>Problem:</a:t>
          </a:r>
          <a:r>
            <a:rPr lang="en-US" sz="2200" kern="1200" dirty="0"/>
            <a:t> who should be responsible for handling a system event?</a:t>
          </a:r>
          <a:endParaRPr lang="en-IE" sz="2200" kern="1200" dirty="0"/>
        </a:p>
        <a:p>
          <a:pPr marL="457200" lvl="2" indent="-228600" algn="l" defTabSz="977900" rtl="0">
            <a:lnSpc>
              <a:spcPct val="90000"/>
            </a:lnSpc>
            <a:spcBef>
              <a:spcPct val="0"/>
            </a:spcBef>
            <a:spcAft>
              <a:spcPct val="20000"/>
            </a:spcAft>
            <a:buChar char="•"/>
          </a:pPr>
          <a:r>
            <a:rPr lang="en-US" sz="2200" b="1" kern="1200" dirty="0"/>
            <a:t>A system event</a:t>
          </a:r>
          <a:r>
            <a:rPr lang="en-US" sz="2200" kern="1200" dirty="0"/>
            <a:t> is a high level system event generated by an external actor.</a:t>
          </a:r>
          <a:endParaRPr lang="en-IE" sz="2200" kern="1200" dirty="0"/>
        </a:p>
        <a:p>
          <a:pPr marL="457200" lvl="2" indent="-228600" algn="l" defTabSz="977900" rtl="0">
            <a:lnSpc>
              <a:spcPct val="90000"/>
            </a:lnSpc>
            <a:spcBef>
              <a:spcPct val="0"/>
            </a:spcBef>
            <a:spcAft>
              <a:spcPct val="20000"/>
            </a:spcAft>
            <a:buChar char="•"/>
          </a:pPr>
          <a:r>
            <a:rPr lang="en-US" sz="2200" kern="1200" dirty="0"/>
            <a:t>They are associated with </a:t>
          </a:r>
          <a:r>
            <a:rPr lang="en-US" sz="2200" b="1" kern="1200" dirty="0"/>
            <a:t>system operations</a:t>
          </a:r>
          <a:r>
            <a:rPr lang="en-US" sz="2200" kern="1200" dirty="0"/>
            <a:t> - operations of the system in response to system events.</a:t>
          </a:r>
          <a:endParaRPr lang="en-IE" sz="2200" kern="1200" dirty="0"/>
        </a:p>
        <a:p>
          <a:pPr marL="457200" lvl="2" indent="-228600" algn="l" defTabSz="977900" rtl="0">
            <a:lnSpc>
              <a:spcPct val="90000"/>
            </a:lnSpc>
            <a:spcBef>
              <a:spcPct val="0"/>
            </a:spcBef>
            <a:spcAft>
              <a:spcPct val="20000"/>
            </a:spcAft>
            <a:buChar char="•"/>
          </a:pPr>
          <a:r>
            <a:rPr lang="en-US" sz="2200" kern="1200" dirty="0"/>
            <a:t>A controller is a non-user interface object responsible for handling a system event. </a:t>
          </a:r>
          <a:r>
            <a:rPr lang="en-US" sz="2200" b="1" kern="1200" dirty="0"/>
            <a:t>A controller defines the method for the system operation.</a:t>
          </a:r>
          <a:endParaRPr lang="en-IE" sz="2200" kern="1200" dirty="0"/>
        </a:p>
      </dsp:txBody>
      <dsp:txXfrm>
        <a:off x="246422" y="844863"/>
        <a:ext cx="8220818" cy="44422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63BA1C-8EB9-44F5-9473-611F1E55D510}">
      <dsp:nvSpPr>
        <dsp:cNvPr id="0" name=""/>
        <dsp:cNvSpPr/>
      </dsp:nvSpPr>
      <dsp:spPr>
        <a:xfrm>
          <a:off x="0" y="19709"/>
          <a:ext cx="7772400" cy="911430"/>
        </a:xfrm>
        <a:prstGeom prst="roundRect">
          <a:avLst/>
        </a:prstGeom>
        <a:solidFill>
          <a:schemeClr val="accent2">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t>A preliminary best guess at post-conditions for the system operations are described in the operation </a:t>
          </a:r>
          <a:r>
            <a:rPr lang="en-US" sz="1900" b="1" kern="1200" dirty="0"/>
            <a:t>contracts</a:t>
          </a:r>
          <a:r>
            <a:rPr lang="en-US" sz="1900" kern="1200" dirty="0"/>
            <a:t>.</a:t>
          </a:r>
          <a:endParaRPr lang="en-IE" sz="1900" kern="1200" dirty="0"/>
        </a:p>
      </dsp:txBody>
      <dsp:txXfrm>
        <a:off x="44492" y="64201"/>
        <a:ext cx="7683416" cy="822446"/>
      </dsp:txXfrm>
    </dsp:sp>
    <dsp:sp modelId="{13ADEF01-E44E-4C98-8EC2-7F0A24CE8530}">
      <dsp:nvSpPr>
        <dsp:cNvPr id="0" name=""/>
        <dsp:cNvSpPr/>
      </dsp:nvSpPr>
      <dsp:spPr>
        <a:xfrm>
          <a:off x="0" y="985860"/>
          <a:ext cx="7772400" cy="911430"/>
        </a:xfrm>
        <a:prstGeom prst="roundRect">
          <a:avLst/>
        </a:prstGeom>
        <a:solidFill>
          <a:schemeClr val="accent3">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t>However, the contracts do not show a solution of </a:t>
          </a:r>
          <a:r>
            <a:rPr lang="en-US" sz="1900" b="1" kern="1200" dirty="0"/>
            <a:t>how</a:t>
          </a:r>
          <a:r>
            <a:rPr lang="en-US" sz="1900" kern="1200" dirty="0"/>
            <a:t> software objects are going to fulfill the post-conditions.</a:t>
          </a:r>
          <a:endParaRPr lang="en-IE" sz="1900" kern="1200" dirty="0"/>
        </a:p>
      </dsp:txBody>
      <dsp:txXfrm>
        <a:off x="44492" y="1030352"/>
        <a:ext cx="7683416" cy="822446"/>
      </dsp:txXfrm>
    </dsp:sp>
    <dsp:sp modelId="{4442A4EC-E430-4EB1-8174-DE8B4A6CD6C7}">
      <dsp:nvSpPr>
        <dsp:cNvPr id="0" name=""/>
        <dsp:cNvSpPr/>
      </dsp:nvSpPr>
      <dsp:spPr>
        <a:xfrm>
          <a:off x="0" y="1952010"/>
          <a:ext cx="7772400" cy="911430"/>
        </a:xfrm>
        <a:prstGeom prst="roundRect">
          <a:avLst/>
        </a:prstGeom>
        <a:solidFill>
          <a:schemeClr val="accent4">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t>The UML includes </a:t>
          </a:r>
          <a:r>
            <a:rPr lang="en-US" sz="1900" b="1" kern="1200" dirty="0"/>
            <a:t>interaction diagrams</a:t>
          </a:r>
          <a:r>
            <a:rPr lang="en-US" sz="1900" kern="1200" dirty="0"/>
            <a:t> to illustrate how objects interact via messages to fulfill tasks.</a:t>
          </a:r>
          <a:endParaRPr lang="en-IE" sz="1900" kern="1200" dirty="0"/>
        </a:p>
      </dsp:txBody>
      <dsp:txXfrm>
        <a:off x="44492" y="1996502"/>
        <a:ext cx="7683416" cy="822446"/>
      </dsp:txXfrm>
    </dsp:sp>
    <dsp:sp modelId="{B52D1812-7399-4A42-B1FF-FC311E9E2220}">
      <dsp:nvSpPr>
        <dsp:cNvPr id="0" name=""/>
        <dsp:cNvSpPr/>
      </dsp:nvSpPr>
      <dsp:spPr>
        <a:xfrm>
          <a:off x="0" y="2918160"/>
          <a:ext cx="7772400" cy="911430"/>
        </a:xfrm>
        <a:prstGeom prst="roundRect">
          <a:avLst/>
        </a:prstGeom>
        <a:solidFill>
          <a:schemeClr val="accent5">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t>The creation of interaction diagrams is dependent upon the prior creation of the following artifacts:</a:t>
          </a:r>
          <a:endParaRPr lang="en-IE" sz="1900" kern="1200" dirty="0"/>
        </a:p>
      </dsp:txBody>
      <dsp:txXfrm>
        <a:off x="44492" y="2962652"/>
        <a:ext cx="7683416" cy="822446"/>
      </dsp:txXfrm>
    </dsp:sp>
    <dsp:sp modelId="{96DA2509-E6D3-4F9B-9271-DF30D32199C1}">
      <dsp:nvSpPr>
        <dsp:cNvPr id="0" name=""/>
        <dsp:cNvSpPr/>
      </dsp:nvSpPr>
      <dsp:spPr>
        <a:xfrm>
          <a:off x="0" y="3829590"/>
          <a:ext cx="7772400" cy="1179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6774"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en-US" sz="1500" b="1" kern="1200" dirty="0"/>
            <a:t>Conceptual class model </a:t>
          </a:r>
          <a:r>
            <a:rPr lang="en-US" sz="1500" kern="1200" dirty="0"/>
            <a:t>- from this, the designer may choose to define software classes corresponding to concepts.</a:t>
          </a:r>
          <a:endParaRPr lang="en-IE" sz="1500" kern="1200" dirty="0"/>
        </a:p>
        <a:p>
          <a:pPr marL="114300" lvl="1" indent="-114300" algn="l" defTabSz="666750" rtl="0">
            <a:lnSpc>
              <a:spcPct val="90000"/>
            </a:lnSpc>
            <a:spcBef>
              <a:spcPct val="0"/>
            </a:spcBef>
            <a:spcAft>
              <a:spcPct val="20000"/>
            </a:spcAft>
            <a:buChar char="•"/>
          </a:pPr>
          <a:r>
            <a:rPr lang="en-US" sz="1500" kern="1200" dirty="0"/>
            <a:t>System operation </a:t>
          </a:r>
          <a:r>
            <a:rPr lang="en-US" sz="1500" b="1" kern="1200" dirty="0"/>
            <a:t>contracts</a:t>
          </a:r>
          <a:r>
            <a:rPr lang="en-US" sz="1500" kern="1200" dirty="0"/>
            <a:t> - from these, the designer identifies the responsibilities and post-conditions that the interaction diagrams must fulfill.</a:t>
          </a:r>
        </a:p>
      </dsp:txBody>
      <dsp:txXfrm>
        <a:off x="0" y="3829590"/>
        <a:ext cx="7772400" cy="11799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FFA48B-97AA-4003-93A9-A11C31F44CA2}">
      <dsp:nvSpPr>
        <dsp:cNvPr id="0" name=""/>
        <dsp:cNvSpPr/>
      </dsp:nvSpPr>
      <dsp:spPr>
        <a:xfrm>
          <a:off x="0" y="1616772"/>
          <a:ext cx="9144000" cy="2155696"/>
        </a:xfrm>
        <a:prstGeom prst="notchedRightArrow">
          <a:avLst/>
        </a:prstGeom>
        <a:solidFill>
          <a:schemeClr val="accent6">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30575E-C560-42F8-8DEF-D2C5B16C3AA8}">
      <dsp:nvSpPr>
        <dsp:cNvPr id="0" name=""/>
        <dsp:cNvSpPr/>
      </dsp:nvSpPr>
      <dsp:spPr>
        <a:xfrm>
          <a:off x="1254" y="0"/>
          <a:ext cx="1488802" cy="21556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rtl="0">
            <a:lnSpc>
              <a:spcPct val="90000"/>
            </a:lnSpc>
            <a:spcBef>
              <a:spcPct val="0"/>
            </a:spcBef>
            <a:spcAft>
              <a:spcPct val="35000"/>
            </a:spcAft>
            <a:buNone/>
          </a:pPr>
          <a:r>
            <a:rPr lang="en-US" sz="1300" kern="1200" dirty="0"/>
            <a:t>Create a separate diagram </a:t>
          </a:r>
          <a:r>
            <a:rPr lang="en-US" sz="1300" b="1" kern="1200" dirty="0"/>
            <a:t>for each system operation </a:t>
          </a:r>
          <a:r>
            <a:rPr lang="en-US" sz="1300" kern="1200" dirty="0"/>
            <a:t>under development in the current development lifecycle.</a:t>
          </a:r>
        </a:p>
      </dsp:txBody>
      <dsp:txXfrm>
        <a:off x="1254" y="0"/>
        <a:ext cx="1488802" cy="2155696"/>
      </dsp:txXfrm>
    </dsp:sp>
    <dsp:sp modelId="{560636B5-45AD-4D43-B1B3-077704CC0FA3}">
      <dsp:nvSpPr>
        <dsp:cNvPr id="0" name=""/>
        <dsp:cNvSpPr/>
      </dsp:nvSpPr>
      <dsp:spPr>
        <a:xfrm>
          <a:off x="476193" y="2425158"/>
          <a:ext cx="538924" cy="538924"/>
        </a:xfrm>
        <a:prstGeom prst="ellipse">
          <a:avLst/>
        </a:prstGeom>
        <a:solidFill>
          <a:schemeClr val="accent6">
            <a:shade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ED7314-B9DD-44F6-998C-5D9A76590F82}">
      <dsp:nvSpPr>
        <dsp:cNvPr id="0" name=""/>
        <dsp:cNvSpPr/>
      </dsp:nvSpPr>
      <dsp:spPr>
        <a:xfrm>
          <a:off x="1564496" y="3233544"/>
          <a:ext cx="1488802" cy="21556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rtl="0">
            <a:lnSpc>
              <a:spcPct val="90000"/>
            </a:lnSpc>
            <a:spcBef>
              <a:spcPct val="0"/>
            </a:spcBef>
            <a:spcAft>
              <a:spcPct val="35000"/>
            </a:spcAft>
            <a:buNone/>
          </a:pPr>
          <a:r>
            <a:rPr lang="en-US" sz="1300" kern="1200" dirty="0"/>
            <a:t>For each system operation message, make a diagram with it at the </a:t>
          </a:r>
          <a:r>
            <a:rPr lang="en-US" sz="1300" b="1" kern="1200" dirty="0"/>
            <a:t>starting message</a:t>
          </a:r>
          <a:r>
            <a:rPr lang="en-US" sz="1300" kern="1200" dirty="0"/>
            <a:t>,</a:t>
          </a:r>
          <a:endParaRPr lang="en-US" sz="1300" i="1" kern="1200" dirty="0"/>
        </a:p>
      </dsp:txBody>
      <dsp:txXfrm>
        <a:off x="1564496" y="3233544"/>
        <a:ext cx="1488802" cy="2155696"/>
      </dsp:txXfrm>
    </dsp:sp>
    <dsp:sp modelId="{4B5C0A4F-F664-4113-A267-2B92FF7F2191}">
      <dsp:nvSpPr>
        <dsp:cNvPr id="0" name=""/>
        <dsp:cNvSpPr/>
      </dsp:nvSpPr>
      <dsp:spPr>
        <a:xfrm>
          <a:off x="2039435" y="2425158"/>
          <a:ext cx="538924" cy="538924"/>
        </a:xfrm>
        <a:prstGeom prst="ellipse">
          <a:avLst/>
        </a:prstGeom>
        <a:solidFill>
          <a:schemeClr val="accent6">
            <a:shade val="50000"/>
            <a:hueOff val="91321"/>
            <a:satOff val="-10323"/>
            <a:lumOff val="19559"/>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E64309-D04F-4FCC-A2D4-45A13C94B19B}">
      <dsp:nvSpPr>
        <dsp:cNvPr id="0" name=""/>
        <dsp:cNvSpPr/>
      </dsp:nvSpPr>
      <dsp:spPr>
        <a:xfrm>
          <a:off x="3127739" y="0"/>
          <a:ext cx="1488802" cy="21556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rtl="0">
            <a:lnSpc>
              <a:spcPct val="90000"/>
            </a:lnSpc>
            <a:spcBef>
              <a:spcPct val="0"/>
            </a:spcBef>
            <a:spcAft>
              <a:spcPct val="35000"/>
            </a:spcAft>
            <a:buNone/>
          </a:pPr>
          <a:r>
            <a:rPr lang="en-US" sz="1300" kern="1200" dirty="0"/>
            <a:t>If the diagram gets complex, split it into smaller diagrams.</a:t>
          </a:r>
          <a:endParaRPr lang="en-IE" sz="1300" kern="1200" dirty="0"/>
        </a:p>
      </dsp:txBody>
      <dsp:txXfrm>
        <a:off x="3127739" y="0"/>
        <a:ext cx="1488802" cy="2155696"/>
      </dsp:txXfrm>
    </dsp:sp>
    <dsp:sp modelId="{6C0F23AE-FAD7-4178-84F7-06336069082F}">
      <dsp:nvSpPr>
        <dsp:cNvPr id="0" name=""/>
        <dsp:cNvSpPr/>
      </dsp:nvSpPr>
      <dsp:spPr>
        <a:xfrm>
          <a:off x="3602678" y="2425158"/>
          <a:ext cx="538924" cy="538924"/>
        </a:xfrm>
        <a:prstGeom prst="ellipse">
          <a:avLst/>
        </a:prstGeom>
        <a:solidFill>
          <a:schemeClr val="accent6">
            <a:shade val="50000"/>
            <a:hueOff val="182643"/>
            <a:satOff val="-20646"/>
            <a:lumOff val="39118"/>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450047-4AA9-4DF5-A4E6-9D0A27A1E80C}">
      <dsp:nvSpPr>
        <dsp:cNvPr id="0" name=""/>
        <dsp:cNvSpPr/>
      </dsp:nvSpPr>
      <dsp:spPr>
        <a:xfrm>
          <a:off x="4690981" y="3233544"/>
          <a:ext cx="1974121" cy="21556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rtl="0">
            <a:lnSpc>
              <a:spcPct val="90000"/>
            </a:lnSpc>
            <a:spcBef>
              <a:spcPct val="0"/>
            </a:spcBef>
            <a:spcAft>
              <a:spcPct val="35000"/>
            </a:spcAft>
            <a:buNone/>
          </a:pPr>
          <a:r>
            <a:rPr lang="en-US" sz="1300" kern="1200" dirty="0"/>
            <a:t>Using the operation contract responsibilities and post-conditions, and use case description as a starting point, design a system of interacting objects to fulfill the tasks.</a:t>
          </a:r>
          <a:endParaRPr lang="en-IE" sz="1300" kern="1200" dirty="0"/>
        </a:p>
      </dsp:txBody>
      <dsp:txXfrm>
        <a:off x="4690981" y="3233544"/>
        <a:ext cx="1974121" cy="2155696"/>
      </dsp:txXfrm>
    </dsp:sp>
    <dsp:sp modelId="{2F13E499-9B9B-4A78-B58C-3C31E0CB4926}">
      <dsp:nvSpPr>
        <dsp:cNvPr id="0" name=""/>
        <dsp:cNvSpPr/>
      </dsp:nvSpPr>
      <dsp:spPr>
        <a:xfrm>
          <a:off x="5408580" y="2425158"/>
          <a:ext cx="538924" cy="538924"/>
        </a:xfrm>
        <a:prstGeom prst="ellipse">
          <a:avLst/>
        </a:prstGeom>
        <a:solidFill>
          <a:schemeClr val="accent6">
            <a:shade val="50000"/>
            <a:hueOff val="182643"/>
            <a:satOff val="-20646"/>
            <a:lumOff val="39118"/>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E7C731-1576-4320-9019-54C8039378E9}">
      <dsp:nvSpPr>
        <dsp:cNvPr id="0" name=""/>
        <dsp:cNvSpPr/>
      </dsp:nvSpPr>
      <dsp:spPr>
        <a:xfrm>
          <a:off x="6739543" y="0"/>
          <a:ext cx="1488802" cy="21556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rtl="0">
            <a:lnSpc>
              <a:spcPct val="90000"/>
            </a:lnSpc>
            <a:spcBef>
              <a:spcPct val="0"/>
            </a:spcBef>
            <a:spcAft>
              <a:spcPct val="35000"/>
            </a:spcAft>
            <a:buNone/>
          </a:pPr>
          <a:r>
            <a:rPr lang="en-US" sz="1300" kern="1200" dirty="0"/>
            <a:t>Apply </a:t>
          </a:r>
          <a:r>
            <a:rPr lang="en-US" sz="1300" b="1" kern="1200" dirty="0"/>
            <a:t>patterns</a:t>
          </a:r>
          <a:r>
            <a:rPr lang="en-US" sz="1300" kern="1200" dirty="0"/>
            <a:t> to develop a good design.</a:t>
          </a:r>
          <a:endParaRPr lang="en-US" sz="1300" i="1" kern="1200" dirty="0"/>
        </a:p>
      </dsp:txBody>
      <dsp:txXfrm>
        <a:off x="6739543" y="0"/>
        <a:ext cx="1488802" cy="2155696"/>
      </dsp:txXfrm>
    </dsp:sp>
    <dsp:sp modelId="{D3F84F9A-60AE-47CD-B2B1-F876D25AC261}">
      <dsp:nvSpPr>
        <dsp:cNvPr id="0" name=""/>
        <dsp:cNvSpPr/>
      </dsp:nvSpPr>
      <dsp:spPr>
        <a:xfrm>
          <a:off x="7214482" y="2425158"/>
          <a:ext cx="538924" cy="538924"/>
        </a:xfrm>
        <a:prstGeom prst="ellipse">
          <a:avLst/>
        </a:prstGeom>
        <a:solidFill>
          <a:schemeClr val="accent6">
            <a:shade val="50000"/>
            <a:hueOff val="91321"/>
            <a:satOff val="-10323"/>
            <a:lumOff val="19559"/>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C4B675-3C42-4469-B8A1-FAC7517FCB50}">
      <dsp:nvSpPr>
        <dsp:cNvPr id="0" name=""/>
        <dsp:cNvSpPr/>
      </dsp:nvSpPr>
      <dsp:spPr>
        <a:xfrm>
          <a:off x="0" y="119799"/>
          <a:ext cx="7772400" cy="1281698"/>
        </a:xfrm>
        <a:prstGeom prst="roundRect">
          <a:avLst/>
        </a:prstGeom>
        <a:solidFill>
          <a:schemeClr val="accent2">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t>There is a </a:t>
          </a:r>
          <a:r>
            <a:rPr lang="en-US" sz="1900" b="1" kern="1200" dirty="0"/>
            <a:t>great variability</a:t>
          </a:r>
          <a:r>
            <a:rPr lang="en-US" sz="1900" kern="1200" dirty="0"/>
            <a:t> in the potential quality of object interaction design and </a:t>
          </a:r>
          <a:r>
            <a:rPr lang="en-US" sz="1900" b="1" kern="1200" dirty="0"/>
            <a:t>responsibility</a:t>
          </a:r>
          <a:r>
            <a:rPr lang="en-US" sz="1900" kern="1200" dirty="0"/>
            <a:t> assignment.</a:t>
          </a:r>
          <a:endParaRPr lang="en-IE" sz="1900" kern="1200" dirty="0"/>
        </a:p>
      </dsp:txBody>
      <dsp:txXfrm>
        <a:off x="62567" y="182366"/>
        <a:ext cx="7647266" cy="1156564"/>
      </dsp:txXfrm>
    </dsp:sp>
    <dsp:sp modelId="{BCDECE89-9091-4EE2-89F1-56F57F510782}">
      <dsp:nvSpPr>
        <dsp:cNvPr id="0" name=""/>
        <dsp:cNvSpPr/>
      </dsp:nvSpPr>
      <dsp:spPr>
        <a:xfrm>
          <a:off x="0" y="1456217"/>
          <a:ext cx="7772400" cy="1281698"/>
        </a:xfrm>
        <a:prstGeom prst="roundRect">
          <a:avLst/>
        </a:prstGeom>
        <a:solidFill>
          <a:schemeClr val="accent3">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b="1" kern="1200" dirty="0"/>
            <a:t>Poor choices</a:t>
          </a:r>
          <a:r>
            <a:rPr lang="en-US" sz="1900" kern="1200" dirty="0"/>
            <a:t> lead to systems which are fragile and hard to maintain, understand, reuse, or extend.</a:t>
          </a:r>
          <a:endParaRPr lang="en-IE" sz="1900" kern="1200" dirty="0"/>
        </a:p>
      </dsp:txBody>
      <dsp:txXfrm>
        <a:off x="62567" y="1518784"/>
        <a:ext cx="7647266" cy="1156564"/>
      </dsp:txXfrm>
    </dsp:sp>
    <dsp:sp modelId="{0BEA57AC-4C8B-4E28-8AB9-3CFC5ACD7605}">
      <dsp:nvSpPr>
        <dsp:cNvPr id="0" name=""/>
        <dsp:cNvSpPr/>
      </dsp:nvSpPr>
      <dsp:spPr>
        <a:xfrm>
          <a:off x="0" y="2792636"/>
          <a:ext cx="7772400" cy="1281698"/>
        </a:xfrm>
        <a:prstGeom prst="roundRect">
          <a:avLst/>
        </a:prstGeom>
        <a:solidFill>
          <a:schemeClr val="accent4">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t>A skillful implementation is founded on the </a:t>
          </a:r>
          <a:r>
            <a:rPr lang="en-US" sz="1900" b="1" kern="1200" dirty="0"/>
            <a:t>principles of good object-oriented design.</a:t>
          </a:r>
          <a:endParaRPr lang="en-US" sz="1900" kern="1200" dirty="0"/>
        </a:p>
      </dsp:txBody>
      <dsp:txXfrm>
        <a:off x="62567" y="2855203"/>
        <a:ext cx="7647266" cy="1156564"/>
      </dsp:txXfrm>
    </dsp:sp>
    <dsp:sp modelId="{D7FBE9DE-145F-4C8D-B7D0-5BE5413070F7}">
      <dsp:nvSpPr>
        <dsp:cNvPr id="0" name=""/>
        <dsp:cNvSpPr/>
      </dsp:nvSpPr>
      <dsp:spPr>
        <a:xfrm>
          <a:off x="0" y="4129054"/>
          <a:ext cx="7772400" cy="1281698"/>
        </a:xfrm>
        <a:prstGeom prst="roundRect">
          <a:avLst/>
        </a:prstGeom>
        <a:solidFill>
          <a:schemeClr val="accent5">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t>Some of these principles, applied during the creation of interaction diagrams and responsibility assignment, are </a:t>
          </a:r>
          <a:r>
            <a:rPr lang="en-US" sz="1900" b="0" kern="1200" dirty="0"/>
            <a:t>codified</a:t>
          </a:r>
          <a:r>
            <a:rPr lang="en-US" sz="1900" kern="1200" dirty="0"/>
            <a:t> in </a:t>
          </a:r>
          <a:r>
            <a:rPr lang="en-US" sz="1900" b="1" kern="1200" dirty="0">
              <a:solidFill>
                <a:srgbClr val="FF0000"/>
              </a:solidFill>
            </a:rPr>
            <a:t>patterns</a:t>
          </a:r>
          <a:r>
            <a:rPr lang="en-US" sz="1900" kern="1200" dirty="0"/>
            <a:t>.</a:t>
          </a:r>
          <a:endParaRPr lang="en-IE" sz="1900" kern="1200" dirty="0"/>
        </a:p>
      </dsp:txBody>
      <dsp:txXfrm>
        <a:off x="62567" y="4191621"/>
        <a:ext cx="7647266" cy="11565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71104-4449-4FDC-8742-F772F55C08A9}">
      <dsp:nvSpPr>
        <dsp:cNvPr id="0" name=""/>
        <dsp:cNvSpPr/>
      </dsp:nvSpPr>
      <dsp:spPr>
        <a:xfrm>
          <a:off x="0" y="2752"/>
          <a:ext cx="8229600" cy="1940747"/>
        </a:xfrm>
        <a:prstGeom prst="roundRect">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IE" sz="1800" kern="1200" dirty="0"/>
            <a:t>Christopher Alexander in “</a:t>
          </a:r>
          <a:r>
            <a:rPr lang="en-IE" sz="1800" kern="1200" dirty="0">
              <a:hlinkClick xmlns:r="http://schemas.openxmlformats.org/officeDocument/2006/relationships" r:id="rId1"/>
            </a:rPr>
            <a:t>The Timeless Way of Building</a:t>
          </a:r>
          <a:r>
            <a:rPr lang="en-IE" sz="1800" kern="1200" dirty="0"/>
            <a:t>” says, "Each pattern describes a problem which occurs over and over again in our environment, and then describes the core of the solution to that problem, in such a way that you can use this solution a million times over, without ever doing it the same way twice" </a:t>
          </a:r>
        </a:p>
      </dsp:txBody>
      <dsp:txXfrm>
        <a:off x="94739" y="97491"/>
        <a:ext cx="8040122" cy="1751269"/>
      </dsp:txXfrm>
    </dsp:sp>
    <dsp:sp modelId="{F89C21FD-6263-48F3-9DCD-B83E5028D138}">
      <dsp:nvSpPr>
        <dsp:cNvPr id="0" name=""/>
        <dsp:cNvSpPr/>
      </dsp:nvSpPr>
      <dsp:spPr>
        <a:xfrm>
          <a:off x="0" y="1953483"/>
          <a:ext cx="8229600" cy="1330417"/>
        </a:xfrm>
        <a:prstGeom prst="roundRect">
          <a:avLst/>
        </a:prstGeom>
        <a:gradFill rotWithShape="0">
          <a:gsLst>
            <a:gs pos="0">
              <a:schemeClr val="accent4">
                <a:hueOff val="609019"/>
                <a:satOff val="-10536"/>
                <a:lumOff val="-2255"/>
                <a:alphaOff val="0"/>
                <a:shade val="15000"/>
                <a:satMod val="180000"/>
              </a:schemeClr>
            </a:gs>
            <a:gs pos="50000">
              <a:schemeClr val="accent4">
                <a:hueOff val="609019"/>
                <a:satOff val="-10536"/>
                <a:lumOff val="-2255"/>
                <a:alphaOff val="0"/>
                <a:shade val="45000"/>
                <a:satMod val="170000"/>
              </a:schemeClr>
            </a:gs>
            <a:gs pos="70000">
              <a:schemeClr val="accent4">
                <a:hueOff val="609019"/>
                <a:satOff val="-10536"/>
                <a:lumOff val="-2255"/>
                <a:alphaOff val="0"/>
                <a:tint val="99000"/>
                <a:shade val="65000"/>
                <a:satMod val="155000"/>
              </a:schemeClr>
            </a:gs>
            <a:gs pos="100000">
              <a:schemeClr val="accent4">
                <a:hueOff val="609019"/>
                <a:satOff val="-10536"/>
                <a:lumOff val="-2255"/>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IE" sz="1800" kern="1200" dirty="0"/>
            <a:t>Even though </a:t>
          </a:r>
          <a:r>
            <a:rPr lang="en-IE" sz="1800" i="1" kern="1200" dirty="0"/>
            <a:t>Alexander was talking about patterns in buildings and towns</a:t>
          </a:r>
          <a:r>
            <a:rPr lang="en-IE" sz="1800" kern="1200" dirty="0"/>
            <a:t>, what he says is true about object-oriented design patterns. </a:t>
          </a:r>
        </a:p>
      </dsp:txBody>
      <dsp:txXfrm>
        <a:off x="64946" y="2018429"/>
        <a:ext cx="8099708" cy="1200525"/>
      </dsp:txXfrm>
    </dsp:sp>
    <dsp:sp modelId="{5CD98342-93F3-4304-B693-3217B156E0B8}">
      <dsp:nvSpPr>
        <dsp:cNvPr id="0" name=""/>
        <dsp:cNvSpPr/>
      </dsp:nvSpPr>
      <dsp:spPr>
        <a:xfrm>
          <a:off x="0" y="3293886"/>
          <a:ext cx="8229600" cy="1330417"/>
        </a:xfrm>
        <a:prstGeom prst="roundRect">
          <a:avLst/>
        </a:prstGeom>
        <a:gradFill rotWithShape="0">
          <a:gsLst>
            <a:gs pos="0">
              <a:schemeClr val="accent4">
                <a:hueOff val="1218038"/>
                <a:satOff val="-21072"/>
                <a:lumOff val="-4510"/>
                <a:alphaOff val="0"/>
                <a:shade val="15000"/>
                <a:satMod val="180000"/>
              </a:schemeClr>
            </a:gs>
            <a:gs pos="50000">
              <a:schemeClr val="accent4">
                <a:hueOff val="1218038"/>
                <a:satOff val="-21072"/>
                <a:lumOff val="-4510"/>
                <a:alphaOff val="0"/>
                <a:shade val="45000"/>
                <a:satMod val="170000"/>
              </a:schemeClr>
            </a:gs>
            <a:gs pos="70000">
              <a:schemeClr val="accent4">
                <a:hueOff val="1218038"/>
                <a:satOff val="-21072"/>
                <a:lumOff val="-4510"/>
                <a:alphaOff val="0"/>
                <a:tint val="99000"/>
                <a:shade val="65000"/>
                <a:satMod val="155000"/>
              </a:schemeClr>
            </a:gs>
            <a:gs pos="100000">
              <a:schemeClr val="accent4">
                <a:hueOff val="1218038"/>
                <a:satOff val="-21072"/>
                <a:lumOff val="-451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IE" sz="1800" kern="1200" dirty="0"/>
            <a:t>Our solutions are expressed in terms of objects and interfaces instead of walls and doors, but at the core of both kinds of patterns is a </a:t>
          </a:r>
          <a:r>
            <a:rPr lang="en-IE" sz="1800" b="1" kern="1200" dirty="0"/>
            <a:t>solution</a:t>
          </a:r>
          <a:r>
            <a:rPr lang="en-IE" sz="1800" kern="1200" dirty="0"/>
            <a:t> to a </a:t>
          </a:r>
          <a:r>
            <a:rPr lang="en-IE" sz="1800" b="1" kern="1200" dirty="0"/>
            <a:t>problem</a:t>
          </a:r>
          <a:r>
            <a:rPr lang="en-IE" sz="1800" kern="1200" dirty="0"/>
            <a:t> in a context.</a:t>
          </a:r>
        </a:p>
      </dsp:txBody>
      <dsp:txXfrm>
        <a:off x="64946" y="3358832"/>
        <a:ext cx="8099708" cy="1200525"/>
      </dsp:txXfrm>
    </dsp:sp>
    <dsp:sp modelId="{AB22E57D-6A6C-46F9-8A89-EE813FFE83F0}">
      <dsp:nvSpPr>
        <dsp:cNvPr id="0" name=""/>
        <dsp:cNvSpPr/>
      </dsp:nvSpPr>
      <dsp:spPr>
        <a:xfrm>
          <a:off x="0" y="4624304"/>
          <a:ext cx="8229600" cy="200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7780" rIns="99568" bIns="17780" numCol="1" spcCol="1270" anchor="t" anchorCtr="0">
          <a:noAutofit/>
        </a:bodyPr>
        <a:lstStyle/>
        <a:p>
          <a:pPr marL="114300" lvl="1" indent="-114300" algn="r" defTabSz="622300" rtl="0">
            <a:lnSpc>
              <a:spcPct val="90000"/>
            </a:lnSpc>
            <a:spcBef>
              <a:spcPct val="0"/>
            </a:spcBef>
            <a:spcAft>
              <a:spcPct val="20000"/>
            </a:spcAft>
            <a:buChar char="•"/>
          </a:pPr>
          <a:r>
            <a:rPr lang="en-IE" sz="1400" b="1" kern="1200" dirty="0"/>
            <a:t>Gamma, Helm et al (aka the </a:t>
          </a:r>
          <a:r>
            <a:rPr lang="en-IE" sz="1400" b="1" kern="1200" dirty="0">
              <a:hlinkClick xmlns:r="http://schemas.openxmlformats.org/officeDocument/2006/relationships" r:id="rId2"/>
            </a:rPr>
            <a:t>Gang of Four</a:t>
          </a:r>
          <a:r>
            <a:rPr lang="en-IE" sz="1400" b="1" kern="1200" dirty="0"/>
            <a:t>)</a:t>
          </a:r>
          <a:endParaRPr lang="en-IE" sz="1400" kern="1200" dirty="0"/>
        </a:p>
      </dsp:txBody>
      <dsp:txXfrm>
        <a:off x="0" y="4624304"/>
        <a:ext cx="8229600" cy="2009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B32CE0-45A6-49C7-9375-A54BBFF65C45}">
      <dsp:nvSpPr>
        <dsp:cNvPr id="0" name=""/>
        <dsp:cNvSpPr/>
      </dsp:nvSpPr>
      <dsp:spPr>
        <a:xfrm>
          <a:off x="0" y="2355"/>
          <a:ext cx="8229600" cy="984488"/>
        </a:xfrm>
        <a:prstGeom prst="roundRect">
          <a:avLst/>
        </a:prstGeom>
        <a:solidFill>
          <a:schemeClr val="accent5">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IE" sz="1800" kern="1200" dirty="0"/>
            <a:t>Design patterns make it easier to </a:t>
          </a:r>
          <a:r>
            <a:rPr lang="en-IE" sz="1800" u="sng" kern="1200" dirty="0"/>
            <a:t>reuse</a:t>
          </a:r>
          <a:r>
            <a:rPr lang="en-IE" sz="1800" kern="1200" dirty="0"/>
            <a:t> successful designs and architectures. </a:t>
          </a:r>
        </a:p>
      </dsp:txBody>
      <dsp:txXfrm>
        <a:off x="48059" y="50414"/>
        <a:ext cx="8133482" cy="888370"/>
      </dsp:txXfrm>
    </dsp:sp>
    <dsp:sp modelId="{94B3BAB8-2761-4EBD-AB33-41D452B286E1}">
      <dsp:nvSpPr>
        <dsp:cNvPr id="0" name=""/>
        <dsp:cNvSpPr/>
      </dsp:nvSpPr>
      <dsp:spPr>
        <a:xfrm>
          <a:off x="0" y="997193"/>
          <a:ext cx="8229600" cy="984488"/>
        </a:xfrm>
        <a:prstGeom prst="roundRect">
          <a:avLst/>
        </a:prstGeom>
        <a:solidFill>
          <a:schemeClr val="accent5">
            <a:hueOff val="1679639"/>
            <a:satOff val="2370"/>
            <a:lumOff val="-294"/>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IE" sz="1800" kern="1200" dirty="0"/>
            <a:t>Expressing proven techniques as design patterns makes them more </a:t>
          </a:r>
          <a:r>
            <a:rPr lang="en-IE" sz="1800" u="sng" kern="1200" dirty="0"/>
            <a:t>accessible</a:t>
          </a:r>
          <a:r>
            <a:rPr lang="en-IE" sz="1800" kern="1200" dirty="0"/>
            <a:t> to developers of new systems. </a:t>
          </a:r>
        </a:p>
      </dsp:txBody>
      <dsp:txXfrm>
        <a:off x="48059" y="1045252"/>
        <a:ext cx="8133482" cy="888370"/>
      </dsp:txXfrm>
    </dsp:sp>
    <dsp:sp modelId="{C25E63BC-7588-48BF-8AF6-37493F758FD0}">
      <dsp:nvSpPr>
        <dsp:cNvPr id="0" name=""/>
        <dsp:cNvSpPr/>
      </dsp:nvSpPr>
      <dsp:spPr>
        <a:xfrm>
          <a:off x="0" y="1992031"/>
          <a:ext cx="8229600" cy="984488"/>
        </a:xfrm>
        <a:prstGeom prst="roundRect">
          <a:avLst/>
        </a:prstGeom>
        <a:solidFill>
          <a:schemeClr val="accent5">
            <a:hueOff val="3359278"/>
            <a:satOff val="4740"/>
            <a:lumOff val="-588"/>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IE" sz="1800" kern="1200" dirty="0"/>
            <a:t>Design patterns help you choose design alternatives that make a system </a:t>
          </a:r>
          <a:r>
            <a:rPr lang="en-IE" sz="1800" u="sng" kern="1200" dirty="0"/>
            <a:t>reusable</a:t>
          </a:r>
          <a:r>
            <a:rPr lang="en-IE" sz="1800" kern="1200" dirty="0"/>
            <a:t> and avoid alternatives that compromise reusability. </a:t>
          </a:r>
        </a:p>
      </dsp:txBody>
      <dsp:txXfrm>
        <a:off x="48059" y="2040090"/>
        <a:ext cx="8133482" cy="888370"/>
      </dsp:txXfrm>
    </dsp:sp>
    <dsp:sp modelId="{9046D542-B5B2-400F-B571-7FE4923A0B25}">
      <dsp:nvSpPr>
        <dsp:cNvPr id="0" name=""/>
        <dsp:cNvSpPr/>
      </dsp:nvSpPr>
      <dsp:spPr>
        <a:xfrm>
          <a:off x="0" y="2986870"/>
          <a:ext cx="8229600" cy="984488"/>
        </a:xfrm>
        <a:prstGeom prst="roundRect">
          <a:avLst/>
        </a:prstGeom>
        <a:solidFill>
          <a:schemeClr val="accent5">
            <a:hueOff val="5038916"/>
            <a:satOff val="7109"/>
            <a:lumOff val="-882"/>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IE" sz="1800" kern="1200" dirty="0"/>
            <a:t>Design patterns can even improve the </a:t>
          </a:r>
          <a:r>
            <a:rPr lang="en-IE" sz="1800" u="sng" kern="1200" dirty="0"/>
            <a:t>documentation and maintenance </a:t>
          </a:r>
          <a:r>
            <a:rPr lang="en-IE" sz="1800" kern="1200" dirty="0"/>
            <a:t>of existing systems by furnishing an explicit specification of class and object interactions and their underlying intent. </a:t>
          </a:r>
        </a:p>
      </dsp:txBody>
      <dsp:txXfrm>
        <a:off x="48059" y="3034929"/>
        <a:ext cx="8133482" cy="888370"/>
      </dsp:txXfrm>
    </dsp:sp>
    <dsp:sp modelId="{36857C76-475D-474C-BC8E-CAC0285FFBC3}">
      <dsp:nvSpPr>
        <dsp:cNvPr id="0" name=""/>
        <dsp:cNvSpPr/>
      </dsp:nvSpPr>
      <dsp:spPr>
        <a:xfrm>
          <a:off x="0" y="3981708"/>
          <a:ext cx="8229600" cy="984488"/>
        </a:xfrm>
        <a:prstGeom prst="roundRect">
          <a:avLst/>
        </a:prstGeom>
        <a:solidFill>
          <a:schemeClr val="accent5">
            <a:hueOff val="6718555"/>
            <a:satOff val="9479"/>
            <a:lumOff val="-1176"/>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IE" sz="2800" b="1" kern="1200" dirty="0"/>
            <a:t>Put simply, design patterns help a designer get a design “right” faster.</a:t>
          </a:r>
        </a:p>
      </dsp:txBody>
      <dsp:txXfrm>
        <a:off x="48059" y="4029767"/>
        <a:ext cx="8133482" cy="8883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75F8BD-B38D-4315-A462-07B99EFD1EA3}">
      <dsp:nvSpPr>
        <dsp:cNvPr id="0" name=""/>
        <dsp:cNvSpPr/>
      </dsp:nvSpPr>
      <dsp:spPr>
        <a:xfrm>
          <a:off x="0" y="1698374"/>
          <a:ext cx="9144000" cy="2264499"/>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CFFFF5-034B-4F97-A88E-329ED03F3309}">
      <dsp:nvSpPr>
        <dsp:cNvPr id="0" name=""/>
        <dsp:cNvSpPr/>
      </dsp:nvSpPr>
      <dsp:spPr>
        <a:xfrm>
          <a:off x="1194" y="0"/>
          <a:ext cx="1884610" cy="226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rtl="0">
            <a:lnSpc>
              <a:spcPct val="90000"/>
            </a:lnSpc>
            <a:spcBef>
              <a:spcPct val="0"/>
            </a:spcBef>
            <a:spcAft>
              <a:spcPct val="35000"/>
            </a:spcAft>
            <a:buNone/>
          </a:pPr>
          <a:r>
            <a:rPr lang="en-IE" sz="1400" kern="1200" dirty="0"/>
            <a:t>The </a:t>
          </a:r>
          <a:r>
            <a:rPr lang="en-IE" sz="1400" b="1" kern="1200" dirty="0"/>
            <a:t>pattern name </a:t>
          </a:r>
          <a:r>
            <a:rPr lang="en-IE" sz="1400" kern="1200" dirty="0"/>
            <a:t>is a meaningful handle we can use to describe a design problem, its solutions, and consequences in a word or two.</a:t>
          </a:r>
        </a:p>
      </dsp:txBody>
      <dsp:txXfrm>
        <a:off x="1194" y="0"/>
        <a:ext cx="1884610" cy="2264499"/>
      </dsp:txXfrm>
    </dsp:sp>
    <dsp:sp modelId="{1EF63C18-EB87-43D0-95B6-4C42E5596F1B}">
      <dsp:nvSpPr>
        <dsp:cNvPr id="0" name=""/>
        <dsp:cNvSpPr/>
      </dsp:nvSpPr>
      <dsp:spPr>
        <a:xfrm>
          <a:off x="660437" y="2547561"/>
          <a:ext cx="566124" cy="566124"/>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87DAF7-2CB9-4EF4-8F36-F48296ABCA01}">
      <dsp:nvSpPr>
        <dsp:cNvPr id="0" name=""/>
        <dsp:cNvSpPr/>
      </dsp:nvSpPr>
      <dsp:spPr>
        <a:xfrm>
          <a:off x="1980035" y="3396748"/>
          <a:ext cx="1884610" cy="226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rtl="0">
            <a:lnSpc>
              <a:spcPct val="90000"/>
            </a:lnSpc>
            <a:spcBef>
              <a:spcPct val="0"/>
            </a:spcBef>
            <a:spcAft>
              <a:spcPct val="35000"/>
            </a:spcAft>
            <a:buNone/>
          </a:pPr>
          <a:r>
            <a:rPr lang="en-IE" sz="1400" kern="1200" dirty="0"/>
            <a:t>The </a:t>
          </a:r>
          <a:r>
            <a:rPr lang="en-IE" sz="1400" b="1" kern="1200" dirty="0"/>
            <a:t>problem </a:t>
          </a:r>
          <a:r>
            <a:rPr lang="en-IE" sz="1400" kern="1200" dirty="0"/>
            <a:t>describes when to apply the pattern. It explains the problem and</a:t>
          </a:r>
          <a:r>
            <a:rPr lang="en-IE" sz="1400" b="1" kern="1200" dirty="0"/>
            <a:t> </a:t>
          </a:r>
          <a:r>
            <a:rPr lang="en-IE" sz="1400" kern="1200" dirty="0"/>
            <a:t>its context. </a:t>
          </a:r>
        </a:p>
      </dsp:txBody>
      <dsp:txXfrm>
        <a:off x="1980035" y="3396748"/>
        <a:ext cx="1884610" cy="2264499"/>
      </dsp:txXfrm>
    </dsp:sp>
    <dsp:sp modelId="{73AA22DD-65D7-462E-B44F-9A1501DF424B}">
      <dsp:nvSpPr>
        <dsp:cNvPr id="0" name=""/>
        <dsp:cNvSpPr/>
      </dsp:nvSpPr>
      <dsp:spPr>
        <a:xfrm>
          <a:off x="2639278" y="2547561"/>
          <a:ext cx="566124" cy="566124"/>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806854-5F09-4774-B64E-3871EB6A82C9}">
      <dsp:nvSpPr>
        <dsp:cNvPr id="0" name=""/>
        <dsp:cNvSpPr/>
      </dsp:nvSpPr>
      <dsp:spPr>
        <a:xfrm>
          <a:off x="3958876" y="0"/>
          <a:ext cx="2290687" cy="226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rtl="0">
            <a:lnSpc>
              <a:spcPct val="90000"/>
            </a:lnSpc>
            <a:spcBef>
              <a:spcPct val="0"/>
            </a:spcBef>
            <a:spcAft>
              <a:spcPct val="35000"/>
            </a:spcAft>
            <a:buNone/>
          </a:pPr>
          <a:r>
            <a:rPr lang="en-IE" sz="1400" kern="1200" dirty="0"/>
            <a:t>The </a:t>
          </a:r>
          <a:r>
            <a:rPr lang="en-IE" sz="1400" b="1" kern="1200" dirty="0"/>
            <a:t>solution </a:t>
          </a:r>
          <a:r>
            <a:rPr lang="en-IE" sz="1400" kern="1200" dirty="0"/>
            <a:t>describes the elements that make up the design, their relationships, responsibilities &amp; collaborations. </a:t>
          </a:r>
          <a:br>
            <a:rPr lang="en-IE" sz="1400" kern="1200" dirty="0"/>
          </a:br>
          <a:r>
            <a:rPr lang="en-GB" sz="1400" b="1" kern="1200" dirty="0"/>
            <a:t>Not a concrete design but a template for a design solution.</a:t>
          </a:r>
          <a:r>
            <a:rPr lang="en-GB" sz="1400" kern="1200" dirty="0"/>
            <a:t> </a:t>
          </a:r>
          <a:endParaRPr lang="en-IE" sz="1400" kern="1200" dirty="0"/>
        </a:p>
      </dsp:txBody>
      <dsp:txXfrm>
        <a:off x="3958876" y="0"/>
        <a:ext cx="2290687" cy="2264499"/>
      </dsp:txXfrm>
    </dsp:sp>
    <dsp:sp modelId="{492775B4-D55A-4B13-99BF-D6097EDF9FCA}">
      <dsp:nvSpPr>
        <dsp:cNvPr id="0" name=""/>
        <dsp:cNvSpPr/>
      </dsp:nvSpPr>
      <dsp:spPr>
        <a:xfrm>
          <a:off x="4821158" y="2547561"/>
          <a:ext cx="566124" cy="566124"/>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107D5D-B2D5-4247-9C61-FEC05A4173C0}">
      <dsp:nvSpPr>
        <dsp:cNvPr id="0" name=""/>
        <dsp:cNvSpPr/>
      </dsp:nvSpPr>
      <dsp:spPr>
        <a:xfrm>
          <a:off x="6343794" y="3396748"/>
          <a:ext cx="1884610" cy="226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rtl="0">
            <a:lnSpc>
              <a:spcPct val="90000"/>
            </a:lnSpc>
            <a:spcBef>
              <a:spcPct val="0"/>
            </a:spcBef>
            <a:spcAft>
              <a:spcPct val="35000"/>
            </a:spcAft>
            <a:buNone/>
          </a:pPr>
          <a:r>
            <a:rPr lang="en-IE" sz="1400" kern="1200" dirty="0"/>
            <a:t>The </a:t>
          </a:r>
          <a:r>
            <a:rPr lang="en-IE" sz="1400" b="1" kern="1200" dirty="0"/>
            <a:t>consequences </a:t>
          </a:r>
          <a:r>
            <a:rPr lang="en-IE" sz="1400" kern="1200" dirty="0"/>
            <a:t>are the results and trade-offs of applying the pattern.</a:t>
          </a:r>
        </a:p>
      </dsp:txBody>
      <dsp:txXfrm>
        <a:off x="6343794" y="3396748"/>
        <a:ext cx="1884610" cy="2264499"/>
      </dsp:txXfrm>
    </dsp:sp>
    <dsp:sp modelId="{343E2380-CC06-4186-A722-44607498B643}">
      <dsp:nvSpPr>
        <dsp:cNvPr id="0" name=""/>
        <dsp:cNvSpPr/>
      </dsp:nvSpPr>
      <dsp:spPr>
        <a:xfrm>
          <a:off x="7003037" y="2547561"/>
          <a:ext cx="566124" cy="566124"/>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DB17F7-4AC9-46CA-B930-9827056CFD15}">
      <dsp:nvSpPr>
        <dsp:cNvPr id="0" name=""/>
        <dsp:cNvSpPr/>
      </dsp:nvSpPr>
      <dsp:spPr>
        <a:xfrm>
          <a:off x="0" y="100887"/>
          <a:ext cx="8712968" cy="1153620"/>
        </a:xfrm>
        <a:prstGeom prst="roundRect">
          <a:avLst/>
        </a:prstGeom>
        <a:solidFill>
          <a:schemeClr val="accent2">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dirty="0"/>
            <a:t>Experienced object-oriented developers (and other software developers) build up a repertoire of general principles that guides them in the creation of software.</a:t>
          </a:r>
          <a:endParaRPr lang="en-IE" sz="1700" kern="1200" dirty="0"/>
        </a:p>
      </dsp:txBody>
      <dsp:txXfrm>
        <a:off x="56315" y="157202"/>
        <a:ext cx="8600338" cy="1040990"/>
      </dsp:txXfrm>
    </dsp:sp>
    <dsp:sp modelId="{5935B954-86E4-4B61-BE68-39124A33A759}">
      <dsp:nvSpPr>
        <dsp:cNvPr id="0" name=""/>
        <dsp:cNvSpPr/>
      </dsp:nvSpPr>
      <dsp:spPr>
        <a:xfrm>
          <a:off x="0" y="1303467"/>
          <a:ext cx="8712968" cy="1153620"/>
        </a:xfrm>
        <a:prstGeom prst="roundRect">
          <a:avLst/>
        </a:prstGeom>
        <a:solidFill>
          <a:schemeClr val="accent3">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dirty="0"/>
            <a:t>These principles, if codified in a structured format describing the problem and solution, and given a name, may be called</a:t>
          </a:r>
          <a:r>
            <a:rPr lang="en-US" sz="1700" b="1" kern="1200" dirty="0"/>
            <a:t> patterns</a:t>
          </a:r>
          <a:r>
            <a:rPr lang="en-US" sz="1700" kern="1200" dirty="0"/>
            <a:t>. </a:t>
          </a:r>
          <a:endParaRPr lang="en-IE" sz="1700" kern="1200" dirty="0"/>
        </a:p>
      </dsp:txBody>
      <dsp:txXfrm>
        <a:off x="56315" y="1359782"/>
        <a:ext cx="8600338" cy="1040990"/>
      </dsp:txXfrm>
    </dsp:sp>
    <dsp:sp modelId="{680704A2-FB6D-47F3-854D-B2F4E7A5FC7C}">
      <dsp:nvSpPr>
        <dsp:cNvPr id="0" name=""/>
        <dsp:cNvSpPr/>
      </dsp:nvSpPr>
      <dsp:spPr>
        <a:xfrm>
          <a:off x="0" y="2506047"/>
          <a:ext cx="8712968" cy="1153620"/>
        </a:xfrm>
        <a:prstGeom prst="roundRect">
          <a:avLst/>
        </a:prstGeom>
        <a:solidFill>
          <a:schemeClr val="accent4">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dirty="0"/>
            <a:t>Patterns do not usually contain new ideas!</a:t>
          </a:r>
        </a:p>
      </dsp:txBody>
      <dsp:txXfrm>
        <a:off x="56315" y="2562362"/>
        <a:ext cx="8600338" cy="1040990"/>
      </dsp:txXfrm>
    </dsp:sp>
    <dsp:sp modelId="{91944FDF-4122-4B4C-8C4F-CDE5CBD056D7}">
      <dsp:nvSpPr>
        <dsp:cNvPr id="0" name=""/>
        <dsp:cNvSpPr/>
      </dsp:nvSpPr>
      <dsp:spPr>
        <a:xfrm>
          <a:off x="0" y="3708627"/>
          <a:ext cx="8712968" cy="1577021"/>
        </a:xfrm>
        <a:prstGeom prst="roundRect">
          <a:avLst/>
        </a:prstGeom>
        <a:solidFill>
          <a:schemeClr val="accent5">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IE" sz="1700" kern="1200" dirty="0"/>
            <a:t>One thing expert designers know </a:t>
          </a:r>
          <a:r>
            <a:rPr lang="en-IE" sz="1700" u="sng" kern="1200" dirty="0"/>
            <a:t>not</a:t>
          </a:r>
          <a:r>
            <a:rPr lang="en-IE" sz="1700" kern="1200" dirty="0"/>
            <a:t> to do is solve every problem from first principles. Rather, they reuse solutions that have worked for them in the past. When they find a good solution, they use it again and again.</a:t>
          </a:r>
          <a:endParaRPr lang="en-US" sz="1700" kern="1200" dirty="0"/>
        </a:p>
      </dsp:txBody>
      <dsp:txXfrm>
        <a:off x="76984" y="3785611"/>
        <a:ext cx="8559000" cy="142305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1C7741-B820-45A8-9C97-F39FA433EC4D}">
      <dsp:nvSpPr>
        <dsp:cNvPr id="0" name=""/>
        <dsp:cNvSpPr/>
      </dsp:nvSpPr>
      <dsp:spPr>
        <a:xfrm>
          <a:off x="0" y="57261"/>
          <a:ext cx="8229600" cy="1055340"/>
        </a:xfrm>
        <a:prstGeom prst="roundRect">
          <a:avLst/>
        </a:prstGeom>
        <a:solidFill>
          <a:schemeClr val="accent2">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GB" sz="2200" kern="1200" dirty="0"/>
            <a:t>A design pattern is a way of reusing abstract knowledge about a problem and its solution.</a:t>
          </a:r>
          <a:endParaRPr lang="en-IE" sz="2200" kern="1200" dirty="0"/>
        </a:p>
      </dsp:txBody>
      <dsp:txXfrm>
        <a:off x="51517" y="108778"/>
        <a:ext cx="8126566" cy="952306"/>
      </dsp:txXfrm>
    </dsp:sp>
    <dsp:sp modelId="{F0FD1037-E1D7-41D8-9DC4-B54D24918D30}">
      <dsp:nvSpPr>
        <dsp:cNvPr id="0" name=""/>
        <dsp:cNvSpPr/>
      </dsp:nvSpPr>
      <dsp:spPr>
        <a:xfrm>
          <a:off x="0" y="1175961"/>
          <a:ext cx="8229600" cy="1055340"/>
        </a:xfrm>
        <a:prstGeom prst="roundRect">
          <a:avLst/>
        </a:prstGeom>
        <a:solidFill>
          <a:schemeClr val="accent3">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GB" sz="2200" kern="1200" dirty="0"/>
            <a:t>A pattern is a description of the problem and the essence of its solution.</a:t>
          </a:r>
          <a:endParaRPr lang="en-IE" sz="2200" kern="1200" dirty="0"/>
        </a:p>
      </dsp:txBody>
      <dsp:txXfrm>
        <a:off x="51517" y="1227478"/>
        <a:ext cx="8126566" cy="952306"/>
      </dsp:txXfrm>
    </dsp:sp>
    <dsp:sp modelId="{3A3930D2-1B5A-46E2-83B9-48FAEBA66278}">
      <dsp:nvSpPr>
        <dsp:cNvPr id="0" name=""/>
        <dsp:cNvSpPr/>
      </dsp:nvSpPr>
      <dsp:spPr>
        <a:xfrm>
          <a:off x="0" y="2294661"/>
          <a:ext cx="8229600" cy="1055340"/>
        </a:xfrm>
        <a:prstGeom prst="roundRect">
          <a:avLst/>
        </a:prstGeom>
        <a:solidFill>
          <a:schemeClr val="accent4">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GB" sz="2200" kern="1200" dirty="0"/>
            <a:t>It should be sufficiently abstract to be reused in different settings.</a:t>
          </a:r>
          <a:endParaRPr lang="en-IE" sz="2200" kern="1200" dirty="0"/>
        </a:p>
      </dsp:txBody>
      <dsp:txXfrm>
        <a:off x="51517" y="2346178"/>
        <a:ext cx="8126566" cy="952306"/>
      </dsp:txXfrm>
    </dsp:sp>
    <dsp:sp modelId="{14ABAEF2-0C5F-4223-AD55-6ED92E2683C5}">
      <dsp:nvSpPr>
        <dsp:cNvPr id="0" name=""/>
        <dsp:cNvSpPr/>
      </dsp:nvSpPr>
      <dsp:spPr>
        <a:xfrm>
          <a:off x="0" y="3413361"/>
          <a:ext cx="8229600" cy="1055340"/>
        </a:xfrm>
        <a:prstGeom prst="roundRect">
          <a:avLst/>
        </a:prstGeom>
        <a:solidFill>
          <a:schemeClr val="accent5">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GB" sz="2200" kern="1200" dirty="0"/>
            <a:t>Patterns often rely on object characteristics such as inheritance and polymorphism.</a:t>
          </a:r>
          <a:endParaRPr lang="en-IE" sz="2200" kern="1200" dirty="0"/>
        </a:p>
      </dsp:txBody>
      <dsp:txXfrm>
        <a:off x="51517" y="3464878"/>
        <a:ext cx="8126566" cy="9523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710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710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710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4376DB4-7FE2-4EFC-8E2F-8E136D763C5B}" type="slidenum">
              <a:rPr lang="en-US" altLang="en-US"/>
              <a:pPr>
                <a:defRPr/>
              </a:pPr>
              <a:t>‹#›</a:t>
            </a:fld>
            <a:endParaRPr lang="en-US" altLang="en-US"/>
          </a:p>
        </p:txBody>
      </p:sp>
    </p:spTree>
    <p:extLst>
      <p:ext uri="{BB962C8B-B14F-4D97-AF65-F5344CB8AC3E}">
        <p14:creationId xmlns:p14="http://schemas.microsoft.com/office/powerpoint/2010/main" val="41830400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30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30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30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1659AA9-9916-499A-AEF1-9C12527B6683}" type="slidenum">
              <a:rPr lang="en-US" altLang="en-US"/>
              <a:pPr>
                <a:defRPr/>
              </a:pPr>
              <a:t>‹#›</a:t>
            </a:fld>
            <a:endParaRPr lang="en-US" altLang="en-US"/>
          </a:p>
        </p:txBody>
      </p:sp>
    </p:spTree>
    <p:extLst>
      <p:ext uri="{BB962C8B-B14F-4D97-AF65-F5344CB8AC3E}">
        <p14:creationId xmlns:p14="http://schemas.microsoft.com/office/powerpoint/2010/main" val="25381436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31659AA9-9916-499A-AEF1-9C12527B6683}" type="slidenum">
              <a:rPr lang="en-US" altLang="en-US" smtClean="0"/>
              <a:pPr>
                <a:defRPr/>
              </a:pPr>
              <a:t>1</a:t>
            </a:fld>
            <a:endParaRPr lang="en-US" altLang="en-US"/>
          </a:p>
        </p:txBody>
      </p:sp>
    </p:spTree>
    <p:extLst>
      <p:ext uri="{BB962C8B-B14F-4D97-AF65-F5344CB8AC3E}">
        <p14:creationId xmlns:p14="http://schemas.microsoft.com/office/powerpoint/2010/main" val="244379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B9960CF-6394-40ED-A959-3FBF196A3B7C}"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509163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B9960CF-6394-40ED-A959-3FBF196A3B7C}"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0642160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31659AA9-9916-499A-AEF1-9C12527B6683}" type="slidenum">
              <a:rPr lang="en-US" altLang="en-US" smtClean="0"/>
              <a:pPr>
                <a:defRPr/>
              </a:pPr>
              <a:t>17</a:t>
            </a:fld>
            <a:endParaRPr lang="en-US" altLang="en-US"/>
          </a:p>
        </p:txBody>
      </p:sp>
    </p:spTree>
    <p:extLst>
      <p:ext uri="{BB962C8B-B14F-4D97-AF65-F5344CB8AC3E}">
        <p14:creationId xmlns:p14="http://schemas.microsoft.com/office/powerpoint/2010/main" val="3011616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31659AA9-9916-499A-AEF1-9C12527B6683}" type="slidenum">
              <a:rPr lang="en-US" altLang="en-US" smtClean="0"/>
              <a:pPr>
                <a:defRPr/>
              </a:pPr>
              <a:t>21</a:t>
            </a:fld>
            <a:endParaRPr lang="en-US" altLang="en-US"/>
          </a:p>
        </p:txBody>
      </p:sp>
    </p:spTree>
    <p:extLst>
      <p:ext uri="{BB962C8B-B14F-4D97-AF65-F5344CB8AC3E}">
        <p14:creationId xmlns:p14="http://schemas.microsoft.com/office/powerpoint/2010/main" val="927429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31659AA9-9916-499A-AEF1-9C12527B6683}" type="slidenum">
              <a:rPr lang="en-US" altLang="en-US" smtClean="0"/>
              <a:pPr>
                <a:defRPr/>
              </a:pPr>
              <a:t>22</a:t>
            </a:fld>
            <a:endParaRPr lang="en-US" altLang="en-US"/>
          </a:p>
        </p:txBody>
      </p:sp>
    </p:spTree>
    <p:extLst>
      <p:ext uri="{BB962C8B-B14F-4D97-AF65-F5344CB8AC3E}">
        <p14:creationId xmlns:p14="http://schemas.microsoft.com/office/powerpoint/2010/main" val="2180821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31659AA9-9916-499A-AEF1-9C12527B6683}" type="slidenum">
              <a:rPr lang="en-US" altLang="en-US" smtClean="0"/>
              <a:pPr>
                <a:defRPr/>
              </a:pPr>
              <a:t>23</a:t>
            </a:fld>
            <a:endParaRPr lang="en-US" altLang="en-US"/>
          </a:p>
        </p:txBody>
      </p:sp>
    </p:spTree>
    <p:extLst>
      <p:ext uri="{BB962C8B-B14F-4D97-AF65-F5344CB8AC3E}">
        <p14:creationId xmlns:p14="http://schemas.microsoft.com/office/powerpoint/2010/main" val="663743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31659AA9-9916-499A-AEF1-9C12527B6683}" type="slidenum">
              <a:rPr lang="en-US" altLang="en-US" smtClean="0"/>
              <a:pPr>
                <a:defRPr/>
              </a:pPr>
              <a:t>24</a:t>
            </a:fld>
            <a:endParaRPr lang="en-US" altLang="en-US"/>
          </a:p>
        </p:txBody>
      </p:sp>
    </p:spTree>
    <p:extLst>
      <p:ext uri="{BB962C8B-B14F-4D97-AF65-F5344CB8AC3E}">
        <p14:creationId xmlns:p14="http://schemas.microsoft.com/office/powerpoint/2010/main" val="15585784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31659AA9-9916-499A-AEF1-9C12527B6683}" type="slidenum">
              <a:rPr lang="en-US" altLang="en-US" smtClean="0"/>
              <a:pPr>
                <a:defRPr/>
              </a:pPr>
              <a:t>26</a:t>
            </a:fld>
            <a:endParaRPr lang="en-US" altLang="en-US"/>
          </a:p>
        </p:txBody>
      </p:sp>
    </p:spTree>
    <p:extLst>
      <p:ext uri="{BB962C8B-B14F-4D97-AF65-F5344CB8AC3E}">
        <p14:creationId xmlns:p14="http://schemas.microsoft.com/office/powerpoint/2010/main" val="8998010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31659AA9-9916-499A-AEF1-9C12527B6683}" type="slidenum">
              <a:rPr lang="en-US" altLang="en-US" smtClean="0"/>
              <a:pPr>
                <a:defRPr/>
              </a:pPr>
              <a:t>27</a:t>
            </a:fld>
            <a:endParaRPr lang="en-US" altLang="en-US"/>
          </a:p>
        </p:txBody>
      </p:sp>
    </p:spTree>
    <p:extLst>
      <p:ext uri="{BB962C8B-B14F-4D97-AF65-F5344CB8AC3E}">
        <p14:creationId xmlns:p14="http://schemas.microsoft.com/office/powerpoint/2010/main" val="34679422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31659AA9-9916-499A-AEF1-9C12527B6683}" type="slidenum">
              <a:rPr lang="en-US" altLang="en-US" smtClean="0"/>
              <a:pPr>
                <a:defRPr/>
              </a:pPr>
              <a:t>28</a:t>
            </a:fld>
            <a:endParaRPr lang="en-US" altLang="en-US"/>
          </a:p>
        </p:txBody>
      </p:sp>
    </p:spTree>
    <p:extLst>
      <p:ext uri="{BB962C8B-B14F-4D97-AF65-F5344CB8AC3E}">
        <p14:creationId xmlns:p14="http://schemas.microsoft.com/office/powerpoint/2010/main" val="4087315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31659AA9-9916-499A-AEF1-9C12527B6683}" type="slidenum">
              <a:rPr lang="en-US" altLang="en-US" smtClean="0"/>
              <a:pPr>
                <a:defRPr/>
              </a:pPr>
              <a:t>2</a:t>
            </a:fld>
            <a:endParaRPr lang="en-US" altLang="en-US"/>
          </a:p>
        </p:txBody>
      </p:sp>
    </p:spTree>
    <p:extLst>
      <p:ext uri="{BB962C8B-B14F-4D97-AF65-F5344CB8AC3E}">
        <p14:creationId xmlns:p14="http://schemas.microsoft.com/office/powerpoint/2010/main" val="37755698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31659AA9-9916-499A-AEF1-9C12527B6683}" type="slidenum">
              <a:rPr lang="en-US" altLang="en-US" smtClean="0"/>
              <a:pPr>
                <a:defRPr/>
              </a:pPr>
              <a:t>29</a:t>
            </a:fld>
            <a:endParaRPr lang="en-US" altLang="en-US"/>
          </a:p>
        </p:txBody>
      </p:sp>
    </p:spTree>
    <p:extLst>
      <p:ext uri="{BB962C8B-B14F-4D97-AF65-F5344CB8AC3E}">
        <p14:creationId xmlns:p14="http://schemas.microsoft.com/office/powerpoint/2010/main" val="11241472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31659AA9-9916-499A-AEF1-9C12527B6683}" type="slidenum">
              <a:rPr lang="en-US" altLang="en-US" smtClean="0"/>
              <a:pPr>
                <a:defRPr/>
              </a:pPr>
              <a:t>31</a:t>
            </a:fld>
            <a:endParaRPr lang="en-US" altLang="en-US"/>
          </a:p>
        </p:txBody>
      </p:sp>
    </p:spTree>
    <p:extLst>
      <p:ext uri="{BB962C8B-B14F-4D97-AF65-F5344CB8AC3E}">
        <p14:creationId xmlns:p14="http://schemas.microsoft.com/office/powerpoint/2010/main" val="3644878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31659AA9-9916-499A-AEF1-9C12527B6683}" type="slidenum">
              <a:rPr lang="en-US" altLang="en-US" smtClean="0"/>
              <a:pPr>
                <a:defRPr/>
              </a:pPr>
              <a:t>32</a:t>
            </a:fld>
            <a:endParaRPr lang="en-US" altLang="en-US"/>
          </a:p>
        </p:txBody>
      </p:sp>
    </p:spTree>
    <p:extLst>
      <p:ext uri="{BB962C8B-B14F-4D97-AF65-F5344CB8AC3E}">
        <p14:creationId xmlns:p14="http://schemas.microsoft.com/office/powerpoint/2010/main" val="25015679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31659AA9-9916-499A-AEF1-9C12527B6683}" type="slidenum">
              <a:rPr lang="en-US" altLang="en-US" smtClean="0"/>
              <a:pPr>
                <a:defRPr/>
              </a:pPr>
              <a:t>33</a:t>
            </a:fld>
            <a:endParaRPr lang="en-US" altLang="en-US"/>
          </a:p>
        </p:txBody>
      </p:sp>
    </p:spTree>
    <p:extLst>
      <p:ext uri="{BB962C8B-B14F-4D97-AF65-F5344CB8AC3E}">
        <p14:creationId xmlns:p14="http://schemas.microsoft.com/office/powerpoint/2010/main" val="5069544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31659AA9-9916-499A-AEF1-9C12527B6683}" type="slidenum">
              <a:rPr lang="en-US" altLang="en-US" smtClean="0"/>
              <a:pPr>
                <a:defRPr/>
              </a:pPr>
              <a:t>34</a:t>
            </a:fld>
            <a:endParaRPr lang="en-US" altLang="en-US"/>
          </a:p>
        </p:txBody>
      </p:sp>
    </p:spTree>
    <p:extLst>
      <p:ext uri="{BB962C8B-B14F-4D97-AF65-F5344CB8AC3E}">
        <p14:creationId xmlns:p14="http://schemas.microsoft.com/office/powerpoint/2010/main" val="31282169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31659AA9-9916-499A-AEF1-9C12527B6683}" type="slidenum">
              <a:rPr lang="en-US" altLang="en-US" smtClean="0"/>
              <a:pPr>
                <a:defRPr/>
              </a:pPr>
              <a:t>35</a:t>
            </a:fld>
            <a:endParaRPr lang="en-US" altLang="en-US"/>
          </a:p>
        </p:txBody>
      </p:sp>
    </p:spTree>
    <p:extLst>
      <p:ext uri="{BB962C8B-B14F-4D97-AF65-F5344CB8AC3E}">
        <p14:creationId xmlns:p14="http://schemas.microsoft.com/office/powerpoint/2010/main" val="4256885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31659AA9-9916-499A-AEF1-9C12527B6683}" type="slidenum">
              <a:rPr lang="en-US" altLang="en-US" smtClean="0"/>
              <a:pPr>
                <a:defRPr/>
              </a:pPr>
              <a:t>38</a:t>
            </a:fld>
            <a:endParaRPr lang="en-US" altLang="en-US"/>
          </a:p>
        </p:txBody>
      </p:sp>
    </p:spTree>
    <p:extLst>
      <p:ext uri="{BB962C8B-B14F-4D97-AF65-F5344CB8AC3E}">
        <p14:creationId xmlns:p14="http://schemas.microsoft.com/office/powerpoint/2010/main" val="33029157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31659AA9-9916-499A-AEF1-9C12527B6683}" type="slidenum">
              <a:rPr lang="en-US" altLang="en-US" smtClean="0"/>
              <a:pPr>
                <a:defRPr/>
              </a:pPr>
              <a:t>39</a:t>
            </a:fld>
            <a:endParaRPr lang="en-US" altLang="en-US"/>
          </a:p>
        </p:txBody>
      </p:sp>
    </p:spTree>
    <p:extLst>
      <p:ext uri="{BB962C8B-B14F-4D97-AF65-F5344CB8AC3E}">
        <p14:creationId xmlns:p14="http://schemas.microsoft.com/office/powerpoint/2010/main" val="5222558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31659AA9-9916-499A-AEF1-9C12527B6683}" type="slidenum">
              <a:rPr lang="en-US" altLang="en-US" smtClean="0"/>
              <a:pPr>
                <a:defRPr/>
              </a:pPr>
              <a:t>40</a:t>
            </a:fld>
            <a:endParaRPr lang="en-US" altLang="en-US"/>
          </a:p>
        </p:txBody>
      </p:sp>
    </p:spTree>
    <p:extLst>
      <p:ext uri="{BB962C8B-B14F-4D97-AF65-F5344CB8AC3E}">
        <p14:creationId xmlns:p14="http://schemas.microsoft.com/office/powerpoint/2010/main" val="39373894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31659AA9-9916-499A-AEF1-9C12527B6683}" type="slidenum">
              <a:rPr lang="en-US" altLang="en-US" smtClean="0"/>
              <a:pPr>
                <a:defRPr/>
              </a:pPr>
              <a:t>41</a:t>
            </a:fld>
            <a:endParaRPr lang="en-US" altLang="en-US"/>
          </a:p>
        </p:txBody>
      </p:sp>
    </p:spTree>
    <p:extLst>
      <p:ext uri="{BB962C8B-B14F-4D97-AF65-F5344CB8AC3E}">
        <p14:creationId xmlns:p14="http://schemas.microsoft.com/office/powerpoint/2010/main" val="1561737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31659AA9-9916-499A-AEF1-9C12527B6683}" type="slidenum">
              <a:rPr lang="en-US" altLang="en-US" smtClean="0"/>
              <a:pPr>
                <a:defRPr/>
              </a:pPr>
              <a:t>3</a:t>
            </a:fld>
            <a:endParaRPr lang="en-US" altLang="en-US"/>
          </a:p>
        </p:txBody>
      </p:sp>
    </p:spTree>
    <p:extLst>
      <p:ext uri="{BB962C8B-B14F-4D97-AF65-F5344CB8AC3E}">
        <p14:creationId xmlns:p14="http://schemas.microsoft.com/office/powerpoint/2010/main" val="5173445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31659AA9-9916-499A-AEF1-9C12527B6683}" type="slidenum">
              <a:rPr lang="en-US" altLang="en-US" smtClean="0"/>
              <a:pPr>
                <a:defRPr/>
              </a:pPr>
              <a:t>42</a:t>
            </a:fld>
            <a:endParaRPr lang="en-US" altLang="en-US"/>
          </a:p>
        </p:txBody>
      </p:sp>
    </p:spTree>
    <p:extLst>
      <p:ext uri="{BB962C8B-B14F-4D97-AF65-F5344CB8AC3E}">
        <p14:creationId xmlns:p14="http://schemas.microsoft.com/office/powerpoint/2010/main" val="38033247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31659AA9-9916-499A-AEF1-9C12527B6683}" type="slidenum">
              <a:rPr lang="en-US" altLang="en-US" smtClean="0"/>
              <a:pPr>
                <a:defRPr/>
              </a:pPr>
              <a:t>43</a:t>
            </a:fld>
            <a:endParaRPr lang="en-US" altLang="en-US"/>
          </a:p>
        </p:txBody>
      </p:sp>
    </p:spTree>
    <p:extLst>
      <p:ext uri="{BB962C8B-B14F-4D97-AF65-F5344CB8AC3E}">
        <p14:creationId xmlns:p14="http://schemas.microsoft.com/office/powerpoint/2010/main" val="13281158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31659AA9-9916-499A-AEF1-9C12527B6683}" type="slidenum">
              <a:rPr lang="en-US" altLang="en-US" smtClean="0"/>
              <a:pPr>
                <a:defRPr/>
              </a:pPr>
              <a:t>44</a:t>
            </a:fld>
            <a:endParaRPr lang="en-US" altLang="en-US"/>
          </a:p>
        </p:txBody>
      </p:sp>
    </p:spTree>
    <p:extLst>
      <p:ext uri="{BB962C8B-B14F-4D97-AF65-F5344CB8AC3E}">
        <p14:creationId xmlns:p14="http://schemas.microsoft.com/office/powerpoint/2010/main" val="38007192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31659AA9-9916-499A-AEF1-9C12527B6683}" type="slidenum">
              <a:rPr lang="en-US" altLang="en-US" smtClean="0"/>
              <a:pPr>
                <a:defRPr/>
              </a:pPr>
              <a:t>45</a:t>
            </a:fld>
            <a:endParaRPr lang="en-US" altLang="en-US"/>
          </a:p>
        </p:txBody>
      </p:sp>
    </p:spTree>
    <p:extLst>
      <p:ext uri="{BB962C8B-B14F-4D97-AF65-F5344CB8AC3E}">
        <p14:creationId xmlns:p14="http://schemas.microsoft.com/office/powerpoint/2010/main" val="25047079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31659AA9-9916-499A-AEF1-9C12527B6683}"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48</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8267281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31659AA9-9916-499A-AEF1-9C12527B6683}" type="slidenum">
              <a:rPr lang="en-US" altLang="en-US" smtClean="0"/>
              <a:pPr>
                <a:defRPr/>
              </a:pPr>
              <a:t>49</a:t>
            </a:fld>
            <a:endParaRPr lang="en-US" altLang="en-US"/>
          </a:p>
        </p:txBody>
      </p:sp>
    </p:spTree>
    <p:extLst>
      <p:ext uri="{BB962C8B-B14F-4D97-AF65-F5344CB8AC3E}">
        <p14:creationId xmlns:p14="http://schemas.microsoft.com/office/powerpoint/2010/main" val="27167407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31659AA9-9916-499A-AEF1-9C12527B6683}" type="slidenum">
              <a:rPr lang="en-US" altLang="en-US" smtClean="0"/>
              <a:pPr>
                <a:defRPr/>
              </a:pPr>
              <a:t>50</a:t>
            </a:fld>
            <a:endParaRPr lang="en-US" altLang="en-US"/>
          </a:p>
        </p:txBody>
      </p:sp>
    </p:spTree>
    <p:extLst>
      <p:ext uri="{BB962C8B-B14F-4D97-AF65-F5344CB8AC3E}">
        <p14:creationId xmlns:p14="http://schemas.microsoft.com/office/powerpoint/2010/main" val="15427818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31659AA9-9916-499A-AEF1-9C12527B6683}" type="slidenum">
              <a:rPr lang="en-US" altLang="en-US" smtClean="0"/>
              <a:pPr>
                <a:defRPr/>
              </a:pPr>
              <a:t>51</a:t>
            </a:fld>
            <a:endParaRPr lang="en-US" altLang="en-US"/>
          </a:p>
        </p:txBody>
      </p:sp>
    </p:spTree>
    <p:extLst>
      <p:ext uri="{BB962C8B-B14F-4D97-AF65-F5344CB8AC3E}">
        <p14:creationId xmlns:p14="http://schemas.microsoft.com/office/powerpoint/2010/main" val="42101920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31659AA9-9916-499A-AEF1-9C12527B6683}" type="slidenum">
              <a:rPr lang="en-US" altLang="en-US" smtClean="0"/>
              <a:pPr>
                <a:defRPr/>
              </a:pPr>
              <a:t>52</a:t>
            </a:fld>
            <a:endParaRPr lang="en-US" altLang="en-US"/>
          </a:p>
        </p:txBody>
      </p:sp>
    </p:spTree>
    <p:extLst>
      <p:ext uri="{BB962C8B-B14F-4D97-AF65-F5344CB8AC3E}">
        <p14:creationId xmlns:p14="http://schemas.microsoft.com/office/powerpoint/2010/main" val="16517676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31659AA9-9916-499A-AEF1-9C12527B6683}" type="slidenum">
              <a:rPr lang="en-US" altLang="en-US" smtClean="0"/>
              <a:pPr>
                <a:defRPr/>
              </a:pPr>
              <a:t>53</a:t>
            </a:fld>
            <a:endParaRPr lang="en-US" altLang="en-US"/>
          </a:p>
        </p:txBody>
      </p:sp>
    </p:spTree>
    <p:extLst>
      <p:ext uri="{BB962C8B-B14F-4D97-AF65-F5344CB8AC3E}">
        <p14:creationId xmlns:p14="http://schemas.microsoft.com/office/powerpoint/2010/main" val="2174246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48C4EE14-F8E6-4C71-AC67-EC7E08E3CF3D}" type="slidenum">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435" name="Rectangle 2"/>
          <p:cNvSpPr>
            <a:spLocks noGrp="1" noRot="1" noChangeAspect="1" noChangeArrowheads="1" noTextEdit="1"/>
          </p:cNvSpPr>
          <p:nvPr>
            <p:ph type="sldImg"/>
          </p:nvPr>
        </p:nvSpPr>
        <p:spPr>
          <a:xfrm>
            <a:off x="1152525" y="693738"/>
            <a:ext cx="4551363" cy="3413125"/>
          </a:xfrm>
          <a:solidFill>
            <a:srgbClr val="FFFFFF"/>
          </a:solidFill>
          <a:ln/>
        </p:spPr>
      </p:sp>
      <p:sp>
        <p:nvSpPr>
          <p:cNvPr id="18436" name="Rectangle 3"/>
          <p:cNvSpPr>
            <a:spLocks noGrp="1" noChangeArrowheads="1"/>
          </p:cNvSpPr>
          <p:nvPr>
            <p:ph type="body" idx="1"/>
          </p:nvPr>
        </p:nvSpPr>
        <p:spPr>
          <a:xfrm>
            <a:off x="912813" y="4341813"/>
            <a:ext cx="5032375" cy="4114800"/>
          </a:xfrm>
          <a:solidFill>
            <a:srgbClr val="FFFFFF"/>
          </a:solidFill>
          <a:ln>
            <a:solidFill>
              <a:srgbClr val="000000"/>
            </a:solidFill>
          </a:ln>
        </p:spPr>
        <p:txBody>
          <a:bodyPr lIns="93049" tIns="46525" rIns="93049" bIns="46525"/>
          <a:lstStyle/>
          <a:p>
            <a:endParaRPr lang="en-GB" altLang="en-US"/>
          </a:p>
        </p:txBody>
      </p:sp>
    </p:spTree>
    <p:extLst>
      <p:ext uri="{BB962C8B-B14F-4D97-AF65-F5344CB8AC3E}">
        <p14:creationId xmlns:p14="http://schemas.microsoft.com/office/powerpoint/2010/main" val="35542723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31659AA9-9916-499A-AEF1-9C12527B6683}" type="slidenum">
              <a:rPr lang="en-US" altLang="en-US" smtClean="0"/>
              <a:pPr>
                <a:defRPr/>
              </a:pPr>
              <a:t>55</a:t>
            </a:fld>
            <a:endParaRPr lang="en-US" altLang="en-US"/>
          </a:p>
        </p:txBody>
      </p:sp>
    </p:spTree>
    <p:extLst>
      <p:ext uri="{BB962C8B-B14F-4D97-AF65-F5344CB8AC3E}">
        <p14:creationId xmlns:p14="http://schemas.microsoft.com/office/powerpoint/2010/main" val="33311341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31659AA9-9916-499A-AEF1-9C12527B6683}" type="slidenum">
              <a:rPr lang="en-US" altLang="en-US" smtClean="0"/>
              <a:pPr>
                <a:defRPr/>
              </a:pPr>
              <a:t>56</a:t>
            </a:fld>
            <a:endParaRPr lang="en-US" altLang="en-US"/>
          </a:p>
        </p:txBody>
      </p:sp>
    </p:spTree>
    <p:extLst>
      <p:ext uri="{BB962C8B-B14F-4D97-AF65-F5344CB8AC3E}">
        <p14:creationId xmlns:p14="http://schemas.microsoft.com/office/powerpoint/2010/main" val="15171337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31659AA9-9916-499A-AEF1-9C12527B6683}" type="slidenum">
              <a:rPr lang="en-US" altLang="en-US" smtClean="0"/>
              <a:pPr>
                <a:defRPr/>
              </a:pPr>
              <a:t>58</a:t>
            </a:fld>
            <a:endParaRPr lang="en-US" altLang="en-US"/>
          </a:p>
        </p:txBody>
      </p:sp>
    </p:spTree>
    <p:extLst>
      <p:ext uri="{BB962C8B-B14F-4D97-AF65-F5344CB8AC3E}">
        <p14:creationId xmlns:p14="http://schemas.microsoft.com/office/powerpoint/2010/main" val="40815412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31659AA9-9916-499A-AEF1-9C12527B6683}" type="slidenum">
              <a:rPr lang="en-US" altLang="en-US" smtClean="0"/>
              <a:pPr>
                <a:defRPr/>
              </a:pPr>
              <a:t>59</a:t>
            </a:fld>
            <a:endParaRPr lang="en-US" altLang="en-US"/>
          </a:p>
        </p:txBody>
      </p:sp>
    </p:spTree>
    <p:extLst>
      <p:ext uri="{BB962C8B-B14F-4D97-AF65-F5344CB8AC3E}">
        <p14:creationId xmlns:p14="http://schemas.microsoft.com/office/powerpoint/2010/main" val="22101608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31659AA9-9916-499A-AEF1-9C12527B6683}" type="slidenum">
              <a:rPr lang="en-US" altLang="en-US" smtClean="0"/>
              <a:pPr>
                <a:defRPr/>
              </a:pPr>
              <a:t>60</a:t>
            </a:fld>
            <a:endParaRPr lang="en-US" altLang="en-US"/>
          </a:p>
        </p:txBody>
      </p:sp>
    </p:spTree>
    <p:extLst>
      <p:ext uri="{BB962C8B-B14F-4D97-AF65-F5344CB8AC3E}">
        <p14:creationId xmlns:p14="http://schemas.microsoft.com/office/powerpoint/2010/main" val="1649358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31659AA9-9916-499A-AEF1-9C12527B6683}" type="slidenum">
              <a:rPr lang="en-US" altLang="en-US" smtClean="0"/>
              <a:pPr>
                <a:defRPr/>
              </a:pPr>
              <a:t>62</a:t>
            </a:fld>
            <a:endParaRPr lang="en-US" altLang="en-US"/>
          </a:p>
        </p:txBody>
      </p:sp>
    </p:spTree>
    <p:extLst>
      <p:ext uri="{BB962C8B-B14F-4D97-AF65-F5344CB8AC3E}">
        <p14:creationId xmlns:p14="http://schemas.microsoft.com/office/powerpoint/2010/main" val="23109382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31659AA9-9916-499A-AEF1-9C12527B6683}" type="slidenum">
              <a:rPr lang="en-US" altLang="en-US" smtClean="0"/>
              <a:pPr>
                <a:defRPr/>
              </a:pPr>
              <a:t>63</a:t>
            </a:fld>
            <a:endParaRPr lang="en-US" altLang="en-US"/>
          </a:p>
        </p:txBody>
      </p:sp>
    </p:spTree>
    <p:extLst>
      <p:ext uri="{BB962C8B-B14F-4D97-AF65-F5344CB8AC3E}">
        <p14:creationId xmlns:p14="http://schemas.microsoft.com/office/powerpoint/2010/main" val="5535067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31659AA9-9916-499A-AEF1-9C12527B6683}" type="slidenum">
              <a:rPr lang="en-US" altLang="en-US" smtClean="0"/>
              <a:pPr>
                <a:defRPr/>
              </a:pPr>
              <a:t>64</a:t>
            </a:fld>
            <a:endParaRPr lang="en-US" altLang="en-US"/>
          </a:p>
        </p:txBody>
      </p:sp>
    </p:spTree>
    <p:extLst>
      <p:ext uri="{BB962C8B-B14F-4D97-AF65-F5344CB8AC3E}">
        <p14:creationId xmlns:p14="http://schemas.microsoft.com/office/powerpoint/2010/main" val="739681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B9960CF-6394-40ED-A959-3FBF196A3B7C}"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521715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31659AA9-9916-499A-AEF1-9C12527B6683}" type="slidenum">
              <a:rPr lang="en-US" altLang="en-US" smtClean="0"/>
              <a:pPr>
                <a:defRPr/>
              </a:pPr>
              <a:t>9</a:t>
            </a:fld>
            <a:endParaRPr lang="en-US" altLang="en-US"/>
          </a:p>
        </p:txBody>
      </p:sp>
    </p:spTree>
    <p:extLst>
      <p:ext uri="{BB962C8B-B14F-4D97-AF65-F5344CB8AC3E}">
        <p14:creationId xmlns:p14="http://schemas.microsoft.com/office/powerpoint/2010/main" val="2988060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B9960CF-6394-40ED-A959-3FBF196A3B7C}"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842260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31659AA9-9916-499A-AEF1-9C12527B6683}" type="slidenum">
              <a:rPr lang="en-US" altLang="en-US" smtClean="0"/>
              <a:pPr>
                <a:defRPr/>
              </a:pPr>
              <a:t>12</a:t>
            </a:fld>
            <a:endParaRPr lang="en-US" altLang="en-US"/>
          </a:p>
        </p:txBody>
      </p:sp>
    </p:spTree>
    <p:extLst>
      <p:ext uri="{BB962C8B-B14F-4D97-AF65-F5344CB8AC3E}">
        <p14:creationId xmlns:p14="http://schemas.microsoft.com/office/powerpoint/2010/main" val="1618074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B9960CF-6394-40ED-A959-3FBF196A3B7C}"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6505229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5.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6.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8.xml"/><Relationship Id="rId4" Type="http://schemas.openxmlformats.org/officeDocument/2006/relationships/image" Target="../media/image1.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1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7" name="Freeform 18"/>
            <p:cNvSpPr>
              <a:spLocks/>
            </p:cNvSpPr>
            <p:nvPr/>
          </p:nvSpPr>
          <p:spPr bwMode="auto">
            <a:xfrm>
              <a:off x="35926" y="5135025"/>
              <a:ext cx="9108074" cy="838869"/>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GB"/>
            </a:p>
          </p:txBody>
        </p:sp>
        <p:sp>
          <p:nvSpPr>
            <p:cNvPr id="8" name="Freeform 19"/>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10" name="Straight Connector 20"/>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lstStyle>
          <a:p>
            <a:pPr>
              <a:defRPr/>
            </a:pPr>
            <a:fld id="{72372FAF-0B20-44C0-A735-88BB261F2CC1}" type="slidenum">
              <a:rPr lang="en-US" altLang="en-US"/>
              <a:pPr>
                <a:defRPr/>
              </a:pPr>
              <a:t>‹#›</a:t>
            </a:fld>
            <a:endParaRPr lang="en-US" altLang="en-US"/>
          </a:p>
        </p:txBody>
      </p:sp>
    </p:spTree>
    <p:extLst>
      <p:ext uri="{BB962C8B-B14F-4D97-AF65-F5344CB8AC3E}">
        <p14:creationId xmlns:p14="http://schemas.microsoft.com/office/powerpoint/2010/main" val="4112279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BD61A3E1-A568-4396-B9E4-1D39C94A29D0}" type="slidenum">
              <a:rPr lang="en-US" altLang="en-US"/>
              <a:pPr>
                <a:defRPr/>
              </a:pPr>
              <a:t>‹#›</a:t>
            </a:fld>
            <a:endParaRPr lang="en-US" altLang="en-US"/>
          </a:p>
        </p:txBody>
      </p:sp>
    </p:spTree>
    <p:extLst>
      <p:ext uri="{BB962C8B-B14F-4D97-AF65-F5344CB8AC3E}">
        <p14:creationId xmlns:p14="http://schemas.microsoft.com/office/powerpoint/2010/main" val="4269432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F3977CDC-32DE-427C-9B37-0CCBE6FDAD8A}" type="slidenum">
              <a:rPr lang="en-US" altLang="en-US"/>
              <a:pPr>
                <a:defRPr/>
              </a:pPr>
              <a:t>‹#›</a:t>
            </a:fld>
            <a:endParaRPr lang="en-US" altLang="en-US"/>
          </a:p>
        </p:txBody>
      </p:sp>
    </p:spTree>
    <p:extLst>
      <p:ext uri="{BB962C8B-B14F-4D97-AF65-F5344CB8AC3E}">
        <p14:creationId xmlns:p14="http://schemas.microsoft.com/office/powerpoint/2010/main" val="240734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968270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7" name="Freeform 18"/>
            <p:cNvSpPr>
              <a:spLocks/>
            </p:cNvSpPr>
            <p:nvPr/>
          </p:nvSpPr>
          <p:spPr bwMode="auto">
            <a:xfrm>
              <a:off x="35926" y="5135025"/>
              <a:ext cx="9108074" cy="838869"/>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IE"/>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smtClean="0">
                <a:solidFill>
                  <a:srgbClr val="FFFFFF"/>
                </a:solidFill>
              </a:defRPr>
            </a:lvl1pPr>
          </a:lstStyle>
          <a:p>
            <a:pPr>
              <a:defRPr/>
            </a:pPr>
            <a:fld id="{03792DA6-0C57-4973-900B-6D48EDB340BD}" type="slidenum">
              <a:rPr lang="en-US" altLang="en-US"/>
              <a:pPr>
                <a:defRPr/>
              </a:pPr>
              <a:t>‹#›</a:t>
            </a:fld>
            <a:endParaRPr lang="en-US" altLang="en-US"/>
          </a:p>
        </p:txBody>
      </p:sp>
    </p:spTree>
    <p:extLst>
      <p:ext uri="{BB962C8B-B14F-4D97-AF65-F5344CB8AC3E}">
        <p14:creationId xmlns:p14="http://schemas.microsoft.com/office/powerpoint/2010/main" val="2934688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E7DA2651-0855-4DD6-80B8-5109AFFCEB8B}" type="slidenum">
              <a:rPr lang="en-US" altLang="en-US"/>
              <a:pPr>
                <a:defRPr/>
              </a:pPr>
              <a:t>‹#›</a:t>
            </a:fld>
            <a:endParaRPr lang="en-US" altLang="en-US"/>
          </a:p>
        </p:txBody>
      </p:sp>
    </p:spTree>
    <p:extLst>
      <p:ext uri="{BB962C8B-B14F-4D97-AF65-F5344CB8AC3E}">
        <p14:creationId xmlns:p14="http://schemas.microsoft.com/office/powerpoint/2010/main" val="3546690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smtClean="0"/>
            </a:lvl1pPr>
          </a:lstStyle>
          <a:p>
            <a:pPr>
              <a:defRPr/>
            </a:pPr>
            <a:fld id="{4E60CEC1-E4AD-403E-8170-7AAD9E94F08A}" type="slidenum">
              <a:rPr lang="en-US" altLang="en-US"/>
              <a:pPr>
                <a:defRPr/>
              </a:pPr>
              <a:t>‹#›</a:t>
            </a:fld>
            <a:endParaRPr lang="en-US" altLang="en-US"/>
          </a:p>
        </p:txBody>
      </p:sp>
    </p:spTree>
    <p:extLst>
      <p:ext uri="{BB962C8B-B14F-4D97-AF65-F5344CB8AC3E}">
        <p14:creationId xmlns:p14="http://schemas.microsoft.com/office/powerpoint/2010/main" val="2386134269"/>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extLst/>
          </a:lstStyle>
          <a:p>
            <a:pPr>
              <a:defRPr/>
            </a:pPr>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smtClean="0"/>
            </a:lvl1pPr>
          </a:lstStyle>
          <a:p>
            <a:pPr>
              <a:defRPr/>
            </a:pPr>
            <a:fld id="{17D54A5A-5F2F-404F-BC29-EF683A8FB9F0}" type="slidenum">
              <a:rPr lang="en-US" altLang="en-US"/>
              <a:pPr>
                <a:defRPr/>
              </a:pPr>
              <a:t>‹#›</a:t>
            </a:fld>
            <a:endParaRPr lang="en-US" altLang="en-US"/>
          </a:p>
        </p:txBody>
      </p:sp>
    </p:spTree>
    <p:extLst>
      <p:ext uri="{BB962C8B-B14F-4D97-AF65-F5344CB8AC3E}">
        <p14:creationId xmlns:p14="http://schemas.microsoft.com/office/powerpoint/2010/main" val="536567516"/>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extLst/>
          </a:lstStyle>
          <a:p>
            <a:pPr>
              <a:defRPr/>
            </a:pPr>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smtClean="0"/>
            </a:lvl1pPr>
          </a:lstStyle>
          <a:p>
            <a:pPr>
              <a:defRPr/>
            </a:pPr>
            <a:fld id="{E6FF3A0E-A8D9-4520-B1DC-3FA785DC8FBD}" type="slidenum">
              <a:rPr lang="en-US" altLang="en-US"/>
              <a:pPr>
                <a:defRPr/>
              </a:pPr>
              <a:t>‹#›</a:t>
            </a:fld>
            <a:endParaRPr lang="en-US" altLang="en-US"/>
          </a:p>
        </p:txBody>
      </p:sp>
    </p:spTree>
    <p:extLst>
      <p:ext uri="{BB962C8B-B14F-4D97-AF65-F5344CB8AC3E}">
        <p14:creationId xmlns:p14="http://schemas.microsoft.com/office/powerpoint/2010/main" val="1417440255"/>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extLst/>
          </a:lstStyle>
          <a:p>
            <a:pPr>
              <a:defRPr/>
            </a:pPr>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smtClean="0"/>
            </a:lvl1pPr>
          </a:lstStyle>
          <a:p>
            <a:pPr>
              <a:defRPr/>
            </a:pPr>
            <a:fld id="{C7C566DE-3959-46F8-AE10-D8F93147B468}" type="slidenum">
              <a:rPr lang="en-US" altLang="en-US"/>
              <a:pPr>
                <a:defRPr/>
              </a:pPr>
              <a:t>‹#›</a:t>
            </a:fld>
            <a:endParaRPr lang="en-US" altLang="en-US"/>
          </a:p>
        </p:txBody>
      </p:sp>
    </p:spTree>
    <p:extLst>
      <p:ext uri="{BB962C8B-B14F-4D97-AF65-F5344CB8AC3E}">
        <p14:creationId xmlns:p14="http://schemas.microsoft.com/office/powerpoint/2010/main" val="3969287349"/>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29BC5E1E-F302-4AB0-8E50-BD830CCBF179}" type="slidenum">
              <a:rPr lang="en-US" altLang="en-US"/>
              <a:pPr>
                <a:defRPr/>
              </a:pPr>
              <a:t>‹#›</a:t>
            </a:fld>
            <a:endParaRPr lang="en-US" altLang="en-US"/>
          </a:p>
        </p:txBody>
      </p:sp>
    </p:spTree>
    <p:extLst>
      <p:ext uri="{BB962C8B-B14F-4D97-AF65-F5344CB8AC3E}">
        <p14:creationId xmlns:p14="http://schemas.microsoft.com/office/powerpoint/2010/main" val="1262102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FCC4D7BE-5DFB-490D-B38B-5F803A690006}" type="slidenum">
              <a:rPr lang="en-US" altLang="en-US"/>
              <a:pPr>
                <a:defRPr/>
              </a:pPr>
              <a:t>‹#›</a:t>
            </a:fld>
            <a:endParaRPr lang="en-US" altLang="en-US"/>
          </a:p>
        </p:txBody>
      </p:sp>
    </p:spTree>
    <p:extLst>
      <p:ext uri="{BB962C8B-B14F-4D97-AF65-F5344CB8AC3E}">
        <p14:creationId xmlns:p14="http://schemas.microsoft.com/office/powerpoint/2010/main" val="9493951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extLst/>
          </a:lstStyle>
          <a:p>
            <a:pPr>
              <a:defRPr/>
            </a:pPr>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smtClean="0"/>
            </a:lvl1pPr>
          </a:lstStyle>
          <a:p>
            <a:pPr>
              <a:defRPr/>
            </a:pPr>
            <a:fld id="{6342812B-A3E1-4F27-9AA9-41057EBEE7D0}" type="slidenum">
              <a:rPr lang="en-US" altLang="en-US"/>
              <a:pPr>
                <a:defRPr/>
              </a:pPr>
              <a:t>‹#›</a:t>
            </a:fld>
            <a:endParaRPr lang="en-US" altLang="en-US"/>
          </a:p>
        </p:txBody>
      </p:sp>
    </p:spTree>
    <p:extLst>
      <p:ext uri="{BB962C8B-B14F-4D97-AF65-F5344CB8AC3E}">
        <p14:creationId xmlns:p14="http://schemas.microsoft.com/office/powerpoint/2010/main" val="1299336359"/>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6" name="Freeform 15"/>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IE"/>
          </a:p>
        </p:txBody>
      </p:sp>
      <p:sp>
        <p:nvSpPr>
          <p:cNvPr id="7" name="Right Triangle 6"/>
          <p:cNvSpPr>
            <a:spLocks/>
          </p:cNvSpPr>
          <p:nvPr/>
        </p:nvSpPr>
        <p:spPr bwMode="auto">
          <a:xfrm>
            <a:off x="-6042" y="5791253"/>
            <a:ext cx="3402314"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smtClean="0"/>
            </a:lvl1pPr>
          </a:lstStyle>
          <a:p>
            <a:pPr>
              <a:defRPr/>
            </a:pPr>
            <a:fld id="{1B48EE37-4FC4-458D-928E-407F17DA9948}" type="slidenum">
              <a:rPr lang="en-US" altLang="en-US"/>
              <a:pPr>
                <a:defRPr/>
              </a:pPr>
              <a:t>‹#›</a:t>
            </a:fld>
            <a:endParaRPr lang="en-US" altLang="en-US"/>
          </a:p>
        </p:txBody>
      </p:sp>
    </p:spTree>
    <p:extLst>
      <p:ext uri="{BB962C8B-B14F-4D97-AF65-F5344CB8AC3E}">
        <p14:creationId xmlns:p14="http://schemas.microsoft.com/office/powerpoint/2010/main" val="3455827006"/>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3427FA82-AA73-4268-A202-4A91AE095A47}" type="slidenum">
              <a:rPr lang="en-US" altLang="en-US"/>
              <a:pPr>
                <a:defRPr/>
              </a:pPr>
              <a:t>‹#›</a:t>
            </a:fld>
            <a:endParaRPr lang="en-US" altLang="en-US"/>
          </a:p>
        </p:txBody>
      </p:sp>
    </p:spTree>
    <p:extLst>
      <p:ext uri="{BB962C8B-B14F-4D97-AF65-F5344CB8AC3E}">
        <p14:creationId xmlns:p14="http://schemas.microsoft.com/office/powerpoint/2010/main" val="12264361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87838458-285B-464D-B1B6-78A5381584ED}" type="slidenum">
              <a:rPr lang="en-US" altLang="en-US"/>
              <a:pPr>
                <a:defRPr/>
              </a:pPr>
              <a:t>‹#›</a:t>
            </a:fld>
            <a:endParaRPr lang="en-US" altLang="en-US"/>
          </a:p>
        </p:txBody>
      </p:sp>
    </p:spTree>
    <p:extLst>
      <p:ext uri="{BB962C8B-B14F-4D97-AF65-F5344CB8AC3E}">
        <p14:creationId xmlns:p14="http://schemas.microsoft.com/office/powerpoint/2010/main" val="15197706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1798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5" name="Chevron 15"/>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58EAAAE0-38CE-44D6-9C97-6A3D15FC4D7F}" type="slidenum">
              <a:rPr lang="en-US" altLang="en-US"/>
              <a:pPr>
                <a:defRPr/>
              </a:pPr>
              <a:t>‹#›</a:t>
            </a:fld>
            <a:endParaRPr lang="en-US" altLang="en-US"/>
          </a:p>
        </p:txBody>
      </p:sp>
    </p:spTree>
    <p:extLst>
      <p:ext uri="{BB962C8B-B14F-4D97-AF65-F5344CB8AC3E}">
        <p14:creationId xmlns:p14="http://schemas.microsoft.com/office/powerpoint/2010/main" val="151618539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extLst/>
          </a:lstStyle>
          <a:p>
            <a:pPr>
              <a:defRPr/>
            </a:pPr>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BFCB448C-1EF1-4B5E-930C-8B86EC7F8C2B}" type="slidenum">
              <a:rPr lang="en-US" altLang="en-US"/>
              <a:pPr>
                <a:defRPr/>
              </a:pPr>
              <a:t>‹#›</a:t>
            </a:fld>
            <a:endParaRPr lang="en-US" altLang="en-US"/>
          </a:p>
        </p:txBody>
      </p:sp>
    </p:spTree>
    <p:extLst>
      <p:ext uri="{BB962C8B-B14F-4D97-AF65-F5344CB8AC3E}">
        <p14:creationId xmlns:p14="http://schemas.microsoft.com/office/powerpoint/2010/main" val="424759089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extLst/>
          </a:lstStyle>
          <a:p>
            <a:pPr>
              <a:defRPr/>
            </a:pPr>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FBE23C7A-47C9-457D-BB5B-8D92FB9F3FA1}" type="slidenum">
              <a:rPr lang="en-US" altLang="en-US"/>
              <a:pPr>
                <a:defRPr/>
              </a:pPr>
              <a:t>‹#›</a:t>
            </a:fld>
            <a:endParaRPr lang="en-US" altLang="en-US"/>
          </a:p>
        </p:txBody>
      </p:sp>
    </p:spTree>
    <p:extLst>
      <p:ext uri="{BB962C8B-B14F-4D97-AF65-F5344CB8AC3E}">
        <p14:creationId xmlns:p14="http://schemas.microsoft.com/office/powerpoint/2010/main" val="4160194716"/>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extLst/>
          </a:lstStyle>
          <a:p>
            <a:pPr>
              <a:defRPr/>
            </a:pPr>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1E4E1CBC-873E-491B-9C54-3778DC2CBEAF}" type="slidenum">
              <a:rPr lang="en-US" altLang="en-US"/>
              <a:pPr>
                <a:defRPr/>
              </a:pPr>
              <a:t>‹#›</a:t>
            </a:fld>
            <a:endParaRPr lang="en-US" altLang="en-US"/>
          </a:p>
        </p:txBody>
      </p:sp>
    </p:spTree>
    <p:extLst>
      <p:ext uri="{BB962C8B-B14F-4D97-AF65-F5344CB8AC3E}">
        <p14:creationId xmlns:p14="http://schemas.microsoft.com/office/powerpoint/2010/main" val="3063907425"/>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530A9C3B-2032-4EEF-B329-606BA7A5D653}" type="slidenum">
              <a:rPr lang="en-US" altLang="en-US"/>
              <a:pPr>
                <a:defRPr/>
              </a:pPr>
              <a:t>‹#›</a:t>
            </a:fld>
            <a:endParaRPr lang="en-US" altLang="en-US"/>
          </a:p>
        </p:txBody>
      </p:sp>
    </p:spTree>
    <p:extLst>
      <p:ext uri="{BB962C8B-B14F-4D97-AF65-F5344CB8AC3E}">
        <p14:creationId xmlns:p14="http://schemas.microsoft.com/office/powerpoint/2010/main" val="3784997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extLst/>
          </a:lstStyle>
          <a:p>
            <a:pPr>
              <a:defRPr/>
            </a:pPr>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DC0EC814-63C0-4990-BFD0-9C3AA53F49D0}" type="slidenum">
              <a:rPr lang="en-US" altLang="en-US"/>
              <a:pPr>
                <a:defRPr/>
              </a:pPr>
              <a:t>‹#›</a:t>
            </a:fld>
            <a:endParaRPr lang="en-US" altLang="en-US"/>
          </a:p>
        </p:txBody>
      </p:sp>
    </p:spTree>
    <p:extLst>
      <p:ext uri="{BB962C8B-B14F-4D97-AF65-F5344CB8AC3E}">
        <p14:creationId xmlns:p14="http://schemas.microsoft.com/office/powerpoint/2010/main" val="2071195446"/>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6" name="Freeform 15"/>
          <p:cNvSpPr>
            <a:spLocks/>
          </p:cNvSpPr>
          <p:nvPr/>
        </p:nvSpPr>
        <p:spPr bwMode="auto">
          <a:xfrm>
            <a:off x="485775" y="5938838"/>
            <a:ext cx="3690938" cy="933450"/>
          </a:xfrm>
          <a:custGeom>
            <a:avLst/>
            <a:gdLst>
              <a:gd name="T0" fmla="*/ 0 w 5591"/>
              <a:gd name="T1" fmla="*/ 0 h 588"/>
              <a:gd name="T2" fmla="*/ 2147483646 w 5591"/>
              <a:gd name="T3" fmla="*/ 0 h 588"/>
              <a:gd name="T4" fmla="*/ 2147483646 w 5591"/>
              <a:gd name="T5" fmla="*/ 2147483646 h 588"/>
              <a:gd name="T6" fmla="*/ 214748364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GB"/>
          </a:p>
        </p:txBody>
      </p:sp>
      <p:sp>
        <p:nvSpPr>
          <p:cNvPr id="7" name="Right Triangle 16"/>
          <p:cNvSpPr>
            <a:spLocks/>
          </p:cNvSpPr>
          <p:nvPr/>
        </p:nvSpPr>
        <p:spPr bwMode="auto">
          <a:xfrm>
            <a:off x="-6042" y="5791253"/>
            <a:ext cx="3402314"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8" name="Straight Connector 18"/>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9"/>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10" name="Chevron 20"/>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a:lvl1pPr>
          </a:lstStyle>
          <a:p>
            <a:pPr>
              <a:defRPr/>
            </a:pPr>
            <a:fld id="{223DDB4F-C75A-46FE-BF94-E0EF682C45BE}" type="slidenum">
              <a:rPr lang="en-US" altLang="en-US"/>
              <a:pPr>
                <a:defRPr/>
              </a:pPr>
              <a:t>‹#›</a:t>
            </a:fld>
            <a:endParaRPr lang="en-US" altLang="en-US"/>
          </a:p>
        </p:txBody>
      </p:sp>
    </p:spTree>
    <p:extLst>
      <p:ext uri="{BB962C8B-B14F-4D97-AF65-F5344CB8AC3E}">
        <p14:creationId xmlns:p14="http://schemas.microsoft.com/office/powerpoint/2010/main" val="733336713"/>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027" name="Freeform 11"/>
          <p:cNvSpPr>
            <a:spLocks/>
          </p:cNvSpPr>
          <p:nvPr/>
        </p:nvSpPr>
        <p:spPr bwMode="auto">
          <a:xfrm>
            <a:off x="485775" y="5938838"/>
            <a:ext cx="3690938" cy="933450"/>
          </a:xfrm>
          <a:custGeom>
            <a:avLst/>
            <a:gdLst>
              <a:gd name="T0" fmla="*/ 0 w 5591"/>
              <a:gd name="T1" fmla="*/ 0 h 588"/>
              <a:gd name="T2" fmla="*/ 2147483646 w 5591"/>
              <a:gd name="T3" fmla="*/ 0 h 588"/>
              <a:gd name="T4" fmla="*/ 2147483646 w 5591"/>
              <a:gd name="T5" fmla="*/ 2147483646 h 588"/>
              <a:gd name="T6" fmla="*/ 214748364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GB"/>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vl1pPr>
          </a:lstStyle>
          <a:p>
            <a:pPr>
              <a:defRPr/>
            </a:pPr>
            <a:fld id="{7A928323-1512-44C4-8938-7D2D76A0D9C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49" r:id="rId1"/>
    <p:sldLayoutId id="2147483845" r:id="rId2"/>
    <p:sldLayoutId id="2147483850" r:id="rId3"/>
    <p:sldLayoutId id="2147483851" r:id="rId4"/>
    <p:sldLayoutId id="2147483852" r:id="rId5"/>
    <p:sldLayoutId id="2147483853" r:id="rId6"/>
    <p:sldLayoutId id="2147483846" r:id="rId7"/>
    <p:sldLayoutId id="2147483854" r:id="rId8"/>
    <p:sldLayoutId id="2147483855" r:id="rId9"/>
    <p:sldLayoutId id="2147483847" r:id="rId10"/>
    <p:sldLayoutId id="2147483848" r:id="rId11"/>
    <p:sldLayoutId id="2147483874" r:id="rId12"/>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027" name="Freeform 11"/>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IE"/>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smtClean="0"/>
            </a:lvl1pPr>
          </a:lstStyle>
          <a:p>
            <a:pPr>
              <a:defRPr/>
            </a:pPr>
            <a:fld id="{218CF3FE-C6FE-4E51-9935-D336949D2517}" type="slidenum">
              <a:rPr lang="en-US" altLang="en-US"/>
              <a:pPr>
                <a:defRPr/>
              </a:pPr>
              <a:t>‹#›</a:t>
            </a:fld>
            <a:endParaRPr lang="en-US" altLang="en-US"/>
          </a:p>
        </p:txBody>
      </p:sp>
    </p:spTree>
    <p:extLst>
      <p:ext uri="{BB962C8B-B14F-4D97-AF65-F5344CB8AC3E}">
        <p14:creationId xmlns:p14="http://schemas.microsoft.com/office/powerpoint/2010/main" val="2182685983"/>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73" r:id="rId12"/>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4.xml"/><Relationship Id="rId5" Type="http://schemas.openxmlformats.org/officeDocument/2006/relationships/image" Target="../media/image5.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4.xml"/><Relationship Id="rId5" Type="http://schemas.openxmlformats.org/officeDocument/2006/relationships/image" Target="../media/image5.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4.xml"/><Relationship Id="rId5" Type="http://schemas.openxmlformats.org/officeDocument/2006/relationships/image" Target="../media/image5.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5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71.xml.rels><?xml version="1.0" encoding="UTF-8" standalone="yes"?>
<Relationships xmlns="http://schemas.openxmlformats.org/package/2006/relationships"><Relationship Id="rId3" Type="http://schemas.openxmlformats.org/officeDocument/2006/relationships/hyperlink" Target="http://www.cs.up.ac.za/cs/aboake/sws780/references/patternstoarchitecture/Gamma-DesignPatternsIntro.pdf" TargetMode="External"/><Relationship Id="rId7" Type="http://schemas.openxmlformats.org/officeDocument/2006/relationships/hyperlink" Target="http://en.wikipedia.org/wiki/Design_pattern_(computer_science)" TargetMode="External"/><Relationship Id="rId2" Type="http://schemas.openxmlformats.org/officeDocument/2006/relationships/hyperlink" Target="http://hillside.net/patterns" TargetMode="External"/><Relationship Id="rId1" Type="http://schemas.openxmlformats.org/officeDocument/2006/relationships/slideLayout" Target="../slideLayouts/slideLayout2.xml"/><Relationship Id="rId6" Type="http://schemas.openxmlformats.org/officeDocument/2006/relationships/hyperlink" Target="http://books.google.ie/books?id=GGpXN9SMELMC&amp;printsec=frontcover&amp;dq=design+patterns&amp;hl=en&amp;sa=X&amp;ei=XohKT5UEjYGFB_TJ2dAL&amp;ved=0CDgQ6AEwAQ" TargetMode="External"/><Relationship Id="rId5" Type="http://schemas.openxmlformats.org/officeDocument/2006/relationships/hyperlink" Target="http://c2.com/cgi/wiki?GangOfFour" TargetMode="External"/><Relationship Id="rId4" Type="http://schemas.openxmlformats.org/officeDocument/2006/relationships/hyperlink" Target="http://www.uml.org.cn/c++/pdf/DesignPatterns.pdf" TargetMode="Externa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age.freepik.com/free-photo/abstract-techno-background-with-connecting-lines_1048-5570.jpg">
            <a:extLst>
              <a:ext uri="{FF2B5EF4-FFF2-40B4-BE49-F238E27FC236}">
                <a16:creationId xmlns:a16="http://schemas.microsoft.com/office/drawing/2014/main" id="{8494A92D-5FEE-6449-B324-1915FBA1C71A}"/>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8000"/>
                    </a14:imgEffect>
                    <a14:imgEffect>
                      <a14:colorTemperature colorTemp="4700"/>
                    </a14:imgEffect>
                    <a14:imgEffect>
                      <a14:brightnessContrast bright="30000"/>
                    </a14:imgEffect>
                  </a14:imgLayer>
                </a14:imgProps>
              </a:ext>
              <a:ext uri="{28A0092B-C50C-407E-A947-70E740481C1C}">
                <a14:useLocalDpi xmlns:a14="http://schemas.microsoft.com/office/drawing/2010/main" val="0"/>
              </a:ext>
            </a:extLst>
          </a:blip>
          <a:srcRect/>
          <a:stretch>
            <a:fillRect/>
          </a:stretch>
        </p:blipFill>
        <p:spPr bwMode="auto">
          <a:xfrm>
            <a:off x="0" y="-39564"/>
            <a:ext cx="9144001" cy="6897564"/>
          </a:xfrm>
          <a:prstGeom prst="rect">
            <a:avLst/>
          </a:prstGeom>
          <a:noFill/>
          <a:extLst>
            <a:ext uri="{909E8E84-426E-40DD-AFC4-6F175D3DCCD1}">
              <a14:hiddenFill xmlns:a14="http://schemas.microsoft.com/office/drawing/2010/main">
                <a:solidFill>
                  <a:srgbClr val="FFFFFF"/>
                </a:solidFill>
              </a14:hiddenFill>
            </a:ext>
          </a:extLst>
        </p:spPr>
      </p:pic>
      <p:sp>
        <p:nvSpPr>
          <p:cNvPr id="20" name="Rounded Rectangle 19"/>
          <p:cNvSpPr/>
          <p:nvPr/>
        </p:nvSpPr>
        <p:spPr>
          <a:xfrm>
            <a:off x="275395" y="977403"/>
            <a:ext cx="8573557" cy="4905102"/>
          </a:xfrm>
          <a:prstGeom prst="roundRect">
            <a:avLst>
              <a:gd name="adj" fmla="val 2994"/>
            </a:avLst>
          </a:prstGeom>
          <a:noFill/>
          <a:ln w="25400">
            <a:gradFill>
              <a:gsLst>
                <a:gs pos="0">
                  <a:srgbClr val="002060">
                    <a:alpha val="50000"/>
                  </a:srgbClr>
                </a:gs>
                <a:gs pos="50000">
                  <a:srgbClr val="12FCF6">
                    <a:alpha val="33000"/>
                  </a:srgbClr>
                </a:gs>
                <a:gs pos="100000">
                  <a:srgbClr val="0070C0">
                    <a:alpha val="52000"/>
                  </a:srgbClr>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sz="1800">
              <a:solidFill>
                <a:prstClr val="white"/>
              </a:solidFill>
              <a:latin typeface="Arial"/>
            </a:endParaRPr>
          </a:p>
        </p:txBody>
      </p:sp>
      <p:sp>
        <p:nvSpPr>
          <p:cNvPr id="22" name="TextBox 21"/>
          <p:cNvSpPr txBox="1"/>
          <p:nvPr/>
        </p:nvSpPr>
        <p:spPr>
          <a:xfrm>
            <a:off x="295050" y="2852936"/>
            <a:ext cx="8525423" cy="1338828"/>
          </a:xfrm>
          <a:prstGeom prst="rect">
            <a:avLst/>
          </a:prstGeom>
          <a:solidFill>
            <a:schemeClr val="tx1">
              <a:alpha val="71000"/>
            </a:schemeClr>
          </a:solidFill>
        </p:spPr>
        <p:txBody>
          <a:bodyPr wrap="square" rtlCol="0">
            <a:spAutoFit/>
          </a:bodyPr>
          <a:lstStyle/>
          <a:p>
            <a:pPr algn="ctr" defTabSz="914378"/>
            <a:r>
              <a:rPr lang="en-US" sz="4050" dirty="0">
                <a:solidFill>
                  <a:srgbClr val="55FDF9"/>
                </a:solidFill>
                <a:latin typeface="Arial"/>
              </a:rPr>
              <a:t>Object Oriented</a:t>
            </a:r>
          </a:p>
          <a:p>
            <a:pPr algn="ctr" defTabSz="914378"/>
            <a:r>
              <a:rPr lang="en-US" sz="4050" dirty="0">
                <a:solidFill>
                  <a:srgbClr val="55FDF9"/>
                </a:solidFill>
                <a:latin typeface="Arial"/>
              </a:rPr>
              <a:t>Software Engineering</a:t>
            </a:r>
            <a:endParaRPr lang="es-MX" sz="4050" dirty="0">
              <a:solidFill>
                <a:srgbClr val="4F81BD">
                  <a:lumMod val="20000"/>
                  <a:lumOff val="80000"/>
                </a:srgbClr>
              </a:solidFill>
              <a:latin typeface="Arial Narrow" panose="020B0606020202030204" pitchFamily="34" charset="0"/>
            </a:endParaRPr>
          </a:p>
        </p:txBody>
      </p:sp>
      <p:pic>
        <p:nvPicPr>
          <p:cNvPr id="28" name="Picture 2" descr="http://www.i-studentadvisor.com/nci/english/nci-english_logo.jp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81001" y="1102368"/>
            <a:ext cx="1219200" cy="729573"/>
          </a:xfrm>
          <a:prstGeom prst="rect">
            <a:avLst/>
          </a:prstGeom>
          <a:noFill/>
          <a:effectLst>
            <a:glow rad="63500">
              <a:schemeClr val="accent1">
                <a:satMod val="175000"/>
                <a:alpha val="20000"/>
              </a:schemeClr>
            </a:glo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33A9C38-8979-054D-9901-0BFB5F7B6D0C}"/>
              </a:ext>
            </a:extLst>
          </p:cNvPr>
          <p:cNvSpPr txBox="1"/>
          <p:nvPr/>
        </p:nvSpPr>
        <p:spPr>
          <a:xfrm>
            <a:off x="3408185" y="5301208"/>
            <a:ext cx="2327625" cy="446276"/>
          </a:xfrm>
          <a:prstGeom prst="rect">
            <a:avLst/>
          </a:prstGeom>
          <a:noFill/>
        </p:spPr>
        <p:txBody>
          <a:bodyPr wrap="none" rtlCol="0">
            <a:spAutoFit/>
          </a:bodyPr>
          <a:lstStyle/>
          <a:p>
            <a:pPr algn="ctr" defTabSz="685783"/>
            <a:r>
              <a:rPr lang="en-US" sz="2300" kern="1400" spc="300" dirty="0">
                <a:solidFill>
                  <a:schemeClr val="bg1">
                    <a:alpha val="75000"/>
                  </a:schemeClr>
                </a:solidFill>
              </a:rPr>
              <a:t>John Andrews</a:t>
            </a:r>
          </a:p>
        </p:txBody>
      </p:sp>
    </p:spTree>
    <p:extLst>
      <p:ext uri="{BB962C8B-B14F-4D97-AF65-F5344CB8AC3E}">
        <p14:creationId xmlns:p14="http://schemas.microsoft.com/office/powerpoint/2010/main" val="3335032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idx="1"/>
          </p:nvPr>
        </p:nvSpPr>
        <p:spPr>
          <a:xfrm>
            <a:off x="609600" y="1066800"/>
            <a:ext cx="7772400" cy="5029200"/>
          </a:xfrm>
        </p:spPr>
        <p:txBody>
          <a:bodyPr/>
          <a:lstStyle/>
          <a:p>
            <a:pPr eaLnBrk="1" hangingPunct="1"/>
            <a:r>
              <a:rPr lang="en-US" altLang="en-US"/>
              <a:t>Illustrating a </a:t>
            </a:r>
            <a:r>
              <a:rPr lang="en-US" altLang="en-US">
                <a:solidFill>
                  <a:srgbClr val="FF0000"/>
                </a:solidFill>
              </a:rPr>
              <a:t>return type</a:t>
            </a:r>
            <a:endParaRPr lang="en-US" altLang="en-US" sz="1800">
              <a:solidFill>
                <a:srgbClr val="FF0000"/>
              </a:solidFill>
            </a:endParaRPr>
          </a:p>
          <a:p>
            <a:pPr lvl="2" eaLnBrk="1" hangingPunct="1"/>
            <a:r>
              <a:rPr lang="en-US" altLang="en-US"/>
              <a:t>A return value may be shown by preceding the message with a return variable name and an assignment operator (:=)</a:t>
            </a:r>
            <a:endParaRPr lang="en-US" altLang="en-US" sz="1600"/>
          </a:p>
          <a:p>
            <a:pPr lvl="2" eaLnBrk="1" hangingPunct="1"/>
            <a:endParaRPr lang="en-US" altLang="en-US" sz="1600"/>
          </a:p>
          <a:p>
            <a:pPr lvl="2" eaLnBrk="1" hangingPunct="1"/>
            <a:endParaRPr lang="en-US" altLang="en-US" sz="1600"/>
          </a:p>
          <a:p>
            <a:pPr lvl="2" eaLnBrk="1" hangingPunct="1"/>
            <a:endParaRPr lang="en-US" altLang="en-US" sz="1600"/>
          </a:p>
          <a:p>
            <a:pPr lvl="2" eaLnBrk="1" hangingPunct="1"/>
            <a:endParaRPr lang="en-US" altLang="en-US" sz="1600"/>
          </a:p>
          <a:p>
            <a:pPr lvl="2" eaLnBrk="1" hangingPunct="1"/>
            <a:endParaRPr lang="en-US" altLang="en-US" sz="1600"/>
          </a:p>
          <a:p>
            <a:pPr lvl="1" eaLnBrk="1" hangingPunct="1"/>
            <a:endParaRPr lang="en-US" altLang="en-US" sz="1600"/>
          </a:p>
          <a:p>
            <a:pPr lvl="2" eaLnBrk="1" hangingPunct="1"/>
            <a:endParaRPr lang="en-US" altLang="en-US" sz="1600" i="1"/>
          </a:p>
          <a:p>
            <a:pPr lvl="1" eaLnBrk="1" hangingPunct="1"/>
            <a:endParaRPr lang="en-US" altLang="en-US" sz="1600" i="1"/>
          </a:p>
          <a:p>
            <a:pPr lvl="1" eaLnBrk="1" hangingPunct="1"/>
            <a:endParaRPr lang="en-US" altLang="en-US" sz="1600"/>
          </a:p>
          <a:p>
            <a:pPr lvl="1" eaLnBrk="1" hangingPunct="1"/>
            <a:endParaRPr lang="en-US" altLang="en-US"/>
          </a:p>
        </p:txBody>
      </p:sp>
      <p:sp>
        <p:nvSpPr>
          <p:cNvPr id="2" name="Rectangle 2"/>
          <p:cNvSpPr>
            <a:spLocks noGrp="1" noChangeArrowheads="1"/>
          </p:cNvSpPr>
          <p:nvPr>
            <p:ph type="title"/>
          </p:nvPr>
        </p:nvSpPr>
        <p:spPr>
          <a:xfrm>
            <a:off x="685800" y="381000"/>
            <a:ext cx="7772400" cy="533400"/>
          </a:xfrm>
        </p:spPr>
        <p:txBody>
          <a:bodyPr>
            <a:normAutofit fontScale="90000"/>
          </a:bodyPr>
          <a:lstStyle/>
          <a:p>
            <a:pPr eaLnBrk="1" fontAlgn="auto" hangingPunct="1">
              <a:spcAft>
                <a:spcPts val="0"/>
              </a:spcAft>
              <a:defRPr/>
            </a:pPr>
            <a:r>
              <a:rPr lang="en-US" dirty="0"/>
              <a:t>Communication Diagrams</a:t>
            </a:r>
          </a:p>
        </p:txBody>
      </p:sp>
      <p:sp>
        <p:nvSpPr>
          <p:cNvPr id="33796" name="Freeform 6"/>
          <p:cNvSpPr>
            <a:spLocks/>
          </p:cNvSpPr>
          <p:nvPr/>
        </p:nvSpPr>
        <p:spPr bwMode="auto">
          <a:xfrm>
            <a:off x="3060700" y="3765550"/>
            <a:ext cx="3327400" cy="1588"/>
          </a:xfrm>
          <a:custGeom>
            <a:avLst/>
            <a:gdLst>
              <a:gd name="T0" fmla="*/ 0 w 2096"/>
              <a:gd name="T1" fmla="*/ 0 h 1588"/>
              <a:gd name="T2" fmla="*/ 2147483646 w 2096"/>
              <a:gd name="T3" fmla="*/ 0 h 1588"/>
              <a:gd name="T4" fmla="*/ 2147483646 w 2096"/>
              <a:gd name="T5" fmla="*/ 0 h 1588"/>
              <a:gd name="T6" fmla="*/ 0 60000 65536"/>
              <a:gd name="T7" fmla="*/ 0 60000 65536"/>
              <a:gd name="T8" fmla="*/ 0 60000 65536"/>
              <a:gd name="T9" fmla="*/ 0 w 2096"/>
              <a:gd name="T10" fmla="*/ 0 h 1588"/>
              <a:gd name="T11" fmla="*/ 2096 w 2096"/>
              <a:gd name="T12" fmla="*/ 1588 h 1588"/>
            </a:gdLst>
            <a:ahLst/>
            <a:cxnLst>
              <a:cxn ang="T6">
                <a:pos x="T0" y="T1"/>
              </a:cxn>
              <a:cxn ang="T7">
                <a:pos x="T2" y="T3"/>
              </a:cxn>
              <a:cxn ang="T8">
                <a:pos x="T4" y="T5"/>
              </a:cxn>
            </a:cxnLst>
            <a:rect l="T9" t="T10" r="T11" b="T12"/>
            <a:pathLst>
              <a:path w="2096" h="1588">
                <a:moveTo>
                  <a:pt x="0" y="0"/>
                </a:moveTo>
                <a:lnTo>
                  <a:pt x="1047" y="0"/>
                </a:lnTo>
                <a:lnTo>
                  <a:pt x="2096"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797" name="Rectangle 7"/>
          <p:cNvSpPr>
            <a:spLocks noChangeArrowheads="1"/>
          </p:cNvSpPr>
          <p:nvPr/>
        </p:nvSpPr>
        <p:spPr bwMode="auto">
          <a:xfrm>
            <a:off x="3783013" y="3575050"/>
            <a:ext cx="18811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mn-ea"/>
                <a:cs typeface="+mn-cs"/>
              </a:rPr>
              <a:t>1: tot := total(): Integer</a:t>
            </a:r>
            <a:endParaRPr kumimoji="0" lang="en-US" altLang="en-US" sz="1400" b="1"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3798" name="Rectangle 8"/>
          <p:cNvSpPr>
            <a:spLocks noChangeArrowheads="1"/>
          </p:cNvSpPr>
          <p:nvPr/>
        </p:nvSpPr>
        <p:spPr bwMode="auto">
          <a:xfrm>
            <a:off x="1785938" y="3602038"/>
            <a:ext cx="1274762" cy="327025"/>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799" name="Rectangle 9"/>
          <p:cNvSpPr>
            <a:spLocks noChangeArrowheads="1"/>
          </p:cNvSpPr>
          <p:nvPr/>
        </p:nvSpPr>
        <p:spPr bwMode="auto">
          <a:xfrm>
            <a:off x="2160588" y="3695700"/>
            <a:ext cx="5429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sng" strike="noStrike" kern="1200" cap="none" spc="0" normalizeH="0" baseline="0" noProof="0">
                <a:ln>
                  <a:noFill/>
                </a:ln>
                <a:solidFill>
                  <a:srgbClr val="000000"/>
                </a:solidFill>
                <a:effectLst/>
                <a:uLnTx/>
                <a:uFillTx/>
                <a:latin typeface="Arial" panose="020B0604020202020204" pitchFamily="34" charset="0"/>
                <a:ea typeface="+mn-ea"/>
                <a:cs typeface="+mn-cs"/>
              </a:rPr>
              <a:t>:POST</a:t>
            </a:r>
            <a:endParaRPr kumimoji="0" lang="en-US" altLang="en-US" sz="1400" b="1"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3800" name="Rectangle 10"/>
          <p:cNvSpPr>
            <a:spLocks noChangeArrowheads="1"/>
          </p:cNvSpPr>
          <p:nvPr/>
        </p:nvSpPr>
        <p:spPr bwMode="auto">
          <a:xfrm>
            <a:off x="6388100" y="3602038"/>
            <a:ext cx="1271588" cy="327025"/>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01" name="Rectangle 11"/>
          <p:cNvSpPr>
            <a:spLocks noChangeArrowheads="1"/>
          </p:cNvSpPr>
          <p:nvPr/>
        </p:nvSpPr>
        <p:spPr bwMode="auto">
          <a:xfrm>
            <a:off x="6824663" y="3695700"/>
            <a:ext cx="4238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sng" strike="noStrike" kern="1200" cap="none" spc="0" normalizeH="0" baseline="0" noProof="0">
                <a:ln>
                  <a:noFill/>
                </a:ln>
                <a:solidFill>
                  <a:srgbClr val="000000"/>
                </a:solidFill>
                <a:effectLst/>
                <a:uLnTx/>
                <a:uFillTx/>
                <a:latin typeface="Arial" panose="020B0604020202020204" pitchFamily="34" charset="0"/>
                <a:ea typeface="+mn-ea"/>
                <a:cs typeface="+mn-cs"/>
              </a:rPr>
              <a:t>:Sale</a:t>
            </a:r>
            <a:endParaRPr kumimoji="0" lang="en-US" altLang="en-US" sz="1400" b="1"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3802" name="Line 12"/>
          <p:cNvSpPr>
            <a:spLocks noChangeShapeType="1"/>
          </p:cNvSpPr>
          <p:nvPr/>
        </p:nvSpPr>
        <p:spPr bwMode="auto">
          <a:xfrm flipV="1">
            <a:off x="2424113" y="3243263"/>
            <a:ext cx="1587" cy="3587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03" name="Rectangle 13"/>
          <p:cNvSpPr>
            <a:spLocks noChangeArrowheads="1"/>
          </p:cNvSpPr>
          <p:nvPr/>
        </p:nvSpPr>
        <p:spPr bwMode="auto">
          <a:xfrm>
            <a:off x="2635250" y="3314700"/>
            <a:ext cx="5810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mn-ea"/>
                <a:cs typeface="+mn-cs"/>
              </a:rPr>
              <a:t>msg1()</a:t>
            </a:r>
            <a:endParaRPr kumimoji="0" lang="en-US" altLang="en-US" sz="1400" b="1"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3804" name="Line 14"/>
          <p:cNvSpPr>
            <a:spLocks noChangeShapeType="1"/>
          </p:cNvSpPr>
          <p:nvPr/>
        </p:nvSpPr>
        <p:spPr bwMode="auto">
          <a:xfrm>
            <a:off x="3402013" y="3276600"/>
            <a:ext cx="1587" cy="128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05" name="Freeform 15"/>
          <p:cNvSpPr>
            <a:spLocks/>
          </p:cNvSpPr>
          <p:nvPr/>
        </p:nvSpPr>
        <p:spPr bwMode="auto">
          <a:xfrm>
            <a:off x="3365500" y="3398838"/>
            <a:ext cx="73025" cy="73025"/>
          </a:xfrm>
          <a:custGeom>
            <a:avLst/>
            <a:gdLst>
              <a:gd name="T0" fmla="*/ 0 w 46"/>
              <a:gd name="T1" fmla="*/ 0 h 46"/>
              <a:gd name="T2" fmla="*/ 2147483646 w 46"/>
              <a:gd name="T3" fmla="*/ 2147483646 h 46"/>
              <a:gd name="T4" fmla="*/ 2147483646 w 46"/>
              <a:gd name="T5" fmla="*/ 0 h 46"/>
              <a:gd name="T6" fmla="*/ 0 w 46"/>
              <a:gd name="T7" fmla="*/ 0 h 46"/>
              <a:gd name="T8" fmla="*/ 0 60000 65536"/>
              <a:gd name="T9" fmla="*/ 0 60000 65536"/>
              <a:gd name="T10" fmla="*/ 0 60000 65536"/>
              <a:gd name="T11" fmla="*/ 0 60000 65536"/>
              <a:gd name="T12" fmla="*/ 0 w 46"/>
              <a:gd name="T13" fmla="*/ 0 h 46"/>
              <a:gd name="T14" fmla="*/ 46 w 46"/>
              <a:gd name="T15" fmla="*/ 46 h 46"/>
            </a:gdLst>
            <a:ahLst/>
            <a:cxnLst>
              <a:cxn ang="T8">
                <a:pos x="T0" y="T1"/>
              </a:cxn>
              <a:cxn ang="T9">
                <a:pos x="T2" y="T3"/>
              </a:cxn>
              <a:cxn ang="T10">
                <a:pos x="T4" y="T5"/>
              </a:cxn>
              <a:cxn ang="T11">
                <a:pos x="T6" y="T7"/>
              </a:cxn>
            </a:cxnLst>
            <a:rect l="T12" t="T13" r="T14" b="T15"/>
            <a:pathLst>
              <a:path w="46" h="46">
                <a:moveTo>
                  <a:pt x="0" y="0"/>
                </a:moveTo>
                <a:lnTo>
                  <a:pt x="23" y="46"/>
                </a:lnTo>
                <a:lnTo>
                  <a:pt x="4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06" name="Line 16"/>
          <p:cNvSpPr>
            <a:spLocks noChangeShapeType="1"/>
          </p:cNvSpPr>
          <p:nvPr/>
        </p:nvSpPr>
        <p:spPr bwMode="auto">
          <a:xfrm>
            <a:off x="5702300" y="3635375"/>
            <a:ext cx="192088"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07" name="Freeform 17"/>
          <p:cNvSpPr>
            <a:spLocks/>
          </p:cNvSpPr>
          <p:nvPr/>
        </p:nvSpPr>
        <p:spPr bwMode="auto">
          <a:xfrm>
            <a:off x="5888038" y="3609975"/>
            <a:ext cx="109537" cy="49213"/>
          </a:xfrm>
          <a:custGeom>
            <a:avLst/>
            <a:gdLst>
              <a:gd name="T0" fmla="*/ 0 w 69"/>
              <a:gd name="T1" fmla="*/ 2147483646 h 31"/>
              <a:gd name="T2" fmla="*/ 2147483646 w 69"/>
              <a:gd name="T3" fmla="*/ 2147483646 h 31"/>
              <a:gd name="T4" fmla="*/ 0 w 69"/>
              <a:gd name="T5" fmla="*/ 0 h 31"/>
              <a:gd name="T6" fmla="*/ 0 w 69"/>
              <a:gd name="T7" fmla="*/ 2147483646 h 31"/>
              <a:gd name="T8" fmla="*/ 0 60000 65536"/>
              <a:gd name="T9" fmla="*/ 0 60000 65536"/>
              <a:gd name="T10" fmla="*/ 0 60000 65536"/>
              <a:gd name="T11" fmla="*/ 0 60000 65536"/>
              <a:gd name="T12" fmla="*/ 0 w 69"/>
              <a:gd name="T13" fmla="*/ 0 h 31"/>
              <a:gd name="T14" fmla="*/ 69 w 69"/>
              <a:gd name="T15" fmla="*/ 31 h 31"/>
            </a:gdLst>
            <a:ahLst/>
            <a:cxnLst>
              <a:cxn ang="T8">
                <a:pos x="T0" y="T1"/>
              </a:cxn>
              <a:cxn ang="T9">
                <a:pos x="T2" y="T3"/>
              </a:cxn>
              <a:cxn ang="T10">
                <a:pos x="T4" y="T5"/>
              </a:cxn>
              <a:cxn ang="T11">
                <a:pos x="T6" y="T7"/>
              </a:cxn>
            </a:cxnLst>
            <a:rect l="T12" t="T13" r="T14" b="T15"/>
            <a:pathLst>
              <a:path w="69" h="31">
                <a:moveTo>
                  <a:pt x="0" y="31"/>
                </a:moveTo>
                <a:lnTo>
                  <a:pt x="69" y="16"/>
                </a:lnTo>
                <a:lnTo>
                  <a:pt x="0" y="0"/>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08" name="Rectangle 18"/>
          <p:cNvSpPr>
            <a:spLocks noChangeArrowheads="1"/>
          </p:cNvSpPr>
          <p:nvPr/>
        </p:nvSpPr>
        <p:spPr bwMode="auto">
          <a:xfrm>
            <a:off x="5067300" y="2949575"/>
            <a:ext cx="2054225" cy="293688"/>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09" name="Rectangle 19"/>
          <p:cNvSpPr>
            <a:spLocks noChangeArrowheads="1"/>
          </p:cNvSpPr>
          <p:nvPr/>
        </p:nvSpPr>
        <p:spPr bwMode="auto">
          <a:xfrm>
            <a:off x="5153025" y="3027363"/>
            <a:ext cx="14271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mn-ea"/>
                <a:cs typeface="+mn-cs"/>
              </a:rPr>
              <a:t>return value type</a:t>
            </a:r>
            <a:endParaRPr kumimoji="0" lang="en-US" altLang="en-US" sz="1400" b="1"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3810" name="Freeform 20"/>
          <p:cNvSpPr>
            <a:spLocks/>
          </p:cNvSpPr>
          <p:nvPr/>
        </p:nvSpPr>
        <p:spPr bwMode="auto">
          <a:xfrm>
            <a:off x="6902450" y="2949575"/>
            <a:ext cx="219075" cy="146050"/>
          </a:xfrm>
          <a:custGeom>
            <a:avLst/>
            <a:gdLst>
              <a:gd name="T0" fmla="*/ 0 w 138"/>
              <a:gd name="T1" fmla="*/ 0 h 92"/>
              <a:gd name="T2" fmla="*/ 2147483646 w 138"/>
              <a:gd name="T3" fmla="*/ 2147483646 h 92"/>
              <a:gd name="T4" fmla="*/ 2147483646 w 138"/>
              <a:gd name="T5" fmla="*/ 0 h 92"/>
              <a:gd name="T6" fmla="*/ 0 w 138"/>
              <a:gd name="T7" fmla="*/ 0 h 92"/>
              <a:gd name="T8" fmla="*/ 0 60000 65536"/>
              <a:gd name="T9" fmla="*/ 0 60000 65536"/>
              <a:gd name="T10" fmla="*/ 0 60000 65536"/>
              <a:gd name="T11" fmla="*/ 0 60000 65536"/>
              <a:gd name="T12" fmla="*/ 0 w 138"/>
              <a:gd name="T13" fmla="*/ 0 h 92"/>
              <a:gd name="T14" fmla="*/ 138 w 138"/>
              <a:gd name="T15" fmla="*/ 92 h 92"/>
            </a:gdLst>
            <a:ahLst/>
            <a:cxnLst>
              <a:cxn ang="T8">
                <a:pos x="T0" y="T1"/>
              </a:cxn>
              <a:cxn ang="T9">
                <a:pos x="T2" y="T3"/>
              </a:cxn>
              <a:cxn ang="T10">
                <a:pos x="T4" y="T5"/>
              </a:cxn>
              <a:cxn ang="T11">
                <a:pos x="T6" y="T7"/>
              </a:cxn>
            </a:cxnLst>
            <a:rect l="T12" t="T13" r="T14" b="T15"/>
            <a:pathLst>
              <a:path w="138" h="92">
                <a:moveTo>
                  <a:pt x="0" y="0"/>
                </a:moveTo>
                <a:lnTo>
                  <a:pt x="138" y="92"/>
                </a:lnTo>
                <a:lnTo>
                  <a:pt x="138" y="0"/>
                </a:lnTo>
                <a:lnTo>
                  <a:pt x="0" y="0"/>
                </a:lnTo>
                <a:close/>
              </a:path>
            </a:pathLst>
          </a:custGeom>
          <a:solidFill>
            <a:srgbClr val="FFFFFF"/>
          </a:solidFill>
          <a:ln w="7938">
            <a:solidFill>
              <a:srgbClr val="FFFFFF"/>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11" name="Freeform 21"/>
          <p:cNvSpPr>
            <a:spLocks/>
          </p:cNvSpPr>
          <p:nvPr/>
        </p:nvSpPr>
        <p:spPr bwMode="auto">
          <a:xfrm>
            <a:off x="6902450" y="2949575"/>
            <a:ext cx="219075" cy="146050"/>
          </a:xfrm>
          <a:custGeom>
            <a:avLst/>
            <a:gdLst>
              <a:gd name="T0" fmla="*/ 2147483646 w 138"/>
              <a:gd name="T1" fmla="*/ 2147483646 h 92"/>
              <a:gd name="T2" fmla="*/ 0 w 138"/>
              <a:gd name="T3" fmla="*/ 0 h 92"/>
              <a:gd name="T4" fmla="*/ 0 w 138"/>
              <a:gd name="T5" fmla="*/ 2147483646 h 92"/>
              <a:gd name="T6" fmla="*/ 2147483646 w 138"/>
              <a:gd name="T7" fmla="*/ 2147483646 h 92"/>
              <a:gd name="T8" fmla="*/ 0 60000 65536"/>
              <a:gd name="T9" fmla="*/ 0 60000 65536"/>
              <a:gd name="T10" fmla="*/ 0 60000 65536"/>
              <a:gd name="T11" fmla="*/ 0 60000 65536"/>
              <a:gd name="T12" fmla="*/ 0 w 138"/>
              <a:gd name="T13" fmla="*/ 0 h 92"/>
              <a:gd name="T14" fmla="*/ 138 w 138"/>
              <a:gd name="T15" fmla="*/ 92 h 92"/>
            </a:gdLst>
            <a:ahLst/>
            <a:cxnLst>
              <a:cxn ang="T8">
                <a:pos x="T0" y="T1"/>
              </a:cxn>
              <a:cxn ang="T9">
                <a:pos x="T2" y="T3"/>
              </a:cxn>
              <a:cxn ang="T10">
                <a:pos x="T4" y="T5"/>
              </a:cxn>
              <a:cxn ang="T11">
                <a:pos x="T6" y="T7"/>
              </a:cxn>
            </a:cxnLst>
            <a:rect l="T12" t="T13" r="T14" b="T15"/>
            <a:pathLst>
              <a:path w="138" h="92">
                <a:moveTo>
                  <a:pt x="138" y="92"/>
                </a:moveTo>
                <a:lnTo>
                  <a:pt x="0" y="0"/>
                </a:lnTo>
                <a:lnTo>
                  <a:pt x="0" y="92"/>
                </a:lnTo>
                <a:lnTo>
                  <a:pt x="138" y="92"/>
                </a:lnTo>
                <a:close/>
              </a:path>
            </a:pathLst>
          </a:custGeom>
          <a:solidFill>
            <a:srgbClr val="000000"/>
          </a:solidFill>
          <a:ln w="7938">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12" name="Rectangle 22"/>
          <p:cNvSpPr>
            <a:spLocks noChangeArrowheads="1"/>
          </p:cNvSpPr>
          <p:nvPr/>
        </p:nvSpPr>
        <p:spPr bwMode="auto">
          <a:xfrm>
            <a:off x="3255963" y="4222750"/>
            <a:ext cx="2054225" cy="325438"/>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13" name="Rectangle 23"/>
          <p:cNvSpPr>
            <a:spLocks noChangeArrowheads="1"/>
          </p:cNvSpPr>
          <p:nvPr/>
        </p:nvSpPr>
        <p:spPr bwMode="auto">
          <a:xfrm>
            <a:off x="3341688" y="4314825"/>
            <a:ext cx="15271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mn-ea"/>
                <a:cs typeface="+mn-cs"/>
              </a:rPr>
              <a:t>return value name</a:t>
            </a:r>
            <a:endParaRPr kumimoji="0" lang="en-US" altLang="en-US" sz="1400" b="1"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3814" name="Freeform 24"/>
          <p:cNvSpPr>
            <a:spLocks/>
          </p:cNvSpPr>
          <p:nvPr/>
        </p:nvSpPr>
        <p:spPr bwMode="auto">
          <a:xfrm>
            <a:off x="5091113" y="4222750"/>
            <a:ext cx="219075" cy="146050"/>
          </a:xfrm>
          <a:custGeom>
            <a:avLst/>
            <a:gdLst>
              <a:gd name="T0" fmla="*/ 0 w 138"/>
              <a:gd name="T1" fmla="*/ 0 h 92"/>
              <a:gd name="T2" fmla="*/ 2147483646 w 138"/>
              <a:gd name="T3" fmla="*/ 2147483646 h 92"/>
              <a:gd name="T4" fmla="*/ 2147483646 w 138"/>
              <a:gd name="T5" fmla="*/ 0 h 92"/>
              <a:gd name="T6" fmla="*/ 0 w 138"/>
              <a:gd name="T7" fmla="*/ 0 h 92"/>
              <a:gd name="T8" fmla="*/ 0 60000 65536"/>
              <a:gd name="T9" fmla="*/ 0 60000 65536"/>
              <a:gd name="T10" fmla="*/ 0 60000 65536"/>
              <a:gd name="T11" fmla="*/ 0 60000 65536"/>
              <a:gd name="T12" fmla="*/ 0 w 138"/>
              <a:gd name="T13" fmla="*/ 0 h 92"/>
              <a:gd name="T14" fmla="*/ 138 w 138"/>
              <a:gd name="T15" fmla="*/ 92 h 92"/>
            </a:gdLst>
            <a:ahLst/>
            <a:cxnLst>
              <a:cxn ang="T8">
                <a:pos x="T0" y="T1"/>
              </a:cxn>
              <a:cxn ang="T9">
                <a:pos x="T2" y="T3"/>
              </a:cxn>
              <a:cxn ang="T10">
                <a:pos x="T4" y="T5"/>
              </a:cxn>
              <a:cxn ang="T11">
                <a:pos x="T6" y="T7"/>
              </a:cxn>
            </a:cxnLst>
            <a:rect l="T12" t="T13" r="T14" b="T15"/>
            <a:pathLst>
              <a:path w="138" h="92">
                <a:moveTo>
                  <a:pt x="0" y="0"/>
                </a:moveTo>
                <a:lnTo>
                  <a:pt x="138" y="92"/>
                </a:lnTo>
                <a:lnTo>
                  <a:pt x="138" y="0"/>
                </a:lnTo>
                <a:lnTo>
                  <a:pt x="0" y="0"/>
                </a:lnTo>
                <a:close/>
              </a:path>
            </a:pathLst>
          </a:custGeom>
          <a:solidFill>
            <a:srgbClr val="FFFFFF"/>
          </a:solidFill>
          <a:ln w="7938">
            <a:solidFill>
              <a:srgbClr val="FFFFFF"/>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15" name="Freeform 25"/>
          <p:cNvSpPr>
            <a:spLocks/>
          </p:cNvSpPr>
          <p:nvPr/>
        </p:nvSpPr>
        <p:spPr bwMode="auto">
          <a:xfrm>
            <a:off x="5091113" y="4222750"/>
            <a:ext cx="219075" cy="146050"/>
          </a:xfrm>
          <a:custGeom>
            <a:avLst/>
            <a:gdLst>
              <a:gd name="T0" fmla="*/ 2147483646 w 138"/>
              <a:gd name="T1" fmla="*/ 2147483646 h 92"/>
              <a:gd name="T2" fmla="*/ 0 w 138"/>
              <a:gd name="T3" fmla="*/ 0 h 92"/>
              <a:gd name="T4" fmla="*/ 0 w 138"/>
              <a:gd name="T5" fmla="*/ 2147483646 h 92"/>
              <a:gd name="T6" fmla="*/ 2147483646 w 138"/>
              <a:gd name="T7" fmla="*/ 2147483646 h 92"/>
              <a:gd name="T8" fmla="*/ 0 60000 65536"/>
              <a:gd name="T9" fmla="*/ 0 60000 65536"/>
              <a:gd name="T10" fmla="*/ 0 60000 65536"/>
              <a:gd name="T11" fmla="*/ 0 60000 65536"/>
              <a:gd name="T12" fmla="*/ 0 w 138"/>
              <a:gd name="T13" fmla="*/ 0 h 92"/>
              <a:gd name="T14" fmla="*/ 138 w 138"/>
              <a:gd name="T15" fmla="*/ 92 h 92"/>
            </a:gdLst>
            <a:ahLst/>
            <a:cxnLst>
              <a:cxn ang="T8">
                <a:pos x="T0" y="T1"/>
              </a:cxn>
              <a:cxn ang="T9">
                <a:pos x="T2" y="T3"/>
              </a:cxn>
              <a:cxn ang="T10">
                <a:pos x="T4" y="T5"/>
              </a:cxn>
              <a:cxn ang="T11">
                <a:pos x="T6" y="T7"/>
              </a:cxn>
            </a:cxnLst>
            <a:rect l="T12" t="T13" r="T14" b="T15"/>
            <a:pathLst>
              <a:path w="138" h="92">
                <a:moveTo>
                  <a:pt x="138" y="92"/>
                </a:moveTo>
                <a:lnTo>
                  <a:pt x="0" y="0"/>
                </a:lnTo>
                <a:lnTo>
                  <a:pt x="0" y="92"/>
                </a:lnTo>
                <a:lnTo>
                  <a:pt x="138" y="92"/>
                </a:lnTo>
                <a:close/>
              </a:path>
            </a:pathLst>
          </a:custGeom>
          <a:solidFill>
            <a:srgbClr val="000000"/>
          </a:solidFill>
          <a:ln w="7938">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16" name="Line 26"/>
          <p:cNvSpPr>
            <a:spLocks noChangeShapeType="1"/>
          </p:cNvSpPr>
          <p:nvPr/>
        </p:nvSpPr>
        <p:spPr bwMode="auto">
          <a:xfrm flipH="1">
            <a:off x="6088063" y="3243263"/>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17" name="Line 27"/>
          <p:cNvSpPr>
            <a:spLocks noChangeShapeType="1"/>
          </p:cNvSpPr>
          <p:nvPr/>
        </p:nvSpPr>
        <p:spPr bwMode="auto">
          <a:xfrm flipH="1">
            <a:off x="6059488" y="3252788"/>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18" name="Line 28"/>
          <p:cNvSpPr>
            <a:spLocks noChangeShapeType="1"/>
          </p:cNvSpPr>
          <p:nvPr/>
        </p:nvSpPr>
        <p:spPr bwMode="auto">
          <a:xfrm flipH="1">
            <a:off x="6030913" y="3262313"/>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19" name="Line 29"/>
          <p:cNvSpPr>
            <a:spLocks noChangeShapeType="1"/>
          </p:cNvSpPr>
          <p:nvPr/>
        </p:nvSpPr>
        <p:spPr bwMode="auto">
          <a:xfrm flipH="1">
            <a:off x="6002338" y="3271838"/>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20" name="Line 30"/>
          <p:cNvSpPr>
            <a:spLocks noChangeShapeType="1"/>
          </p:cNvSpPr>
          <p:nvPr/>
        </p:nvSpPr>
        <p:spPr bwMode="auto">
          <a:xfrm flipH="1">
            <a:off x="5973763" y="3281363"/>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21" name="Line 31"/>
          <p:cNvSpPr>
            <a:spLocks noChangeShapeType="1"/>
          </p:cNvSpPr>
          <p:nvPr/>
        </p:nvSpPr>
        <p:spPr bwMode="auto">
          <a:xfrm flipH="1">
            <a:off x="5945188" y="3290888"/>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22" name="Line 32"/>
          <p:cNvSpPr>
            <a:spLocks noChangeShapeType="1"/>
          </p:cNvSpPr>
          <p:nvPr/>
        </p:nvSpPr>
        <p:spPr bwMode="auto">
          <a:xfrm flipH="1">
            <a:off x="5916613" y="3300413"/>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23" name="Line 33"/>
          <p:cNvSpPr>
            <a:spLocks noChangeShapeType="1"/>
          </p:cNvSpPr>
          <p:nvPr/>
        </p:nvSpPr>
        <p:spPr bwMode="auto">
          <a:xfrm flipH="1">
            <a:off x="5888038" y="3309938"/>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24" name="Line 34"/>
          <p:cNvSpPr>
            <a:spLocks noChangeShapeType="1"/>
          </p:cNvSpPr>
          <p:nvPr/>
        </p:nvSpPr>
        <p:spPr bwMode="auto">
          <a:xfrm flipH="1">
            <a:off x="5857875" y="3319463"/>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25" name="Line 35"/>
          <p:cNvSpPr>
            <a:spLocks noChangeShapeType="1"/>
          </p:cNvSpPr>
          <p:nvPr/>
        </p:nvSpPr>
        <p:spPr bwMode="auto">
          <a:xfrm flipH="1">
            <a:off x="5829300" y="3328988"/>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26" name="Line 36"/>
          <p:cNvSpPr>
            <a:spLocks noChangeShapeType="1"/>
          </p:cNvSpPr>
          <p:nvPr/>
        </p:nvSpPr>
        <p:spPr bwMode="auto">
          <a:xfrm flipH="1">
            <a:off x="5800725" y="3338513"/>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27" name="Line 37"/>
          <p:cNvSpPr>
            <a:spLocks noChangeShapeType="1"/>
          </p:cNvSpPr>
          <p:nvPr/>
        </p:nvSpPr>
        <p:spPr bwMode="auto">
          <a:xfrm flipH="1">
            <a:off x="5772150" y="3348038"/>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28" name="Line 38"/>
          <p:cNvSpPr>
            <a:spLocks noChangeShapeType="1"/>
          </p:cNvSpPr>
          <p:nvPr/>
        </p:nvSpPr>
        <p:spPr bwMode="auto">
          <a:xfrm flipH="1">
            <a:off x="5743575" y="3357563"/>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29" name="Line 39"/>
          <p:cNvSpPr>
            <a:spLocks noChangeShapeType="1"/>
          </p:cNvSpPr>
          <p:nvPr/>
        </p:nvSpPr>
        <p:spPr bwMode="auto">
          <a:xfrm flipH="1">
            <a:off x="5715000" y="3367088"/>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30" name="Line 40"/>
          <p:cNvSpPr>
            <a:spLocks noChangeShapeType="1"/>
          </p:cNvSpPr>
          <p:nvPr/>
        </p:nvSpPr>
        <p:spPr bwMode="auto">
          <a:xfrm flipH="1">
            <a:off x="5686425" y="3376613"/>
            <a:ext cx="4763"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31" name="Line 41"/>
          <p:cNvSpPr>
            <a:spLocks noChangeShapeType="1"/>
          </p:cNvSpPr>
          <p:nvPr/>
        </p:nvSpPr>
        <p:spPr bwMode="auto">
          <a:xfrm flipH="1">
            <a:off x="5657850" y="3386138"/>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32" name="Line 42"/>
          <p:cNvSpPr>
            <a:spLocks noChangeShapeType="1"/>
          </p:cNvSpPr>
          <p:nvPr/>
        </p:nvSpPr>
        <p:spPr bwMode="auto">
          <a:xfrm flipH="1">
            <a:off x="5629275" y="3395663"/>
            <a:ext cx="4763"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33" name="Line 43"/>
          <p:cNvSpPr>
            <a:spLocks noChangeShapeType="1"/>
          </p:cNvSpPr>
          <p:nvPr/>
        </p:nvSpPr>
        <p:spPr bwMode="auto">
          <a:xfrm flipH="1">
            <a:off x="5600700" y="3405188"/>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34" name="Line 44"/>
          <p:cNvSpPr>
            <a:spLocks noChangeShapeType="1"/>
          </p:cNvSpPr>
          <p:nvPr/>
        </p:nvSpPr>
        <p:spPr bwMode="auto">
          <a:xfrm flipH="1">
            <a:off x="5572125" y="3416300"/>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35" name="Line 45"/>
          <p:cNvSpPr>
            <a:spLocks noChangeShapeType="1"/>
          </p:cNvSpPr>
          <p:nvPr/>
        </p:nvSpPr>
        <p:spPr bwMode="auto">
          <a:xfrm flipH="1">
            <a:off x="5541963" y="3424238"/>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36" name="Line 46"/>
          <p:cNvSpPr>
            <a:spLocks noChangeShapeType="1"/>
          </p:cNvSpPr>
          <p:nvPr/>
        </p:nvSpPr>
        <p:spPr bwMode="auto">
          <a:xfrm flipH="1">
            <a:off x="5513388" y="3435350"/>
            <a:ext cx="6350"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37" name="Line 47"/>
          <p:cNvSpPr>
            <a:spLocks noChangeShapeType="1"/>
          </p:cNvSpPr>
          <p:nvPr/>
        </p:nvSpPr>
        <p:spPr bwMode="auto">
          <a:xfrm flipH="1">
            <a:off x="5484813" y="3443288"/>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38" name="Line 48"/>
          <p:cNvSpPr>
            <a:spLocks noChangeShapeType="1"/>
          </p:cNvSpPr>
          <p:nvPr/>
        </p:nvSpPr>
        <p:spPr bwMode="auto">
          <a:xfrm flipH="1">
            <a:off x="5456238" y="3454400"/>
            <a:ext cx="6350"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39" name="Line 49"/>
          <p:cNvSpPr>
            <a:spLocks noChangeShapeType="1"/>
          </p:cNvSpPr>
          <p:nvPr/>
        </p:nvSpPr>
        <p:spPr bwMode="auto">
          <a:xfrm flipH="1">
            <a:off x="5427663" y="3462338"/>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40" name="Line 50"/>
          <p:cNvSpPr>
            <a:spLocks noChangeShapeType="1"/>
          </p:cNvSpPr>
          <p:nvPr/>
        </p:nvSpPr>
        <p:spPr bwMode="auto">
          <a:xfrm flipH="1">
            <a:off x="5399088" y="3473450"/>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41" name="Line 51"/>
          <p:cNvSpPr>
            <a:spLocks noChangeShapeType="1"/>
          </p:cNvSpPr>
          <p:nvPr/>
        </p:nvSpPr>
        <p:spPr bwMode="auto">
          <a:xfrm flipH="1">
            <a:off x="5370513" y="3481388"/>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42" name="Freeform 52"/>
          <p:cNvSpPr>
            <a:spLocks/>
          </p:cNvSpPr>
          <p:nvPr/>
        </p:nvSpPr>
        <p:spPr bwMode="auto">
          <a:xfrm>
            <a:off x="5265738" y="3475038"/>
            <a:ext cx="92075" cy="58737"/>
          </a:xfrm>
          <a:custGeom>
            <a:avLst/>
            <a:gdLst>
              <a:gd name="T0" fmla="*/ 2147483646 w 58"/>
              <a:gd name="T1" fmla="*/ 2147483646 h 37"/>
              <a:gd name="T2" fmla="*/ 2147483646 w 58"/>
              <a:gd name="T3" fmla="*/ 2147483646 h 37"/>
              <a:gd name="T4" fmla="*/ 2147483646 w 58"/>
              <a:gd name="T5" fmla="*/ 2147483646 h 37"/>
              <a:gd name="T6" fmla="*/ 2147483646 w 58"/>
              <a:gd name="T7" fmla="*/ 2147483646 h 37"/>
              <a:gd name="T8" fmla="*/ 2147483646 w 58"/>
              <a:gd name="T9" fmla="*/ 2147483646 h 37"/>
              <a:gd name="T10" fmla="*/ 2147483646 w 58"/>
              <a:gd name="T11" fmla="*/ 2147483646 h 37"/>
              <a:gd name="T12" fmla="*/ 2147483646 w 58"/>
              <a:gd name="T13" fmla="*/ 2147483646 h 37"/>
              <a:gd name="T14" fmla="*/ 2147483646 w 58"/>
              <a:gd name="T15" fmla="*/ 2147483646 h 37"/>
              <a:gd name="T16" fmla="*/ 2147483646 w 58"/>
              <a:gd name="T17" fmla="*/ 2147483646 h 37"/>
              <a:gd name="T18" fmla="*/ 2147483646 w 58"/>
              <a:gd name="T19" fmla="*/ 2147483646 h 37"/>
              <a:gd name="T20" fmla="*/ 2147483646 w 58"/>
              <a:gd name="T21" fmla="*/ 2147483646 h 37"/>
              <a:gd name="T22" fmla="*/ 2147483646 w 58"/>
              <a:gd name="T23" fmla="*/ 2147483646 h 37"/>
              <a:gd name="T24" fmla="*/ 2147483646 w 58"/>
              <a:gd name="T25" fmla="*/ 2147483646 h 37"/>
              <a:gd name="T26" fmla="*/ 2147483646 w 58"/>
              <a:gd name="T27" fmla="*/ 2147483646 h 37"/>
              <a:gd name="T28" fmla="*/ 2147483646 w 58"/>
              <a:gd name="T29" fmla="*/ 2147483646 h 37"/>
              <a:gd name="T30" fmla="*/ 2147483646 w 58"/>
              <a:gd name="T31" fmla="*/ 2147483646 h 37"/>
              <a:gd name="T32" fmla="*/ 2147483646 w 58"/>
              <a:gd name="T33" fmla="*/ 2147483646 h 37"/>
              <a:gd name="T34" fmla="*/ 2147483646 w 58"/>
              <a:gd name="T35" fmla="*/ 2147483646 h 37"/>
              <a:gd name="T36" fmla="*/ 2147483646 w 58"/>
              <a:gd name="T37" fmla="*/ 2147483646 h 37"/>
              <a:gd name="T38" fmla="*/ 2147483646 w 58"/>
              <a:gd name="T39" fmla="*/ 2147483646 h 37"/>
              <a:gd name="T40" fmla="*/ 2147483646 w 58"/>
              <a:gd name="T41" fmla="*/ 2147483646 h 37"/>
              <a:gd name="T42" fmla="*/ 2147483646 w 58"/>
              <a:gd name="T43" fmla="*/ 2147483646 h 37"/>
              <a:gd name="T44" fmla="*/ 2147483646 w 58"/>
              <a:gd name="T45" fmla="*/ 2147483646 h 37"/>
              <a:gd name="T46" fmla="*/ 2147483646 w 58"/>
              <a:gd name="T47" fmla="*/ 2147483646 h 37"/>
              <a:gd name="T48" fmla="*/ 2147483646 w 58"/>
              <a:gd name="T49" fmla="*/ 2147483646 h 37"/>
              <a:gd name="T50" fmla="*/ 2147483646 w 58"/>
              <a:gd name="T51" fmla="*/ 2147483646 h 37"/>
              <a:gd name="T52" fmla="*/ 2147483646 w 58"/>
              <a:gd name="T53" fmla="*/ 2147483646 h 37"/>
              <a:gd name="T54" fmla="*/ 2147483646 w 58"/>
              <a:gd name="T55" fmla="*/ 2147483646 h 37"/>
              <a:gd name="T56" fmla="*/ 2147483646 w 58"/>
              <a:gd name="T57" fmla="*/ 2147483646 h 37"/>
              <a:gd name="T58" fmla="*/ 2147483646 w 58"/>
              <a:gd name="T59" fmla="*/ 2147483646 h 37"/>
              <a:gd name="T60" fmla="*/ 2147483646 w 58"/>
              <a:gd name="T61" fmla="*/ 2147483646 h 37"/>
              <a:gd name="T62" fmla="*/ 0 w 58"/>
              <a:gd name="T63" fmla="*/ 2147483646 h 37"/>
              <a:gd name="T64" fmla="*/ 0 w 58"/>
              <a:gd name="T65" fmla="*/ 2147483646 h 37"/>
              <a:gd name="T66" fmla="*/ 0 w 58"/>
              <a:gd name="T67" fmla="*/ 2147483646 h 37"/>
              <a:gd name="T68" fmla="*/ 2147483646 w 58"/>
              <a:gd name="T69" fmla="*/ 2147483646 h 37"/>
              <a:gd name="T70" fmla="*/ 2147483646 w 58"/>
              <a:gd name="T71" fmla="*/ 2147483646 h 37"/>
              <a:gd name="T72" fmla="*/ 2147483646 w 58"/>
              <a:gd name="T73" fmla="*/ 2147483646 h 37"/>
              <a:gd name="T74" fmla="*/ 2147483646 w 58"/>
              <a:gd name="T75" fmla="*/ 2147483646 h 37"/>
              <a:gd name="T76" fmla="*/ 2147483646 w 58"/>
              <a:gd name="T77" fmla="*/ 2147483646 h 37"/>
              <a:gd name="T78" fmla="*/ 2147483646 w 58"/>
              <a:gd name="T79" fmla="*/ 2147483646 h 37"/>
              <a:gd name="T80" fmla="*/ 2147483646 w 58"/>
              <a:gd name="T81" fmla="*/ 2147483646 h 37"/>
              <a:gd name="T82" fmla="*/ 2147483646 w 58"/>
              <a:gd name="T83" fmla="*/ 2147483646 h 37"/>
              <a:gd name="T84" fmla="*/ 2147483646 w 58"/>
              <a:gd name="T85" fmla="*/ 2147483646 h 37"/>
              <a:gd name="T86" fmla="*/ 2147483646 w 58"/>
              <a:gd name="T87" fmla="*/ 2147483646 h 37"/>
              <a:gd name="T88" fmla="*/ 2147483646 w 58"/>
              <a:gd name="T89" fmla="*/ 0 h 37"/>
              <a:gd name="T90" fmla="*/ 2147483646 w 58"/>
              <a:gd name="T91" fmla="*/ 0 h 37"/>
              <a:gd name="T92" fmla="*/ 2147483646 w 58"/>
              <a:gd name="T93" fmla="*/ 0 h 37"/>
              <a:gd name="T94" fmla="*/ 2147483646 w 58"/>
              <a:gd name="T95" fmla="*/ 0 h 37"/>
              <a:gd name="T96" fmla="*/ 2147483646 w 58"/>
              <a:gd name="T97" fmla="*/ 0 h 37"/>
              <a:gd name="T98" fmla="*/ 2147483646 w 58"/>
              <a:gd name="T99" fmla="*/ 2147483646 h 37"/>
              <a:gd name="T100" fmla="*/ 2147483646 w 58"/>
              <a:gd name="T101" fmla="*/ 2147483646 h 37"/>
              <a:gd name="T102" fmla="*/ 2147483646 w 58"/>
              <a:gd name="T103" fmla="*/ 2147483646 h 37"/>
              <a:gd name="T104" fmla="*/ 2147483646 w 58"/>
              <a:gd name="T105" fmla="*/ 2147483646 h 37"/>
              <a:gd name="T106" fmla="*/ 2147483646 w 58"/>
              <a:gd name="T107" fmla="*/ 2147483646 h 37"/>
              <a:gd name="T108" fmla="*/ 2147483646 w 58"/>
              <a:gd name="T109" fmla="*/ 2147483646 h 37"/>
              <a:gd name="T110" fmla="*/ 2147483646 w 58"/>
              <a:gd name="T111" fmla="*/ 2147483646 h 37"/>
              <a:gd name="T112" fmla="*/ 2147483646 w 58"/>
              <a:gd name="T113" fmla="*/ 2147483646 h 3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8"/>
              <a:gd name="T172" fmla="*/ 0 h 37"/>
              <a:gd name="T173" fmla="*/ 58 w 58"/>
              <a:gd name="T174" fmla="*/ 37 h 3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8" h="37">
                <a:moveTo>
                  <a:pt x="54" y="10"/>
                </a:moveTo>
                <a:lnTo>
                  <a:pt x="56" y="12"/>
                </a:lnTo>
                <a:lnTo>
                  <a:pt x="56" y="14"/>
                </a:lnTo>
                <a:lnTo>
                  <a:pt x="56" y="16"/>
                </a:lnTo>
                <a:lnTo>
                  <a:pt x="58" y="18"/>
                </a:lnTo>
                <a:lnTo>
                  <a:pt x="58" y="21"/>
                </a:lnTo>
                <a:lnTo>
                  <a:pt x="56" y="23"/>
                </a:lnTo>
                <a:lnTo>
                  <a:pt x="56" y="25"/>
                </a:lnTo>
                <a:lnTo>
                  <a:pt x="54" y="26"/>
                </a:lnTo>
                <a:lnTo>
                  <a:pt x="53" y="28"/>
                </a:lnTo>
                <a:lnTo>
                  <a:pt x="51" y="30"/>
                </a:lnTo>
                <a:lnTo>
                  <a:pt x="50" y="32"/>
                </a:lnTo>
                <a:lnTo>
                  <a:pt x="46" y="33"/>
                </a:lnTo>
                <a:lnTo>
                  <a:pt x="45" y="35"/>
                </a:lnTo>
                <a:lnTo>
                  <a:pt x="41" y="36"/>
                </a:lnTo>
                <a:lnTo>
                  <a:pt x="38" y="36"/>
                </a:lnTo>
                <a:lnTo>
                  <a:pt x="35" y="37"/>
                </a:lnTo>
                <a:lnTo>
                  <a:pt x="33" y="37"/>
                </a:lnTo>
                <a:lnTo>
                  <a:pt x="30" y="37"/>
                </a:lnTo>
                <a:lnTo>
                  <a:pt x="26" y="37"/>
                </a:lnTo>
                <a:lnTo>
                  <a:pt x="23" y="37"/>
                </a:lnTo>
                <a:lnTo>
                  <a:pt x="20" y="36"/>
                </a:lnTo>
                <a:lnTo>
                  <a:pt x="17" y="36"/>
                </a:lnTo>
                <a:lnTo>
                  <a:pt x="13" y="35"/>
                </a:lnTo>
                <a:lnTo>
                  <a:pt x="12" y="34"/>
                </a:lnTo>
                <a:lnTo>
                  <a:pt x="8" y="33"/>
                </a:lnTo>
                <a:lnTo>
                  <a:pt x="7" y="30"/>
                </a:lnTo>
                <a:lnTo>
                  <a:pt x="5" y="29"/>
                </a:lnTo>
                <a:lnTo>
                  <a:pt x="3" y="27"/>
                </a:lnTo>
                <a:lnTo>
                  <a:pt x="2" y="25"/>
                </a:lnTo>
                <a:lnTo>
                  <a:pt x="2" y="23"/>
                </a:lnTo>
                <a:lnTo>
                  <a:pt x="0" y="21"/>
                </a:lnTo>
                <a:lnTo>
                  <a:pt x="0" y="18"/>
                </a:lnTo>
                <a:lnTo>
                  <a:pt x="0" y="16"/>
                </a:lnTo>
                <a:lnTo>
                  <a:pt x="2" y="15"/>
                </a:lnTo>
                <a:lnTo>
                  <a:pt x="2" y="13"/>
                </a:lnTo>
                <a:lnTo>
                  <a:pt x="3" y="11"/>
                </a:lnTo>
                <a:lnTo>
                  <a:pt x="5" y="9"/>
                </a:lnTo>
                <a:lnTo>
                  <a:pt x="7" y="7"/>
                </a:lnTo>
                <a:lnTo>
                  <a:pt x="8" y="5"/>
                </a:lnTo>
                <a:lnTo>
                  <a:pt x="10" y="4"/>
                </a:lnTo>
                <a:lnTo>
                  <a:pt x="13" y="3"/>
                </a:lnTo>
                <a:lnTo>
                  <a:pt x="17" y="2"/>
                </a:lnTo>
                <a:lnTo>
                  <a:pt x="18" y="1"/>
                </a:lnTo>
                <a:lnTo>
                  <a:pt x="22" y="0"/>
                </a:lnTo>
                <a:lnTo>
                  <a:pt x="25" y="0"/>
                </a:lnTo>
                <a:lnTo>
                  <a:pt x="28" y="0"/>
                </a:lnTo>
                <a:lnTo>
                  <a:pt x="31" y="0"/>
                </a:lnTo>
                <a:lnTo>
                  <a:pt x="35" y="0"/>
                </a:lnTo>
                <a:lnTo>
                  <a:pt x="38" y="1"/>
                </a:lnTo>
                <a:lnTo>
                  <a:pt x="41" y="1"/>
                </a:lnTo>
                <a:lnTo>
                  <a:pt x="43" y="2"/>
                </a:lnTo>
                <a:lnTo>
                  <a:pt x="46" y="3"/>
                </a:lnTo>
                <a:lnTo>
                  <a:pt x="48" y="5"/>
                </a:lnTo>
                <a:lnTo>
                  <a:pt x="51" y="6"/>
                </a:lnTo>
                <a:lnTo>
                  <a:pt x="53" y="9"/>
                </a:lnTo>
                <a:lnTo>
                  <a:pt x="54" y="1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43" name="Line 53"/>
          <p:cNvSpPr>
            <a:spLocks noChangeShapeType="1"/>
          </p:cNvSpPr>
          <p:nvPr/>
        </p:nvSpPr>
        <p:spPr bwMode="auto">
          <a:xfrm flipV="1">
            <a:off x="4284663" y="4219575"/>
            <a:ext cx="1587"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44" name="Line 54"/>
          <p:cNvSpPr>
            <a:spLocks noChangeShapeType="1"/>
          </p:cNvSpPr>
          <p:nvPr/>
        </p:nvSpPr>
        <p:spPr bwMode="auto">
          <a:xfrm flipV="1">
            <a:off x="4276725" y="4197350"/>
            <a:ext cx="1588" cy="476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45" name="Line 55"/>
          <p:cNvSpPr>
            <a:spLocks noChangeShapeType="1"/>
          </p:cNvSpPr>
          <p:nvPr/>
        </p:nvSpPr>
        <p:spPr bwMode="auto">
          <a:xfrm flipV="1">
            <a:off x="4268788" y="4176713"/>
            <a:ext cx="1587"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46" name="Line 56"/>
          <p:cNvSpPr>
            <a:spLocks noChangeShapeType="1"/>
          </p:cNvSpPr>
          <p:nvPr/>
        </p:nvSpPr>
        <p:spPr bwMode="auto">
          <a:xfrm flipV="1">
            <a:off x="4260850" y="4156075"/>
            <a:ext cx="1588"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47" name="Line 57"/>
          <p:cNvSpPr>
            <a:spLocks noChangeShapeType="1"/>
          </p:cNvSpPr>
          <p:nvPr/>
        </p:nvSpPr>
        <p:spPr bwMode="auto">
          <a:xfrm flipV="1">
            <a:off x="4252913" y="4135438"/>
            <a:ext cx="1587"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48" name="Line 58"/>
          <p:cNvSpPr>
            <a:spLocks noChangeShapeType="1"/>
          </p:cNvSpPr>
          <p:nvPr/>
        </p:nvSpPr>
        <p:spPr bwMode="auto">
          <a:xfrm flipV="1">
            <a:off x="4244975" y="4114800"/>
            <a:ext cx="1588"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49" name="Line 59"/>
          <p:cNvSpPr>
            <a:spLocks noChangeShapeType="1"/>
          </p:cNvSpPr>
          <p:nvPr/>
        </p:nvSpPr>
        <p:spPr bwMode="auto">
          <a:xfrm flipV="1">
            <a:off x="4237038" y="4094163"/>
            <a:ext cx="1587"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50" name="Line 60"/>
          <p:cNvSpPr>
            <a:spLocks noChangeShapeType="1"/>
          </p:cNvSpPr>
          <p:nvPr/>
        </p:nvSpPr>
        <p:spPr bwMode="auto">
          <a:xfrm flipV="1">
            <a:off x="4229100" y="4073525"/>
            <a:ext cx="1588"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51" name="Line 61"/>
          <p:cNvSpPr>
            <a:spLocks noChangeShapeType="1"/>
          </p:cNvSpPr>
          <p:nvPr/>
        </p:nvSpPr>
        <p:spPr bwMode="auto">
          <a:xfrm flipV="1">
            <a:off x="4221163" y="4051300"/>
            <a:ext cx="1587" cy="476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52" name="Line 62"/>
          <p:cNvSpPr>
            <a:spLocks noChangeShapeType="1"/>
          </p:cNvSpPr>
          <p:nvPr/>
        </p:nvSpPr>
        <p:spPr bwMode="auto">
          <a:xfrm flipV="1">
            <a:off x="4214813" y="4030663"/>
            <a:ext cx="1587"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53" name="Line 63"/>
          <p:cNvSpPr>
            <a:spLocks noChangeShapeType="1"/>
          </p:cNvSpPr>
          <p:nvPr/>
        </p:nvSpPr>
        <p:spPr bwMode="auto">
          <a:xfrm flipV="1">
            <a:off x="4206875" y="4010025"/>
            <a:ext cx="1588"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54" name="Line 64"/>
          <p:cNvSpPr>
            <a:spLocks noChangeShapeType="1"/>
          </p:cNvSpPr>
          <p:nvPr/>
        </p:nvSpPr>
        <p:spPr bwMode="auto">
          <a:xfrm flipV="1">
            <a:off x="4198938" y="3989388"/>
            <a:ext cx="1587"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55" name="Line 65"/>
          <p:cNvSpPr>
            <a:spLocks noChangeShapeType="1"/>
          </p:cNvSpPr>
          <p:nvPr/>
        </p:nvSpPr>
        <p:spPr bwMode="auto">
          <a:xfrm flipV="1">
            <a:off x="4191000" y="3968750"/>
            <a:ext cx="1588"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56" name="Line 66"/>
          <p:cNvSpPr>
            <a:spLocks noChangeShapeType="1"/>
          </p:cNvSpPr>
          <p:nvPr/>
        </p:nvSpPr>
        <p:spPr bwMode="auto">
          <a:xfrm flipV="1">
            <a:off x="4183063" y="3948113"/>
            <a:ext cx="1587"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57" name="Line 67"/>
          <p:cNvSpPr>
            <a:spLocks noChangeShapeType="1"/>
          </p:cNvSpPr>
          <p:nvPr/>
        </p:nvSpPr>
        <p:spPr bwMode="auto">
          <a:xfrm flipV="1">
            <a:off x="4175125" y="3927475"/>
            <a:ext cx="1588"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58" name="Line 68"/>
          <p:cNvSpPr>
            <a:spLocks noChangeShapeType="1"/>
          </p:cNvSpPr>
          <p:nvPr/>
        </p:nvSpPr>
        <p:spPr bwMode="auto">
          <a:xfrm flipV="1">
            <a:off x="4167188" y="3905250"/>
            <a:ext cx="1587" cy="476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59" name="Line 69"/>
          <p:cNvSpPr>
            <a:spLocks noChangeShapeType="1"/>
          </p:cNvSpPr>
          <p:nvPr/>
        </p:nvSpPr>
        <p:spPr bwMode="auto">
          <a:xfrm flipV="1">
            <a:off x="4159250" y="3884613"/>
            <a:ext cx="1588"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60" name="Line 70"/>
          <p:cNvSpPr>
            <a:spLocks noChangeShapeType="1"/>
          </p:cNvSpPr>
          <p:nvPr/>
        </p:nvSpPr>
        <p:spPr bwMode="auto">
          <a:xfrm flipV="1">
            <a:off x="4151313" y="3863975"/>
            <a:ext cx="1587"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3861" name="Freeform 71"/>
          <p:cNvSpPr>
            <a:spLocks/>
          </p:cNvSpPr>
          <p:nvPr/>
        </p:nvSpPr>
        <p:spPr bwMode="auto">
          <a:xfrm>
            <a:off x="4090988" y="3800475"/>
            <a:ext cx="92075" cy="60325"/>
          </a:xfrm>
          <a:custGeom>
            <a:avLst/>
            <a:gdLst>
              <a:gd name="T0" fmla="*/ 2147483646 w 58"/>
              <a:gd name="T1" fmla="*/ 2147483646 h 38"/>
              <a:gd name="T2" fmla="*/ 2147483646 w 58"/>
              <a:gd name="T3" fmla="*/ 2147483646 h 38"/>
              <a:gd name="T4" fmla="*/ 2147483646 w 58"/>
              <a:gd name="T5" fmla="*/ 2147483646 h 38"/>
              <a:gd name="T6" fmla="*/ 2147483646 w 58"/>
              <a:gd name="T7" fmla="*/ 2147483646 h 38"/>
              <a:gd name="T8" fmla="*/ 2147483646 w 58"/>
              <a:gd name="T9" fmla="*/ 2147483646 h 38"/>
              <a:gd name="T10" fmla="*/ 2147483646 w 58"/>
              <a:gd name="T11" fmla="*/ 2147483646 h 38"/>
              <a:gd name="T12" fmla="*/ 2147483646 w 58"/>
              <a:gd name="T13" fmla="*/ 2147483646 h 38"/>
              <a:gd name="T14" fmla="*/ 2147483646 w 58"/>
              <a:gd name="T15" fmla="*/ 2147483646 h 38"/>
              <a:gd name="T16" fmla="*/ 2147483646 w 58"/>
              <a:gd name="T17" fmla="*/ 2147483646 h 38"/>
              <a:gd name="T18" fmla="*/ 2147483646 w 58"/>
              <a:gd name="T19" fmla="*/ 2147483646 h 38"/>
              <a:gd name="T20" fmla="*/ 2147483646 w 58"/>
              <a:gd name="T21" fmla="*/ 2147483646 h 38"/>
              <a:gd name="T22" fmla="*/ 2147483646 w 58"/>
              <a:gd name="T23" fmla="*/ 2147483646 h 38"/>
              <a:gd name="T24" fmla="*/ 2147483646 w 58"/>
              <a:gd name="T25" fmla="*/ 2147483646 h 38"/>
              <a:gd name="T26" fmla="*/ 2147483646 w 58"/>
              <a:gd name="T27" fmla="*/ 2147483646 h 38"/>
              <a:gd name="T28" fmla="*/ 2147483646 w 58"/>
              <a:gd name="T29" fmla="*/ 2147483646 h 38"/>
              <a:gd name="T30" fmla="*/ 2147483646 w 58"/>
              <a:gd name="T31" fmla="*/ 2147483646 h 38"/>
              <a:gd name="T32" fmla="*/ 2147483646 w 58"/>
              <a:gd name="T33" fmla="*/ 2147483646 h 38"/>
              <a:gd name="T34" fmla="*/ 2147483646 w 58"/>
              <a:gd name="T35" fmla="*/ 2147483646 h 38"/>
              <a:gd name="T36" fmla="*/ 2147483646 w 58"/>
              <a:gd name="T37" fmla="*/ 2147483646 h 38"/>
              <a:gd name="T38" fmla="*/ 2147483646 w 58"/>
              <a:gd name="T39" fmla="*/ 2147483646 h 38"/>
              <a:gd name="T40" fmla="*/ 2147483646 w 58"/>
              <a:gd name="T41" fmla="*/ 2147483646 h 38"/>
              <a:gd name="T42" fmla="*/ 2147483646 w 58"/>
              <a:gd name="T43" fmla="*/ 2147483646 h 38"/>
              <a:gd name="T44" fmla="*/ 2147483646 w 58"/>
              <a:gd name="T45" fmla="*/ 2147483646 h 38"/>
              <a:gd name="T46" fmla="*/ 2147483646 w 58"/>
              <a:gd name="T47" fmla="*/ 2147483646 h 38"/>
              <a:gd name="T48" fmla="*/ 2147483646 w 58"/>
              <a:gd name="T49" fmla="*/ 2147483646 h 38"/>
              <a:gd name="T50" fmla="*/ 2147483646 w 58"/>
              <a:gd name="T51" fmla="*/ 0 h 38"/>
              <a:gd name="T52" fmla="*/ 2147483646 w 58"/>
              <a:gd name="T53" fmla="*/ 0 h 38"/>
              <a:gd name="T54" fmla="*/ 2147483646 w 58"/>
              <a:gd name="T55" fmla="*/ 2147483646 h 38"/>
              <a:gd name="T56" fmla="*/ 2147483646 w 58"/>
              <a:gd name="T57" fmla="*/ 2147483646 h 38"/>
              <a:gd name="T58" fmla="*/ 2147483646 w 58"/>
              <a:gd name="T59" fmla="*/ 2147483646 h 38"/>
              <a:gd name="T60" fmla="*/ 2147483646 w 58"/>
              <a:gd name="T61" fmla="*/ 2147483646 h 38"/>
              <a:gd name="T62" fmla="*/ 2147483646 w 58"/>
              <a:gd name="T63" fmla="*/ 2147483646 h 38"/>
              <a:gd name="T64" fmla="*/ 2147483646 w 58"/>
              <a:gd name="T65" fmla="*/ 2147483646 h 38"/>
              <a:gd name="T66" fmla="*/ 2147483646 w 58"/>
              <a:gd name="T67" fmla="*/ 2147483646 h 38"/>
              <a:gd name="T68" fmla="*/ 2147483646 w 58"/>
              <a:gd name="T69" fmla="*/ 2147483646 h 38"/>
              <a:gd name="T70" fmla="*/ 2147483646 w 58"/>
              <a:gd name="T71" fmla="*/ 2147483646 h 38"/>
              <a:gd name="T72" fmla="*/ 2147483646 w 58"/>
              <a:gd name="T73" fmla="*/ 2147483646 h 38"/>
              <a:gd name="T74" fmla="*/ 2147483646 w 58"/>
              <a:gd name="T75" fmla="*/ 2147483646 h 38"/>
              <a:gd name="T76" fmla="*/ 0 w 58"/>
              <a:gd name="T77" fmla="*/ 2147483646 h 38"/>
              <a:gd name="T78" fmla="*/ 0 w 58"/>
              <a:gd name="T79" fmla="*/ 2147483646 h 38"/>
              <a:gd name="T80" fmla="*/ 0 w 58"/>
              <a:gd name="T81" fmla="*/ 2147483646 h 38"/>
              <a:gd name="T82" fmla="*/ 0 w 58"/>
              <a:gd name="T83" fmla="*/ 2147483646 h 38"/>
              <a:gd name="T84" fmla="*/ 2147483646 w 58"/>
              <a:gd name="T85" fmla="*/ 2147483646 h 38"/>
              <a:gd name="T86" fmla="*/ 2147483646 w 58"/>
              <a:gd name="T87" fmla="*/ 2147483646 h 38"/>
              <a:gd name="T88" fmla="*/ 2147483646 w 58"/>
              <a:gd name="T89" fmla="*/ 2147483646 h 38"/>
              <a:gd name="T90" fmla="*/ 2147483646 w 58"/>
              <a:gd name="T91" fmla="*/ 2147483646 h 38"/>
              <a:gd name="T92" fmla="*/ 2147483646 w 58"/>
              <a:gd name="T93" fmla="*/ 2147483646 h 38"/>
              <a:gd name="T94" fmla="*/ 2147483646 w 58"/>
              <a:gd name="T95" fmla="*/ 2147483646 h 38"/>
              <a:gd name="T96" fmla="*/ 2147483646 w 58"/>
              <a:gd name="T97" fmla="*/ 2147483646 h 38"/>
              <a:gd name="T98" fmla="*/ 2147483646 w 58"/>
              <a:gd name="T99" fmla="*/ 2147483646 h 38"/>
              <a:gd name="T100" fmla="*/ 2147483646 w 58"/>
              <a:gd name="T101" fmla="*/ 2147483646 h 38"/>
              <a:gd name="T102" fmla="*/ 2147483646 w 58"/>
              <a:gd name="T103" fmla="*/ 2147483646 h 38"/>
              <a:gd name="T104" fmla="*/ 2147483646 w 58"/>
              <a:gd name="T105" fmla="*/ 2147483646 h 38"/>
              <a:gd name="T106" fmla="*/ 2147483646 w 58"/>
              <a:gd name="T107" fmla="*/ 2147483646 h 38"/>
              <a:gd name="T108" fmla="*/ 2147483646 w 58"/>
              <a:gd name="T109" fmla="*/ 2147483646 h 38"/>
              <a:gd name="T110" fmla="*/ 2147483646 w 58"/>
              <a:gd name="T111" fmla="*/ 2147483646 h 38"/>
              <a:gd name="T112" fmla="*/ 2147483646 w 58"/>
              <a:gd name="T113" fmla="*/ 2147483646 h 3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8"/>
              <a:gd name="T172" fmla="*/ 0 h 38"/>
              <a:gd name="T173" fmla="*/ 58 w 58"/>
              <a:gd name="T174" fmla="*/ 38 h 3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8" h="38">
                <a:moveTo>
                  <a:pt x="36" y="37"/>
                </a:moveTo>
                <a:lnTo>
                  <a:pt x="38" y="37"/>
                </a:lnTo>
                <a:lnTo>
                  <a:pt x="41" y="36"/>
                </a:lnTo>
                <a:lnTo>
                  <a:pt x="45" y="35"/>
                </a:lnTo>
                <a:lnTo>
                  <a:pt x="46" y="34"/>
                </a:lnTo>
                <a:lnTo>
                  <a:pt x="50" y="32"/>
                </a:lnTo>
                <a:lnTo>
                  <a:pt x="51" y="30"/>
                </a:lnTo>
                <a:lnTo>
                  <a:pt x="53" y="29"/>
                </a:lnTo>
                <a:lnTo>
                  <a:pt x="55" y="27"/>
                </a:lnTo>
                <a:lnTo>
                  <a:pt x="56" y="25"/>
                </a:lnTo>
                <a:lnTo>
                  <a:pt x="56" y="23"/>
                </a:lnTo>
                <a:lnTo>
                  <a:pt x="58" y="20"/>
                </a:lnTo>
                <a:lnTo>
                  <a:pt x="58" y="18"/>
                </a:lnTo>
                <a:lnTo>
                  <a:pt x="56" y="16"/>
                </a:lnTo>
                <a:lnTo>
                  <a:pt x="56" y="14"/>
                </a:lnTo>
                <a:lnTo>
                  <a:pt x="56" y="13"/>
                </a:lnTo>
                <a:lnTo>
                  <a:pt x="55" y="11"/>
                </a:lnTo>
                <a:lnTo>
                  <a:pt x="53" y="8"/>
                </a:lnTo>
                <a:lnTo>
                  <a:pt x="51" y="7"/>
                </a:lnTo>
                <a:lnTo>
                  <a:pt x="48" y="5"/>
                </a:lnTo>
                <a:lnTo>
                  <a:pt x="46" y="4"/>
                </a:lnTo>
                <a:lnTo>
                  <a:pt x="43" y="3"/>
                </a:lnTo>
                <a:lnTo>
                  <a:pt x="41" y="2"/>
                </a:lnTo>
                <a:lnTo>
                  <a:pt x="38" y="1"/>
                </a:lnTo>
                <a:lnTo>
                  <a:pt x="35" y="1"/>
                </a:lnTo>
                <a:lnTo>
                  <a:pt x="32" y="0"/>
                </a:lnTo>
                <a:lnTo>
                  <a:pt x="28" y="0"/>
                </a:lnTo>
                <a:lnTo>
                  <a:pt x="25" y="1"/>
                </a:lnTo>
                <a:lnTo>
                  <a:pt x="22" y="1"/>
                </a:lnTo>
                <a:lnTo>
                  <a:pt x="18" y="1"/>
                </a:lnTo>
                <a:lnTo>
                  <a:pt x="17" y="2"/>
                </a:lnTo>
                <a:lnTo>
                  <a:pt x="13" y="3"/>
                </a:lnTo>
                <a:lnTo>
                  <a:pt x="10" y="4"/>
                </a:lnTo>
                <a:lnTo>
                  <a:pt x="8" y="6"/>
                </a:lnTo>
                <a:lnTo>
                  <a:pt x="7" y="7"/>
                </a:lnTo>
                <a:lnTo>
                  <a:pt x="5" y="9"/>
                </a:lnTo>
                <a:lnTo>
                  <a:pt x="4" y="11"/>
                </a:lnTo>
                <a:lnTo>
                  <a:pt x="2" y="13"/>
                </a:lnTo>
                <a:lnTo>
                  <a:pt x="0" y="15"/>
                </a:lnTo>
                <a:lnTo>
                  <a:pt x="0" y="17"/>
                </a:lnTo>
                <a:lnTo>
                  <a:pt x="0" y="19"/>
                </a:lnTo>
                <a:lnTo>
                  <a:pt x="0" y="22"/>
                </a:lnTo>
                <a:lnTo>
                  <a:pt x="2" y="24"/>
                </a:lnTo>
                <a:lnTo>
                  <a:pt x="2" y="26"/>
                </a:lnTo>
                <a:lnTo>
                  <a:pt x="4" y="27"/>
                </a:lnTo>
                <a:lnTo>
                  <a:pt x="5" y="29"/>
                </a:lnTo>
                <a:lnTo>
                  <a:pt x="7" y="31"/>
                </a:lnTo>
                <a:lnTo>
                  <a:pt x="8" y="32"/>
                </a:lnTo>
                <a:lnTo>
                  <a:pt x="12" y="34"/>
                </a:lnTo>
                <a:lnTo>
                  <a:pt x="13" y="35"/>
                </a:lnTo>
                <a:lnTo>
                  <a:pt x="17" y="36"/>
                </a:lnTo>
                <a:lnTo>
                  <a:pt x="20" y="37"/>
                </a:lnTo>
                <a:lnTo>
                  <a:pt x="23" y="38"/>
                </a:lnTo>
                <a:lnTo>
                  <a:pt x="27" y="38"/>
                </a:lnTo>
                <a:lnTo>
                  <a:pt x="30" y="38"/>
                </a:lnTo>
                <a:lnTo>
                  <a:pt x="33" y="38"/>
                </a:lnTo>
                <a:lnTo>
                  <a:pt x="36" y="37"/>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27"/>
          <p:cNvSpPr>
            <a:spLocks noGrp="1" noChangeArrowheads="1"/>
          </p:cNvSpPr>
          <p:nvPr>
            <p:ph idx="1"/>
          </p:nvPr>
        </p:nvSpPr>
        <p:spPr>
          <a:xfrm>
            <a:off x="609600" y="1066800"/>
            <a:ext cx="7772400" cy="5029200"/>
          </a:xfrm>
        </p:spPr>
        <p:txBody>
          <a:bodyPr/>
          <a:lstStyle/>
          <a:p>
            <a:pPr eaLnBrk="1" hangingPunct="1"/>
            <a:r>
              <a:rPr lang="en-US" altLang="en-US"/>
              <a:t>Illustrating messages to “</a:t>
            </a:r>
            <a:r>
              <a:rPr lang="en-US" altLang="en-US">
                <a:solidFill>
                  <a:srgbClr val="FF0000"/>
                </a:solidFill>
              </a:rPr>
              <a:t>self</a:t>
            </a:r>
            <a:r>
              <a:rPr lang="en-US" altLang="en-US"/>
              <a:t>”</a:t>
            </a:r>
            <a:endParaRPr lang="en-US" altLang="en-US" sz="1800"/>
          </a:p>
          <a:p>
            <a:pPr lvl="2" eaLnBrk="1" hangingPunct="1"/>
            <a:r>
              <a:rPr lang="en-US" altLang="en-US"/>
              <a:t>A message can be sent from an object to itself</a:t>
            </a:r>
            <a:endParaRPr lang="en-US" altLang="en-US" sz="1600"/>
          </a:p>
          <a:p>
            <a:pPr lvl="2" eaLnBrk="1" hangingPunct="1"/>
            <a:endParaRPr lang="en-US" altLang="en-US" sz="1600" i="1"/>
          </a:p>
          <a:p>
            <a:pPr lvl="1" eaLnBrk="1" hangingPunct="1"/>
            <a:endParaRPr lang="en-US" altLang="en-US" sz="1600" i="1"/>
          </a:p>
          <a:p>
            <a:pPr lvl="1" eaLnBrk="1" hangingPunct="1"/>
            <a:endParaRPr lang="en-US" altLang="en-US" sz="1600"/>
          </a:p>
          <a:p>
            <a:pPr lvl="1" eaLnBrk="1" hangingPunct="1"/>
            <a:endParaRPr lang="en-US" altLang="en-US"/>
          </a:p>
        </p:txBody>
      </p:sp>
      <p:sp>
        <p:nvSpPr>
          <p:cNvPr id="38914" name="Rectangle 1026"/>
          <p:cNvSpPr>
            <a:spLocks noGrp="1" noChangeArrowheads="1"/>
          </p:cNvSpPr>
          <p:nvPr>
            <p:ph type="title"/>
          </p:nvPr>
        </p:nvSpPr>
        <p:spPr>
          <a:xfrm>
            <a:off x="685800" y="381000"/>
            <a:ext cx="7772400" cy="533400"/>
          </a:xfrm>
        </p:spPr>
        <p:txBody>
          <a:bodyPr>
            <a:normAutofit fontScale="90000"/>
          </a:bodyPr>
          <a:lstStyle/>
          <a:p>
            <a:pPr eaLnBrk="1" fontAlgn="auto" hangingPunct="1">
              <a:spcAft>
                <a:spcPts val="0"/>
              </a:spcAft>
              <a:defRPr/>
            </a:pPr>
            <a:r>
              <a:rPr lang="en-US" dirty="0"/>
              <a:t>Communication Diagrams</a:t>
            </a:r>
          </a:p>
        </p:txBody>
      </p:sp>
      <p:sp>
        <p:nvSpPr>
          <p:cNvPr id="34820" name="Rectangle 1030"/>
          <p:cNvSpPr>
            <a:spLocks noChangeArrowheads="1"/>
          </p:cNvSpPr>
          <p:nvPr/>
        </p:nvSpPr>
        <p:spPr bwMode="auto">
          <a:xfrm>
            <a:off x="1889125" y="2897188"/>
            <a:ext cx="2252663" cy="455612"/>
          </a:xfrm>
          <a:prstGeom prst="rect">
            <a:avLst/>
          </a:prstGeom>
          <a:solidFill>
            <a:srgbClr val="FFFFFF"/>
          </a:solidFill>
          <a:ln w="1428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4821" name="Rectangle 1031"/>
          <p:cNvSpPr>
            <a:spLocks noChangeArrowheads="1"/>
          </p:cNvSpPr>
          <p:nvPr/>
        </p:nvSpPr>
        <p:spPr bwMode="auto">
          <a:xfrm>
            <a:off x="2549525" y="3027363"/>
            <a:ext cx="5334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sng" strike="noStrike" kern="1200" cap="none" spc="0" normalizeH="0" baseline="0" noProof="0">
                <a:ln>
                  <a:noFill/>
                </a:ln>
                <a:solidFill>
                  <a:srgbClr val="000000"/>
                </a:solidFill>
                <a:effectLst/>
                <a:uLnTx/>
                <a:uFillTx/>
                <a:latin typeface="Arial" panose="020B0604020202020204" pitchFamily="34" charset="0"/>
                <a:ea typeface="+mn-ea"/>
                <a:cs typeface="+mn-cs"/>
              </a:rPr>
              <a:t>:POST</a:t>
            </a:r>
            <a:endPar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4822" name="Line 1032"/>
          <p:cNvSpPr>
            <a:spLocks noChangeShapeType="1"/>
          </p:cNvSpPr>
          <p:nvPr/>
        </p:nvSpPr>
        <p:spPr bwMode="auto">
          <a:xfrm flipV="1">
            <a:off x="3016250" y="2393950"/>
            <a:ext cx="1588" cy="50323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4823" name="Rectangle 1033"/>
          <p:cNvSpPr>
            <a:spLocks noChangeArrowheads="1"/>
          </p:cNvSpPr>
          <p:nvPr/>
        </p:nvSpPr>
        <p:spPr bwMode="auto">
          <a:xfrm>
            <a:off x="3389313" y="2493963"/>
            <a:ext cx="5508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msg1()</a:t>
            </a:r>
            <a:endPar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4824" name="Freeform 1034"/>
          <p:cNvSpPr>
            <a:spLocks/>
          </p:cNvSpPr>
          <p:nvPr/>
        </p:nvSpPr>
        <p:spPr bwMode="auto">
          <a:xfrm>
            <a:off x="2452688" y="3352800"/>
            <a:ext cx="1127125" cy="501650"/>
          </a:xfrm>
          <a:custGeom>
            <a:avLst/>
            <a:gdLst>
              <a:gd name="T0" fmla="*/ 0 w 710"/>
              <a:gd name="T1" fmla="*/ 0 h 316"/>
              <a:gd name="T2" fmla="*/ 0 w 710"/>
              <a:gd name="T3" fmla="*/ 2147483646 h 316"/>
              <a:gd name="T4" fmla="*/ 2147483646 w 710"/>
              <a:gd name="T5" fmla="*/ 2147483646 h 316"/>
              <a:gd name="T6" fmla="*/ 2147483646 w 710"/>
              <a:gd name="T7" fmla="*/ 2147483646 h 316"/>
              <a:gd name="T8" fmla="*/ 2147483646 w 710"/>
              <a:gd name="T9" fmla="*/ 0 h 316"/>
              <a:gd name="T10" fmla="*/ 0 60000 65536"/>
              <a:gd name="T11" fmla="*/ 0 60000 65536"/>
              <a:gd name="T12" fmla="*/ 0 60000 65536"/>
              <a:gd name="T13" fmla="*/ 0 60000 65536"/>
              <a:gd name="T14" fmla="*/ 0 60000 65536"/>
              <a:gd name="T15" fmla="*/ 0 w 710"/>
              <a:gd name="T16" fmla="*/ 0 h 316"/>
              <a:gd name="T17" fmla="*/ 710 w 710"/>
              <a:gd name="T18" fmla="*/ 316 h 316"/>
            </a:gdLst>
            <a:ahLst/>
            <a:cxnLst>
              <a:cxn ang="T10">
                <a:pos x="T0" y="T1"/>
              </a:cxn>
              <a:cxn ang="T11">
                <a:pos x="T2" y="T3"/>
              </a:cxn>
              <a:cxn ang="T12">
                <a:pos x="T4" y="T5"/>
              </a:cxn>
              <a:cxn ang="T13">
                <a:pos x="T6" y="T7"/>
              </a:cxn>
              <a:cxn ang="T14">
                <a:pos x="T8" y="T9"/>
              </a:cxn>
            </a:cxnLst>
            <a:rect l="T15" t="T16" r="T17" b="T18"/>
            <a:pathLst>
              <a:path w="710" h="316">
                <a:moveTo>
                  <a:pt x="0" y="0"/>
                </a:moveTo>
                <a:lnTo>
                  <a:pt x="0" y="316"/>
                </a:lnTo>
                <a:lnTo>
                  <a:pt x="355" y="316"/>
                </a:lnTo>
                <a:lnTo>
                  <a:pt x="710" y="316"/>
                </a:lnTo>
                <a:lnTo>
                  <a:pt x="710"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4825" name="Rectangle 1035"/>
          <p:cNvSpPr>
            <a:spLocks noChangeArrowheads="1"/>
          </p:cNvSpPr>
          <p:nvPr/>
        </p:nvSpPr>
        <p:spPr bwMode="auto">
          <a:xfrm>
            <a:off x="2503488" y="3954463"/>
            <a:ext cx="6985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 clear()</a:t>
            </a:r>
            <a:endPar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4826" name="Line 1036"/>
          <p:cNvSpPr>
            <a:spLocks noChangeShapeType="1"/>
          </p:cNvSpPr>
          <p:nvPr/>
        </p:nvSpPr>
        <p:spPr bwMode="auto">
          <a:xfrm>
            <a:off x="4659313" y="2486025"/>
            <a:ext cx="1587" cy="1809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4827" name="Freeform 1037"/>
          <p:cNvSpPr>
            <a:spLocks/>
          </p:cNvSpPr>
          <p:nvPr/>
        </p:nvSpPr>
        <p:spPr bwMode="auto">
          <a:xfrm>
            <a:off x="4595813" y="2657475"/>
            <a:ext cx="128587" cy="101600"/>
          </a:xfrm>
          <a:custGeom>
            <a:avLst/>
            <a:gdLst>
              <a:gd name="T0" fmla="*/ 0 w 81"/>
              <a:gd name="T1" fmla="*/ 0 h 64"/>
              <a:gd name="T2" fmla="*/ 2147483646 w 81"/>
              <a:gd name="T3" fmla="*/ 2147483646 h 64"/>
              <a:gd name="T4" fmla="*/ 2147483646 w 81"/>
              <a:gd name="T5" fmla="*/ 0 h 64"/>
              <a:gd name="T6" fmla="*/ 0 w 81"/>
              <a:gd name="T7" fmla="*/ 0 h 64"/>
              <a:gd name="T8" fmla="*/ 0 60000 65536"/>
              <a:gd name="T9" fmla="*/ 0 60000 65536"/>
              <a:gd name="T10" fmla="*/ 0 60000 65536"/>
              <a:gd name="T11" fmla="*/ 0 60000 65536"/>
              <a:gd name="T12" fmla="*/ 0 w 81"/>
              <a:gd name="T13" fmla="*/ 0 h 64"/>
              <a:gd name="T14" fmla="*/ 81 w 81"/>
              <a:gd name="T15" fmla="*/ 64 h 64"/>
            </a:gdLst>
            <a:ahLst/>
            <a:cxnLst>
              <a:cxn ang="T8">
                <a:pos x="T0" y="T1"/>
              </a:cxn>
              <a:cxn ang="T9">
                <a:pos x="T2" y="T3"/>
              </a:cxn>
              <a:cxn ang="T10">
                <a:pos x="T4" y="T5"/>
              </a:cxn>
              <a:cxn ang="T11">
                <a:pos x="T6" y="T7"/>
              </a:cxn>
            </a:cxnLst>
            <a:rect l="T12" t="T13" r="T14" b="T15"/>
            <a:pathLst>
              <a:path w="81" h="64">
                <a:moveTo>
                  <a:pt x="0" y="0"/>
                </a:moveTo>
                <a:lnTo>
                  <a:pt x="40" y="64"/>
                </a:lnTo>
                <a:lnTo>
                  <a:pt x="8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4828" name="Line 1038"/>
          <p:cNvSpPr>
            <a:spLocks noChangeShapeType="1"/>
          </p:cNvSpPr>
          <p:nvPr/>
        </p:nvSpPr>
        <p:spPr bwMode="auto">
          <a:xfrm flipV="1">
            <a:off x="3967163" y="3949700"/>
            <a:ext cx="1587" cy="1793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4829" name="Freeform 1039"/>
          <p:cNvSpPr>
            <a:spLocks/>
          </p:cNvSpPr>
          <p:nvPr/>
        </p:nvSpPr>
        <p:spPr bwMode="auto">
          <a:xfrm>
            <a:off x="3902075" y="3854450"/>
            <a:ext cx="130175" cy="101600"/>
          </a:xfrm>
          <a:custGeom>
            <a:avLst/>
            <a:gdLst>
              <a:gd name="T0" fmla="*/ 2147483646 w 82"/>
              <a:gd name="T1" fmla="*/ 2147483646 h 64"/>
              <a:gd name="T2" fmla="*/ 2147483646 w 82"/>
              <a:gd name="T3" fmla="*/ 0 h 64"/>
              <a:gd name="T4" fmla="*/ 0 w 82"/>
              <a:gd name="T5" fmla="*/ 2147483646 h 64"/>
              <a:gd name="T6" fmla="*/ 2147483646 w 82"/>
              <a:gd name="T7" fmla="*/ 2147483646 h 64"/>
              <a:gd name="T8" fmla="*/ 0 60000 65536"/>
              <a:gd name="T9" fmla="*/ 0 60000 65536"/>
              <a:gd name="T10" fmla="*/ 0 60000 65536"/>
              <a:gd name="T11" fmla="*/ 0 60000 65536"/>
              <a:gd name="T12" fmla="*/ 0 w 82"/>
              <a:gd name="T13" fmla="*/ 0 h 64"/>
              <a:gd name="T14" fmla="*/ 82 w 82"/>
              <a:gd name="T15" fmla="*/ 64 h 64"/>
            </a:gdLst>
            <a:ahLst/>
            <a:cxnLst>
              <a:cxn ang="T8">
                <a:pos x="T0" y="T1"/>
              </a:cxn>
              <a:cxn ang="T9">
                <a:pos x="T2" y="T3"/>
              </a:cxn>
              <a:cxn ang="T10">
                <a:pos x="T4" y="T5"/>
              </a:cxn>
              <a:cxn ang="T11">
                <a:pos x="T6" y="T7"/>
              </a:cxn>
            </a:cxnLst>
            <a:rect l="T12" t="T13" r="T14" b="T15"/>
            <a:pathLst>
              <a:path w="82" h="64">
                <a:moveTo>
                  <a:pt x="82" y="64"/>
                </a:moveTo>
                <a:lnTo>
                  <a:pt x="41" y="0"/>
                </a:lnTo>
                <a:lnTo>
                  <a:pt x="0" y="64"/>
                </a:lnTo>
                <a:lnTo>
                  <a:pt x="82"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idx="1"/>
          </p:nvPr>
        </p:nvSpPr>
        <p:spPr>
          <a:xfrm>
            <a:off x="609600" y="1066800"/>
            <a:ext cx="7772400" cy="5029200"/>
          </a:xfrm>
        </p:spPr>
        <p:txBody>
          <a:bodyPr/>
          <a:lstStyle/>
          <a:p>
            <a:pPr eaLnBrk="1" hangingPunct="1"/>
            <a:r>
              <a:rPr lang="en-US" altLang="en-US"/>
              <a:t>Illustrating </a:t>
            </a:r>
            <a:r>
              <a:rPr lang="en-US" altLang="en-US">
                <a:solidFill>
                  <a:srgbClr val="FF0000"/>
                </a:solidFill>
              </a:rPr>
              <a:t>Iteration</a:t>
            </a:r>
            <a:endParaRPr lang="en-US" altLang="en-US" sz="1800">
              <a:solidFill>
                <a:srgbClr val="FF0000"/>
              </a:solidFill>
            </a:endParaRPr>
          </a:p>
          <a:p>
            <a:pPr lvl="2" eaLnBrk="1" hangingPunct="1"/>
            <a:r>
              <a:rPr lang="en-US" altLang="en-US"/>
              <a:t>Iteration is indicated by following the sequence number with a *.</a:t>
            </a:r>
          </a:p>
          <a:p>
            <a:pPr lvl="2" eaLnBrk="1" hangingPunct="1"/>
            <a:r>
              <a:rPr lang="en-US" altLang="en-US"/>
              <a:t>This expresses that the message is being sent repeatedly, in a loop, to the receiver:</a:t>
            </a:r>
          </a:p>
          <a:p>
            <a:pPr lvl="2" eaLnBrk="1" hangingPunct="1"/>
            <a:endParaRPr lang="en-US" altLang="en-US" sz="1600"/>
          </a:p>
          <a:p>
            <a:pPr lvl="2" eaLnBrk="1" hangingPunct="1"/>
            <a:endParaRPr lang="en-US" altLang="en-US" sz="1600"/>
          </a:p>
          <a:p>
            <a:pPr lvl="2" eaLnBrk="1" hangingPunct="1"/>
            <a:endParaRPr lang="en-US" altLang="en-US" sz="1600"/>
          </a:p>
          <a:p>
            <a:pPr lvl="2" eaLnBrk="1" hangingPunct="1"/>
            <a:endParaRPr lang="en-US" altLang="en-US" sz="1600"/>
          </a:p>
          <a:p>
            <a:pPr lvl="2" eaLnBrk="1" hangingPunct="1"/>
            <a:endParaRPr lang="en-US" altLang="en-US" sz="1600"/>
          </a:p>
          <a:p>
            <a:pPr lvl="2" eaLnBrk="1" hangingPunct="1"/>
            <a:endParaRPr lang="en-US" altLang="en-US" sz="1600"/>
          </a:p>
          <a:p>
            <a:pPr lvl="1" eaLnBrk="1" hangingPunct="1"/>
            <a:endParaRPr lang="en-US" altLang="en-US" sz="1600"/>
          </a:p>
          <a:p>
            <a:pPr lvl="2" eaLnBrk="1" hangingPunct="1"/>
            <a:endParaRPr lang="en-US" altLang="en-US" sz="1600" i="1"/>
          </a:p>
          <a:p>
            <a:pPr lvl="1" eaLnBrk="1" hangingPunct="1"/>
            <a:endParaRPr lang="en-US" altLang="en-US" sz="1600" i="1"/>
          </a:p>
          <a:p>
            <a:pPr lvl="1" eaLnBrk="1" hangingPunct="1"/>
            <a:endParaRPr lang="en-US" altLang="en-US" sz="1600"/>
          </a:p>
          <a:p>
            <a:pPr lvl="1" eaLnBrk="1" hangingPunct="1"/>
            <a:endParaRPr lang="en-US" altLang="en-US"/>
          </a:p>
        </p:txBody>
      </p:sp>
      <p:sp>
        <p:nvSpPr>
          <p:cNvPr id="2" name="Rectangle 2"/>
          <p:cNvSpPr>
            <a:spLocks noGrp="1" noChangeArrowheads="1"/>
          </p:cNvSpPr>
          <p:nvPr>
            <p:ph type="title"/>
          </p:nvPr>
        </p:nvSpPr>
        <p:spPr>
          <a:xfrm>
            <a:off x="685800" y="381000"/>
            <a:ext cx="7772400" cy="533400"/>
          </a:xfrm>
        </p:spPr>
        <p:txBody>
          <a:bodyPr>
            <a:normAutofit fontScale="90000"/>
          </a:bodyPr>
          <a:lstStyle/>
          <a:p>
            <a:pPr eaLnBrk="1" fontAlgn="auto" hangingPunct="1">
              <a:spcAft>
                <a:spcPts val="0"/>
              </a:spcAft>
              <a:defRPr/>
            </a:pPr>
            <a:r>
              <a:rPr lang="en-US" dirty="0"/>
              <a:t>Communication Diagrams</a:t>
            </a:r>
          </a:p>
        </p:txBody>
      </p:sp>
      <p:sp>
        <p:nvSpPr>
          <p:cNvPr id="35844" name="Freeform 7"/>
          <p:cNvSpPr>
            <a:spLocks/>
          </p:cNvSpPr>
          <p:nvPr/>
        </p:nvSpPr>
        <p:spPr bwMode="auto">
          <a:xfrm>
            <a:off x="3149600" y="5195888"/>
            <a:ext cx="3911600" cy="1587"/>
          </a:xfrm>
          <a:custGeom>
            <a:avLst/>
            <a:gdLst>
              <a:gd name="T0" fmla="*/ 0 w 2464"/>
              <a:gd name="T1" fmla="*/ 0 h 1587"/>
              <a:gd name="T2" fmla="*/ 2147483646 w 2464"/>
              <a:gd name="T3" fmla="*/ 0 h 1587"/>
              <a:gd name="T4" fmla="*/ 2147483646 w 2464"/>
              <a:gd name="T5" fmla="*/ 0 h 1587"/>
              <a:gd name="T6" fmla="*/ 0 60000 65536"/>
              <a:gd name="T7" fmla="*/ 0 60000 65536"/>
              <a:gd name="T8" fmla="*/ 0 60000 65536"/>
              <a:gd name="T9" fmla="*/ 0 w 2464"/>
              <a:gd name="T10" fmla="*/ 0 h 1587"/>
              <a:gd name="T11" fmla="*/ 2464 w 2464"/>
              <a:gd name="T12" fmla="*/ 1587 h 1587"/>
            </a:gdLst>
            <a:ahLst/>
            <a:cxnLst>
              <a:cxn ang="T6">
                <a:pos x="T0" y="T1"/>
              </a:cxn>
              <a:cxn ang="T7">
                <a:pos x="T2" y="T3"/>
              </a:cxn>
              <a:cxn ang="T8">
                <a:pos x="T4" y="T5"/>
              </a:cxn>
            </a:cxnLst>
            <a:rect l="T9" t="T10" r="T11" b="T12"/>
            <a:pathLst>
              <a:path w="2464" h="1587">
                <a:moveTo>
                  <a:pt x="0" y="0"/>
                </a:moveTo>
                <a:lnTo>
                  <a:pt x="1231" y="0"/>
                </a:lnTo>
                <a:lnTo>
                  <a:pt x="2464"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45" name="Rectangle 8"/>
          <p:cNvSpPr>
            <a:spLocks noChangeArrowheads="1"/>
          </p:cNvSpPr>
          <p:nvPr/>
        </p:nvSpPr>
        <p:spPr bwMode="auto">
          <a:xfrm>
            <a:off x="3817938" y="4813300"/>
            <a:ext cx="29511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 li := nextLineItem(): SalesLineItem</a:t>
            </a:r>
            <a:endPar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5846" name="Rectangle 9"/>
          <p:cNvSpPr>
            <a:spLocks noChangeArrowheads="1"/>
          </p:cNvSpPr>
          <p:nvPr/>
        </p:nvSpPr>
        <p:spPr bwMode="auto">
          <a:xfrm>
            <a:off x="1936750" y="4878388"/>
            <a:ext cx="1212850" cy="636587"/>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47" name="Rectangle 10"/>
          <p:cNvSpPr>
            <a:spLocks noChangeArrowheads="1"/>
          </p:cNvSpPr>
          <p:nvPr/>
        </p:nvSpPr>
        <p:spPr bwMode="auto">
          <a:xfrm>
            <a:off x="2292350" y="5057775"/>
            <a:ext cx="5334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sng" strike="noStrike" kern="1200" cap="none" spc="0" normalizeH="0" baseline="0" noProof="0">
                <a:ln>
                  <a:noFill/>
                </a:ln>
                <a:solidFill>
                  <a:srgbClr val="000000"/>
                </a:solidFill>
                <a:effectLst/>
                <a:uLnTx/>
                <a:uFillTx/>
                <a:latin typeface="Arial" panose="020B0604020202020204" pitchFamily="34" charset="0"/>
                <a:ea typeface="+mn-ea"/>
                <a:cs typeface="+mn-cs"/>
              </a:rPr>
              <a:t>:POST</a:t>
            </a:r>
            <a:endPar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5848" name="Rectangle 11"/>
          <p:cNvSpPr>
            <a:spLocks noChangeArrowheads="1"/>
          </p:cNvSpPr>
          <p:nvPr/>
        </p:nvSpPr>
        <p:spPr bwMode="auto">
          <a:xfrm>
            <a:off x="7061200" y="4878388"/>
            <a:ext cx="1209675" cy="636587"/>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49" name="Rectangle 12"/>
          <p:cNvSpPr>
            <a:spLocks noChangeArrowheads="1"/>
          </p:cNvSpPr>
          <p:nvPr/>
        </p:nvSpPr>
        <p:spPr bwMode="auto">
          <a:xfrm>
            <a:off x="7475538" y="5057775"/>
            <a:ext cx="40481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sng" strike="noStrike" kern="1200" cap="none" spc="0" normalizeH="0" baseline="0" noProof="0">
                <a:ln>
                  <a:noFill/>
                </a:ln>
                <a:solidFill>
                  <a:srgbClr val="000000"/>
                </a:solidFill>
                <a:effectLst/>
                <a:uLnTx/>
                <a:uFillTx/>
                <a:latin typeface="Arial" panose="020B0604020202020204" pitchFamily="34" charset="0"/>
                <a:ea typeface="+mn-ea"/>
                <a:cs typeface="+mn-cs"/>
              </a:rPr>
              <a:t>:Sale</a:t>
            </a:r>
            <a:endPar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5850" name="Line 13"/>
          <p:cNvSpPr>
            <a:spLocks noChangeShapeType="1"/>
          </p:cNvSpPr>
          <p:nvPr/>
        </p:nvSpPr>
        <p:spPr bwMode="auto">
          <a:xfrm flipV="1">
            <a:off x="2543175" y="4173538"/>
            <a:ext cx="1588" cy="70485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51" name="Rectangle 14"/>
          <p:cNvSpPr>
            <a:spLocks noChangeArrowheads="1"/>
          </p:cNvSpPr>
          <p:nvPr/>
        </p:nvSpPr>
        <p:spPr bwMode="auto">
          <a:xfrm>
            <a:off x="2744788" y="4313238"/>
            <a:ext cx="5508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msg1()</a:t>
            </a:r>
            <a:endPar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5852" name="Rectangle 15"/>
          <p:cNvSpPr>
            <a:spLocks noChangeArrowheads="1"/>
          </p:cNvSpPr>
          <p:nvPr/>
        </p:nvSpPr>
        <p:spPr bwMode="auto">
          <a:xfrm>
            <a:off x="4359275" y="3152775"/>
            <a:ext cx="2235200" cy="1020763"/>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53" name="Rectangle 16"/>
          <p:cNvSpPr>
            <a:spLocks noChangeArrowheads="1"/>
          </p:cNvSpPr>
          <p:nvPr/>
        </p:nvSpPr>
        <p:spPr bwMode="auto">
          <a:xfrm>
            <a:off x="4440238" y="3254375"/>
            <a:ext cx="63023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iteration</a:t>
            </a:r>
            <a:endPar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5854" name="Rectangle 17"/>
          <p:cNvSpPr>
            <a:spLocks noChangeArrowheads="1"/>
          </p:cNvSpPr>
          <p:nvPr/>
        </p:nvSpPr>
        <p:spPr bwMode="auto">
          <a:xfrm>
            <a:off x="4440238" y="3798888"/>
            <a:ext cx="20383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recurrence values omitted</a:t>
            </a:r>
            <a:endPar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5855" name="Freeform 18"/>
          <p:cNvSpPr>
            <a:spLocks/>
          </p:cNvSpPr>
          <p:nvPr/>
        </p:nvSpPr>
        <p:spPr bwMode="auto">
          <a:xfrm>
            <a:off x="6386513" y="3152775"/>
            <a:ext cx="207962" cy="285750"/>
          </a:xfrm>
          <a:custGeom>
            <a:avLst/>
            <a:gdLst>
              <a:gd name="T0" fmla="*/ 0 w 131"/>
              <a:gd name="T1" fmla="*/ 0 h 180"/>
              <a:gd name="T2" fmla="*/ 2147483646 w 131"/>
              <a:gd name="T3" fmla="*/ 2147483646 h 180"/>
              <a:gd name="T4" fmla="*/ 2147483646 w 131"/>
              <a:gd name="T5" fmla="*/ 0 h 180"/>
              <a:gd name="T6" fmla="*/ 0 w 131"/>
              <a:gd name="T7" fmla="*/ 0 h 180"/>
              <a:gd name="T8" fmla="*/ 0 60000 65536"/>
              <a:gd name="T9" fmla="*/ 0 60000 65536"/>
              <a:gd name="T10" fmla="*/ 0 60000 65536"/>
              <a:gd name="T11" fmla="*/ 0 60000 65536"/>
              <a:gd name="T12" fmla="*/ 0 w 131"/>
              <a:gd name="T13" fmla="*/ 0 h 180"/>
              <a:gd name="T14" fmla="*/ 131 w 131"/>
              <a:gd name="T15" fmla="*/ 180 h 180"/>
            </a:gdLst>
            <a:ahLst/>
            <a:cxnLst>
              <a:cxn ang="T8">
                <a:pos x="T0" y="T1"/>
              </a:cxn>
              <a:cxn ang="T9">
                <a:pos x="T2" y="T3"/>
              </a:cxn>
              <a:cxn ang="T10">
                <a:pos x="T4" y="T5"/>
              </a:cxn>
              <a:cxn ang="T11">
                <a:pos x="T6" y="T7"/>
              </a:cxn>
            </a:cxnLst>
            <a:rect l="T12" t="T13" r="T14" b="T15"/>
            <a:pathLst>
              <a:path w="131" h="180">
                <a:moveTo>
                  <a:pt x="0" y="0"/>
                </a:moveTo>
                <a:lnTo>
                  <a:pt x="131" y="180"/>
                </a:lnTo>
                <a:lnTo>
                  <a:pt x="131" y="0"/>
                </a:lnTo>
                <a:lnTo>
                  <a:pt x="0" y="0"/>
                </a:lnTo>
                <a:close/>
              </a:path>
            </a:pathLst>
          </a:custGeom>
          <a:solidFill>
            <a:srgbClr val="FFFFFF"/>
          </a:solidFill>
          <a:ln w="7938">
            <a:solidFill>
              <a:srgbClr val="FFFFFF"/>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56" name="Freeform 19"/>
          <p:cNvSpPr>
            <a:spLocks/>
          </p:cNvSpPr>
          <p:nvPr/>
        </p:nvSpPr>
        <p:spPr bwMode="auto">
          <a:xfrm>
            <a:off x="6386513" y="3152775"/>
            <a:ext cx="207962" cy="285750"/>
          </a:xfrm>
          <a:custGeom>
            <a:avLst/>
            <a:gdLst>
              <a:gd name="T0" fmla="*/ 2147483646 w 131"/>
              <a:gd name="T1" fmla="*/ 2147483646 h 180"/>
              <a:gd name="T2" fmla="*/ 0 w 131"/>
              <a:gd name="T3" fmla="*/ 0 h 180"/>
              <a:gd name="T4" fmla="*/ 0 w 131"/>
              <a:gd name="T5" fmla="*/ 2147483646 h 180"/>
              <a:gd name="T6" fmla="*/ 2147483646 w 131"/>
              <a:gd name="T7" fmla="*/ 2147483646 h 180"/>
              <a:gd name="T8" fmla="*/ 0 60000 65536"/>
              <a:gd name="T9" fmla="*/ 0 60000 65536"/>
              <a:gd name="T10" fmla="*/ 0 60000 65536"/>
              <a:gd name="T11" fmla="*/ 0 60000 65536"/>
              <a:gd name="T12" fmla="*/ 0 w 131"/>
              <a:gd name="T13" fmla="*/ 0 h 180"/>
              <a:gd name="T14" fmla="*/ 131 w 131"/>
              <a:gd name="T15" fmla="*/ 180 h 180"/>
            </a:gdLst>
            <a:ahLst/>
            <a:cxnLst>
              <a:cxn ang="T8">
                <a:pos x="T0" y="T1"/>
              </a:cxn>
              <a:cxn ang="T9">
                <a:pos x="T2" y="T3"/>
              </a:cxn>
              <a:cxn ang="T10">
                <a:pos x="T4" y="T5"/>
              </a:cxn>
              <a:cxn ang="T11">
                <a:pos x="T6" y="T7"/>
              </a:cxn>
            </a:cxnLst>
            <a:rect l="T12" t="T13" r="T14" b="T15"/>
            <a:pathLst>
              <a:path w="131" h="180">
                <a:moveTo>
                  <a:pt x="131" y="180"/>
                </a:moveTo>
                <a:lnTo>
                  <a:pt x="0" y="0"/>
                </a:lnTo>
                <a:lnTo>
                  <a:pt x="0" y="180"/>
                </a:lnTo>
                <a:lnTo>
                  <a:pt x="131" y="180"/>
                </a:lnTo>
                <a:close/>
              </a:path>
            </a:pathLst>
          </a:custGeom>
          <a:solidFill>
            <a:srgbClr val="000000"/>
          </a:solidFill>
          <a:ln w="7938">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57" name="Line 20"/>
          <p:cNvSpPr>
            <a:spLocks noChangeShapeType="1"/>
          </p:cNvSpPr>
          <p:nvPr/>
        </p:nvSpPr>
        <p:spPr bwMode="auto">
          <a:xfrm flipH="1">
            <a:off x="5472113" y="4173538"/>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58" name="Line 21"/>
          <p:cNvSpPr>
            <a:spLocks noChangeShapeType="1"/>
          </p:cNvSpPr>
          <p:nvPr/>
        </p:nvSpPr>
        <p:spPr bwMode="auto">
          <a:xfrm flipH="1">
            <a:off x="5441950" y="4184650"/>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59" name="Line 22"/>
          <p:cNvSpPr>
            <a:spLocks noChangeShapeType="1"/>
          </p:cNvSpPr>
          <p:nvPr/>
        </p:nvSpPr>
        <p:spPr bwMode="auto">
          <a:xfrm flipH="1">
            <a:off x="5411788" y="4194175"/>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60" name="Line 23"/>
          <p:cNvSpPr>
            <a:spLocks noChangeShapeType="1"/>
          </p:cNvSpPr>
          <p:nvPr/>
        </p:nvSpPr>
        <p:spPr bwMode="auto">
          <a:xfrm flipH="1">
            <a:off x="5381625" y="4202113"/>
            <a:ext cx="6350"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61" name="Line 24"/>
          <p:cNvSpPr>
            <a:spLocks noChangeShapeType="1"/>
          </p:cNvSpPr>
          <p:nvPr/>
        </p:nvSpPr>
        <p:spPr bwMode="auto">
          <a:xfrm flipH="1">
            <a:off x="5353050" y="4211638"/>
            <a:ext cx="4763"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62" name="Line 25"/>
          <p:cNvSpPr>
            <a:spLocks noChangeShapeType="1"/>
          </p:cNvSpPr>
          <p:nvPr/>
        </p:nvSpPr>
        <p:spPr bwMode="auto">
          <a:xfrm flipH="1">
            <a:off x="5322888" y="4221163"/>
            <a:ext cx="4762"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63" name="Line 26"/>
          <p:cNvSpPr>
            <a:spLocks noChangeShapeType="1"/>
          </p:cNvSpPr>
          <p:nvPr/>
        </p:nvSpPr>
        <p:spPr bwMode="auto">
          <a:xfrm flipH="1">
            <a:off x="5292725" y="4232275"/>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64" name="Line 27"/>
          <p:cNvSpPr>
            <a:spLocks noChangeShapeType="1"/>
          </p:cNvSpPr>
          <p:nvPr/>
        </p:nvSpPr>
        <p:spPr bwMode="auto">
          <a:xfrm flipH="1">
            <a:off x="5262563" y="4241800"/>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65" name="Line 28"/>
          <p:cNvSpPr>
            <a:spLocks noChangeShapeType="1"/>
          </p:cNvSpPr>
          <p:nvPr/>
        </p:nvSpPr>
        <p:spPr bwMode="auto">
          <a:xfrm flipH="1">
            <a:off x="5233988" y="4252913"/>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66" name="Line 29"/>
          <p:cNvSpPr>
            <a:spLocks noChangeShapeType="1"/>
          </p:cNvSpPr>
          <p:nvPr/>
        </p:nvSpPr>
        <p:spPr bwMode="auto">
          <a:xfrm flipH="1">
            <a:off x="5203825" y="4259263"/>
            <a:ext cx="4763"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67" name="Line 30"/>
          <p:cNvSpPr>
            <a:spLocks noChangeShapeType="1"/>
          </p:cNvSpPr>
          <p:nvPr/>
        </p:nvSpPr>
        <p:spPr bwMode="auto">
          <a:xfrm flipH="1">
            <a:off x="5173663" y="4268788"/>
            <a:ext cx="4762"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68" name="Line 31"/>
          <p:cNvSpPr>
            <a:spLocks noChangeShapeType="1"/>
          </p:cNvSpPr>
          <p:nvPr/>
        </p:nvSpPr>
        <p:spPr bwMode="auto">
          <a:xfrm flipH="1">
            <a:off x="5143500" y="4279900"/>
            <a:ext cx="4763"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69" name="Line 32"/>
          <p:cNvSpPr>
            <a:spLocks noChangeShapeType="1"/>
          </p:cNvSpPr>
          <p:nvPr/>
        </p:nvSpPr>
        <p:spPr bwMode="auto">
          <a:xfrm flipH="1">
            <a:off x="5113338" y="4289425"/>
            <a:ext cx="6350"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70" name="Line 33"/>
          <p:cNvSpPr>
            <a:spLocks noChangeShapeType="1"/>
          </p:cNvSpPr>
          <p:nvPr/>
        </p:nvSpPr>
        <p:spPr bwMode="auto">
          <a:xfrm flipH="1">
            <a:off x="5084763" y="4300538"/>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71" name="Line 34"/>
          <p:cNvSpPr>
            <a:spLocks noChangeShapeType="1"/>
          </p:cNvSpPr>
          <p:nvPr/>
        </p:nvSpPr>
        <p:spPr bwMode="auto">
          <a:xfrm flipH="1">
            <a:off x="5054600" y="4306888"/>
            <a:ext cx="4763"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72" name="Line 35"/>
          <p:cNvSpPr>
            <a:spLocks noChangeShapeType="1"/>
          </p:cNvSpPr>
          <p:nvPr/>
        </p:nvSpPr>
        <p:spPr bwMode="auto">
          <a:xfrm flipH="1">
            <a:off x="5024438" y="4318000"/>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73" name="Line 36"/>
          <p:cNvSpPr>
            <a:spLocks noChangeShapeType="1"/>
          </p:cNvSpPr>
          <p:nvPr/>
        </p:nvSpPr>
        <p:spPr bwMode="auto">
          <a:xfrm flipH="1">
            <a:off x="4994275" y="4327525"/>
            <a:ext cx="6350"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74" name="Line 37"/>
          <p:cNvSpPr>
            <a:spLocks noChangeShapeType="1"/>
          </p:cNvSpPr>
          <p:nvPr/>
        </p:nvSpPr>
        <p:spPr bwMode="auto">
          <a:xfrm flipH="1">
            <a:off x="4965700" y="4337050"/>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75" name="Line 38"/>
          <p:cNvSpPr>
            <a:spLocks noChangeShapeType="1"/>
          </p:cNvSpPr>
          <p:nvPr/>
        </p:nvSpPr>
        <p:spPr bwMode="auto">
          <a:xfrm flipH="1">
            <a:off x="4935538" y="4348163"/>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76" name="Line 39"/>
          <p:cNvSpPr>
            <a:spLocks noChangeShapeType="1"/>
          </p:cNvSpPr>
          <p:nvPr/>
        </p:nvSpPr>
        <p:spPr bwMode="auto">
          <a:xfrm flipH="1">
            <a:off x="4905375" y="4357688"/>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77" name="Line 40"/>
          <p:cNvSpPr>
            <a:spLocks noChangeShapeType="1"/>
          </p:cNvSpPr>
          <p:nvPr/>
        </p:nvSpPr>
        <p:spPr bwMode="auto">
          <a:xfrm flipH="1">
            <a:off x="4875213" y="4365625"/>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78" name="Line 41"/>
          <p:cNvSpPr>
            <a:spLocks noChangeShapeType="1"/>
          </p:cNvSpPr>
          <p:nvPr/>
        </p:nvSpPr>
        <p:spPr bwMode="auto">
          <a:xfrm flipH="1">
            <a:off x="4845050" y="4375150"/>
            <a:ext cx="6350"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79" name="Line 42"/>
          <p:cNvSpPr>
            <a:spLocks noChangeShapeType="1"/>
          </p:cNvSpPr>
          <p:nvPr/>
        </p:nvSpPr>
        <p:spPr bwMode="auto">
          <a:xfrm flipH="1">
            <a:off x="4816475" y="4384675"/>
            <a:ext cx="4763" cy="476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80" name="Line 43"/>
          <p:cNvSpPr>
            <a:spLocks noChangeShapeType="1"/>
          </p:cNvSpPr>
          <p:nvPr/>
        </p:nvSpPr>
        <p:spPr bwMode="auto">
          <a:xfrm flipH="1">
            <a:off x="4786313" y="4395788"/>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81" name="Line 44"/>
          <p:cNvSpPr>
            <a:spLocks noChangeShapeType="1"/>
          </p:cNvSpPr>
          <p:nvPr/>
        </p:nvSpPr>
        <p:spPr bwMode="auto">
          <a:xfrm flipH="1">
            <a:off x="4756150" y="4405313"/>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82" name="Line 45"/>
          <p:cNvSpPr>
            <a:spLocks noChangeShapeType="1"/>
          </p:cNvSpPr>
          <p:nvPr/>
        </p:nvSpPr>
        <p:spPr bwMode="auto">
          <a:xfrm flipH="1">
            <a:off x="4725988" y="4416425"/>
            <a:ext cx="6350"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83" name="Line 46"/>
          <p:cNvSpPr>
            <a:spLocks noChangeShapeType="1"/>
          </p:cNvSpPr>
          <p:nvPr/>
        </p:nvSpPr>
        <p:spPr bwMode="auto">
          <a:xfrm flipH="1">
            <a:off x="4697413" y="4422775"/>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84" name="Line 47"/>
          <p:cNvSpPr>
            <a:spLocks noChangeShapeType="1"/>
          </p:cNvSpPr>
          <p:nvPr/>
        </p:nvSpPr>
        <p:spPr bwMode="auto">
          <a:xfrm flipH="1">
            <a:off x="4667250" y="4432300"/>
            <a:ext cx="4763" cy="476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85" name="Line 48"/>
          <p:cNvSpPr>
            <a:spLocks noChangeShapeType="1"/>
          </p:cNvSpPr>
          <p:nvPr/>
        </p:nvSpPr>
        <p:spPr bwMode="auto">
          <a:xfrm flipH="1">
            <a:off x="4637088" y="4443413"/>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86" name="Line 49"/>
          <p:cNvSpPr>
            <a:spLocks noChangeShapeType="1"/>
          </p:cNvSpPr>
          <p:nvPr/>
        </p:nvSpPr>
        <p:spPr bwMode="auto">
          <a:xfrm flipH="1">
            <a:off x="4606925" y="4452938"/>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87" name="Line 50"/>
          <p:cNvSpPr>
            <a:spLocks noChangeShapeType="1"/>
          </p:cNvSpPr>
          <p:nvPr/>
        </p:nvSpPr>
        <p:spPr bwMode="auto">
          <a:xfrm flipH="1">
            <a:off x="4578350" y="4464050"/>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88" name="Line 51"/>
          <p:cNvSpPr>
            <a:spLocks noChangeShapeType="1"/>
          </p:cNvSpPr>
          <p:nvPr/>
        </p:nvSpPr>
        <p:spPr bwMode="auto">
          <a:xfrm flipH="1">
            <a:off x="4548188" y="4473575"/>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89" name="Line 52"/>
          <p:cNvSpPr>
            <a:spLocks noChangeShapeType="1"/>
          </p:cNvSpPr>
          <p:nvPr/>
        </p:nvSpPr>
        <p:spPr bwMode="auto">
          <a:xfrm flipH="1">
            <a:off x="4518025" y="4479925"/>
            <a:ext cx="4763" cy="476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90" name="Line 53"/>
          <p:cNvSpPr>
            <a:spLocks noChangeShapeType="1"/>
          </p:cNvSpPr>
          <p:nvPr/>
        </p:nvSpPr>
        <p:spPr bwMode="auto">
          <a:xfrm flipH="1">
            <a:off x="4487863" y="4491038"/>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91" name="Line 54"/>
          <p:cNvSpPr>
            <a:spLocks noChangeShapeType="1"/>
          </p:cNvSpPr>
          <p:nvPr/>
        </p:nvSpPr>
        <p:spPr bwMode="auto">
          <a:xfrm flipH="1">
            <a:off x="4457700" y="4500563"/>
            <a:ext cx="6350"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92" name="Line 55"/>
          <p:cNvSpPr>
            <a:spLocks noChangeShapeType="1"/>
          </p:cNvSpPr>
          <p:nvPr/>
        </p:nvSpPr>
        <p:spPr bwMode="auto">
          <a:xfrm flipH="1">
            <a:off x="4429125" y="4511675"/>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93" name="Line 56"/>
          <p:cNvSpPr>
            <a:spLocks noChangeShapeType="1"/>
          </p:cNvSpPr>
          <p:nvPr/>
        </p:nvSpPr>
        <p:spPr bwMode="auto">
          <a:xfrm flipH="1">
            <a:off x="4398963" y="4521200"/>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94" name="Line 57"/>
          <p:cNvSpPr>
            <a:spLocks noChangeShapeType="1"/>
          </p:cNvSpPr>
          <p:nvPr/>
        </p:nvSpPr>
        <p:spPr bwMode="auto">
          <a:xfrm flipH="1">
            <a:off x="4368800" y="4527550"/>
            <a:ext cx="4763" cy="476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95" name="Line 58"/>
          <p:cNvSpPr>
            <a:spLocks noChangeShapeType="1"/>
          </p:cNvSpPr>
          <p:nvPr/>
        </p:nvSpPr>
        <p:spPr bwMode="auto">
          <a:xfrm flipH="1">
            <a:off x="4338638" y="4538663"/>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96" name="Line 59"/>
          <p:cNvSpPr>
            <a:spLocks noChangeShapeType="1"/>
          </p:cNvSpPr>
          <p:nvPr/>
        </p:nvSpPr>
        <p:spPr bwMode="auto">
          <a:xfrm flipH="1">
            <a:off x="4310063" y="4548188"/>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97" name="Line 60"/>
          <p:cNvSpPr>
            <a:spLocks noChangeShapeType="1"/>
          </p:cNvSpPr>
          <p:nvPr/>
        </p:nvSpPr>
        <p:spPr bwMode="auto">
          <a:xfrm flipH="1">
            <a:off x="4279900" y="4559300"/>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98" name="Line 61"/>
          <p:cNvSpPr>
            <a:spLocks noChangeShapeType="1"/>
          </p:cNvSpPr>
          <p:nvPr/>
        </p:nvSpPr>
        <p:spPr bwMode="auto">
          <a:xfrm flipH="1">
            <a:off x="4249738" y="4568825"/>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899" name="Line 62"/>
          <p:cNvSpPr>
            <a:spLocks noChangeShapeType="1"/>
          </p:cNvSpPr>
          <p:nvPr/>
        </p:nvSpPr>
        <p:spPr bwMode="auto">
          <a:xfrm flipH="1">
            <a:off x="4219575" y="4579938"/>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900" name="Line 63"/>
          <p:cNvSpPr>
            <a:spLocks noChangeShapeType="1"/>
          </p:cNvSpPr>
          <p:nvPr/>
        </p:nvSpPr>
        <p:spPr bwMode="auto">
          <a:xfrm flipH="1">
            <a:off x="4189413" y="4586288"/>
            <a:ext cx="6350"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901" name="Line 64"/>
          <p:cNvSpPr>
            <a:spLocks noChangeShapeType="1"/>
          </p:cNvSpPr>
          <p:nvPr/>
        </p:nvSpPr>
        <p:spPr bwMode="auto">
          <a:xfrm flipH="1">
            <a:off x="4160838" y="4595813"/>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902" name="Line 65"/>
          <p:cNvSpPr>
            <a:spLocks noChangeShapeType="1"/>
          </p:cNvSpPr>
          <p:nvPr/>
        </p:nvSpPr>
        <p:spPr bwMode="auto">
          <a:xfrm flipH="1">
            <a:off x="4130675" y="4606925"/>
            <a:ext cx="4763"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903" name="Line 66"/>
          <p:cNvSpPr>
            <a:spLocks noChangeShapeType="1"/>
          </p:cNvSpPr>
          <p:nvPr/>
        </p:nvSpPr>
        <p:spPr bwMode="auto">
          <a:xfrm flipH="1">
            <a:off x="4100513" y="4616450"/>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904" name="Line 67"/>
          <p:cNvSpPr>
            <a:spLocks noChangeShapeType="1"/>
          </p:cNvSpPr>
          <p:nvPr/>
        </p:nvSpPr>
        <p:spPr bwMode="auto">
          <a:xfrm flipH="1">
            <a:off x="4070350" y="4627563"/>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905" name="Line 68"/>
          <p:cNvSpPr>
            <a:spLocks noChangeShapeType="1"/>
          </p:cNvSpPr>
          <p:nvPr/>
        </p:nvSpPr>
        <p:spPr bwMode="auto">
          <a:xfrm flipH="1">
            <a:off x="4041775" y="4637088"/>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906" name="Line 69"/>
          <p:cNvSpPr>
            <a:spLocks noChangeShapeType="1"/>
          </p:cNvSpPr>
          <p:nvPr/>
        </p:nvSpPr>
        <p:spPr bwMode="auto">
          <a:xfrm flipH="1">
            <a:off x="4011613" y="4643438"/>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907" name="Line 70"/>
          <p:cNvSpPr>
            <a:spLocks noChangeShapeType="1"/>
          </p:cNvSpPr>
          <p:nvPr/>
        </p:nvSpPr>
        <p:spPr bwMode="auto">
          <a:xfrm flipH="1">
            <a:off x="3981450" y="4654550"/>
            <a:ext cx="4763"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908" name="Line 71"/>
          <p:cNvSpPr>
            <a:spLocks noChangeShapeType="1"/>
          </p:cNvSpPr>
          <p:nvPr/>
        </p:nvSpPr>
        <p:spPr bwMode="auto">
          <a:xfrm flipH="1">
            <a:off x="3951288" y="4664075"/>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909" name="Freeform 72"/>
          <p:cNvSpPr>
            <a:spLocks/>
          </p:cNvSpPr>
          <p:nvPr/>
        </p:nvSpPr>
        <p:spPr bwMode="auto">
          <a:xfrm>
            <a:off x="3852863" y="4627563"/>
            <a:ext cx="84137" cy="119062"/>
          </a:xfrm>
          <a:custGeom>
            <a:avLst/>
            <a:gdLst>
              <a:gd name="T0" fmla="*/ 2147483646 w 53"/>
              <a:gd name="T1" fmla="*/ 2147483646 h 75"/>
              <a:gd name="T2" fmla="*/ 2147483646 w 53"/>
              <a:gd name="T3" fmla="*/ 2147483646 h 75"/>
              <a:gd name="T4" fmla="*/ 2147483646 w 53"/>
              <a:gd name="T5" fmla="*/ 2147483646 h 75"/>
              <a:gd name="T6" fmla="*/ 2147483646 w 53"/>
              <a:gd name="T7" fmla="*/ 2147483646 h 75"/>
              <a:gd name="T8" fmla="*/ 2147483646 w 53"/>
              <a:gd name="T9" fmla="*/ 2147483646 h 75"/>
              <a:gd name="T10" fmla="*/ 2147483646 w 53"/>
              <a:gd name="T11" fmla="*/ 2147483646 h 75"/>
              <a:gd name="T12" fmla="*/ 2147483646 w 53"/>
              <a:gd name="T13" fmla="*/ 2147483646 h 75"/>
              <a:gd name="T14" fmla="*/ 2147483646 w 53"/>
              <a:gd name="T15" fmla="*/ 2147483646 h 75"/>
              <a:gd name="T16" fmla="*/ 2147483646 w 53"/>
              <a:gd name="T17" fmla="*/ 2147483646 h 75"/>
              <a:gd name="T18" fmla="*/ 2147483646 w 53"/>
              <a:gd name="T19" fmla="*/ 2147483646 h 75"/>
              <a:gd name="T20" fmla="*/ 2147483646 w 53"/>
              <a:gd name="T21" fmla="*/ 2147483646 h 75"/>
              <a:gd name="T22" fmla="*/ 2147483646 w 53"/>
              <a:gd name="T23" fmla="*/ 2147483646 h 75"/>
              <a:gd name="T24" fmla="*/ 2147483646 w 53"/>
              <a:gd name="T25" fmla="*/ 2147483646 h 75"/>
              <a:gd name="T26" fmla="*/ 2147483646 w 53"/>
              <a:gd name="T27" fmla="*/ 2147483646 h 75"/>
              <a:gd name="T28" fmla="*/ 2147483646 w 53"/>
              <a:gd name="T29" fmla="*/ 2147483646 h 75"/>
              <a:gd name="T30" fmla="*/ 2147483646 w 53"/>
              <a:gd name="T31" fmla="*/ 2147483646 h 75"/>
              <a:gd name="T32" fmla="*/ 2147483646 w 53"/>
              <a:gd name="T33" fmla="*/ 2147483646 h 75"/>
              <a:gd name="T34" fmla="*/ 2147483646 w 53"/>
              <a:gd name="T35" fmla="*/ 2147483646 h 75"/>
              <a:gd name="T36" fmla="*/ 2147483646 w 53"/>
              <a:gd name="T37" fmla="*/ 2147483646 h 75"/>
              <a:gd name="T38" fmla="*/ 2147483646 w 53"/>
              <a:gd name="T39" fmla="*/ 2147483646 h 75"/>
              <a:gd name="T40" fmla="*/ 2147483646 w 53"/>
              <a:gd name="T41" fmla="*/ 2147483646 h 75"/>
              <a:gd name="T42" fmla="*/ 2147483646 w 53"/>
              <a:gd name="T43" fmla="*/ 2147483646 h 75"/>
              <a:gd name="T44" fmla="*/ 2147483646 w 53"/>
              <a:gd name="T45" fmla="*/ 2147483646 h 75"/>
              <a:gd name="T46" fmla="*/ 2147483646 w 53"/>
              <a:gd name="T47" fmla="*/ 2147483646 h 75"/>
              <a:gd name="T48" fmla="*/ 2147483646 w 53"/>
              <a:gd name="T49" fmla="*/ 2147483646 h 75"/>
              <a:gd name="T50" fmla="*/ 2147483646 w 53"/>
              <a:gd name="T51" fmla="*/ 2147483646 h 75"/>
              <a:gd name="T52" fmla="*/ 2147483646 w 53"/>
              <a:gd name="T53" fmla="*/ 2147483646 h 75"/>
              <a:gd name="T54" fmla="*/ 2147483646 w 53"/>
              <a:gd name="T55" fmla="*/ 2147483646 h 75"/>
              <a:gd name="T56" fmla="*/ 0 w 53"/>
              <a:gd name="T57" fmla="*/ 2147483646 h 75"/>
              <a:gd name="T58" fmla="*/ 0 w 53"/>
              <a:gd name="T59" fmla="*/ 2147483646 h 75"/>
              <a:gd name="T60" fmla="*/ 0 w 53"/>
              <a:gd name="T61" fmla="*/ 2147483646 h 75"/>
              <a:gd name="T62" fmla="*/ 0 w 53"/>
              <a:gd name="T63" fmla="*/ 2147483646 h 75"/>
              <a:gd name="T64" fmla="*/ 0 w 53"/>
              <a:gd name="T65" fmla="*/ 2147483646 h 75"/>
              <a:gd name="T66" fmla="*/ 2147483646 w 53"/>
              <a:gd name="T67" fmla="*/ 2147483646 h 75"/>
              <a:gd name="T68" fmla="*/ 2147483646 w 53"/>
              <a:gd name="T69" fmla="*/ 2147483646 h 75"/>
              <a:gd name="T70" fmla="*/ 2147483646 w 53"/>
              <a:gd name="T71" fmla="*/ 2147483646 h 75"/>
              <a:gd name="T72" fmla="*/ 2147483646 w 53"/>
              <a:gd name="T73" fmla="*/ 2147483646 h 75"/>
              <a:gd name="T74" fmla="*/ 2147483646 w 53"/>
              <a:gd name="T75" fmla="*/ 2147483646 h 75"/>
              <a:gd name="T76" fmla="*/ 2147483646 w 53"/>
              <a:gd name="T77" fmla="*/ 2147483646 h 75"/>
              <a:gd name="T78" fmla="*/ 2147483646 w 53"/>
              <a:gd name="T79" fmla="*/ 2147483646 h 75"/>
              <a:gd name="T80" fmla="*/ 2147483646 w 53"/>
              <a:gd name="T81" fmla="*/ 2147483646 h 75"/>
              <a:gd name="T82" fmla="*/ 2147483646 w 53"/>
              <a:gd name="T83" fmla="*/ 2147483646 h 75"/>
              <a:gd name="T84" fmla="*/ 2147483646 w 53"/>
              <a:gd name="T85" fmla="*/ 2147483646 h 75"/>
              <a:gd name="T86" fmla="*/ 2147483646 w 53"/>
              <a:gd name="T87" fmla="*/ 0 h 75"/>
              <a:gd name="T88" fmla="*/ 2147483646 w 53"/>
              <a:gd name="T89" fmla="*/ 0 h 75"/>
              <a:gd name="T90" fmla="*/ 2147483646 w 53"/>
              <a:gd name="T91" fmla="*/ 0 h 75"/>
              <a:gd name="T92" fmla="*/ 2147483646 w 53"/>
              <a:gd name="T93" fmla="*/ 2147483646 h 75"/>
              <a:gd name="T94" fmla="*/ 2147483646 w 53"/>
              <a:gd name="T95" fmla="*/ 2147483646 h 75"/>
              <a:gd name="T96" fmla="*/ 2147483646 w 53"/>
              <a:gd name="T97" fmla="*/ 2147483646 h 75"/>
              <a:gd name="T98" fmla="*/ 2147483646 w 53"/>
              <a:gd name="T99" fmla="*/ 2147483646 h 75"/>
              <a:gd name="T100" fmla="*/ 2147483646 w 53"/>
              <a:gd name="T101" fmla="*/ 2147483646 h 75"/>
              <a:gd name="T102" fmla="*/ 2147483646 w 53"/>
              <a:gd name="T103" fmla="*/ 2147483646 h 75"/>
              <a:gd name="T104" fmla="*/ 2147483646 w 53"/>
              <a:gd name="T105" fmla="*/ 2147483646 h 75"/>
              <a:gd name="T106" fmla="*/ 2147483646 w 53"/>
              <a:gd name="T107" fmla="*/ 2147483646 h 75"/>
              <a:gd name="T108" fmla="*/ 2147483646 w 53"/>
              <a:gd name="T109" fmla="*/ 2147483646 h 75"/>
              <a:gd name="T110" fmla="*/ 2147483646 w 53"/>
              <a:gd name="T111" fmla="*/ 2147483646 h 75"/>
              <a:gd name="T112" fmla="*/ 2147483646 w 53"/>
              <a:gd name="T113" fmla="*/ 2147483646 h 7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3"/>
              <a:gd name="T172" fmla="*/ 0 h 75"/>
              <a:gd name="T173" fmla="*/ 53 w 53"/>
              <a:gd name="T174" fmla="*/ 75 h 7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3" h="75">
                <a:moveTo>
                  <a:pt x="53" y="27"/>
                </a:moveTo>
                <a:lnTo>
                  <a:pt x="53" y="32"/>
                </a:lnTo>
                <a:lnTo>
                  <a:pt x="53" y="36"/>
                </a:lnTo>
                <a:lnTo>
                  <a:pt x="53" y="40"/>
                </a:lnTo>
                <a:lnTo>
                  <a:pt x="53" y="45"/>
                </a:lnTo>
                <a:lnTo>
                  <a:pt x="51" y="49"/>
                </a:lnTo>
                <a:lnTo>
                  <a:pt x="50" y="53"/>
                </a:lnTo>
                <a:lnTo>
                  <a:pt x="50" y="55"/>
                </a:lnTo>
                <a:lnTo>
                  <a:pt x="47" y="60"/>
                </a:lnTo>
                <a:lnTo>
                  <a:pt x="45" y="62"/>
                </a:lnTo>
                <a:lnTo>
                  <a:pt x="43" y="66"/>
                </a:lnTo>
                <a:lnTo>
                  <a:pt x="40" y="68"/>
                </a:lnTo>
                <a:lnTo>
                  <a:pt x="37" y="70"/>
                </a:lnTo>
                <a:lnTo>
                  <a:pt x="36" y="72"/>
                </a:lnTo>
                <a:lnTo>
                  <a:pt x="33" y="72"/>
                </a:lnTo>
                <a:lnTo>
                  <a:pt x="29" y="75"/>
                </a:lnTo>
                <a:lnTo>
                  <a:pt x="26" y="75"/>
                </a:lnTo>
                <a:lnTo>
                  <a:pt x="23" y="75"/>
                </a:lnTo>
                <a:lnTo>
                  <a:pt x="20" y="72"/>
                </a:lnTo>
                <a:lnTo>
                  <a:pt x="17" y="72"/>
                </a:lnTo>
                <a:lnTo>
                  <a:pt x="14" y="70"/>
                </a:lnTo>
                <a:lnTo>
                  <a:pt x="12" y="68"/>
                </a:lnTo>
                <a:lnTo>
                  <a:pt x="9" y="66"/>
                </a:lnTo>
                <a:lnTo>
                  <a:pt x="7" y="64"/>
                </a:lnTo>
                <a:lnTo>
                  <a:pt x="4" y="60"/>
                </a:lnTo>
                <a:lnTo>
                  <a:pt x="3" y="57"/>
                </a:lnTo>
                <a:lnTo>
                  <a:pt x="1" y="53"/>
                </a:lnTo>
                <a:lnTo>
                  <a:pt x="1" y="49"/>
                </a:lnTo>
                <a:lnTo>
                  <a:pt x="0" y="45"/>
                </a:lnTo>
                <a:lnTo>
                  <a:pt x="0" y="40"/>
                </a:lnTo>
                <a:lnTo>
                  <a:pt x="0" y="36"/>
                </a:lnTo>
                <a:lnTo>
                  <a:pt x="0" y="34"/>
                </a:lnTo>
                <a:lnTo>
                  <a:pt x="0" y="30"/>
                </a:lnTo>
                <a:lnTo>
                  <a:pt x="1" y="25"/>
                </a:lnTo>
                <a:lnTo>
                  <a:pt x="1" y="21"/>
                </a:lnTo>
                <a:lnTo>
                  <a:pt x="3" y="17"/>
                </a:lnTo>
                <a:lnTo>
                  <a:pt x="4" y="15"/>
                </a:lnTo>
                <a:lnTo>
                  <a:pt x="7" y="10"/>
                </a:lnTo>
                <a:lnTo>
                  <a:pt x="9" y="8"/>
                </a:lnTo>
                <a:lnTo>
                  <a:pt x="12" y="6"/>
                </a:lnTo>
                <a:lnTo>
                  <a:pt x="14" y="4"/>
                </a:lnTo>
                <a:lnTo>
                  <a:pt x="17" y="2"/>
                </a:lnTo>
                <a:lnTo>
                  <a:pt x="20" y="2"/>
                </a:lnTo>
                <a:lnTo>
                  <a:pt x="23" y="0"/>
                </a:lnTo>
                <a:lnTo>
                  <a:pt x="26" y="0"/>
                </a:lnTo>
                <a:lnTo>
                  <a:pt x="29" y="0"/>
                </a:lnTo>
                <a:lnTo>
                  <a:pt x="33" y="2"/>
                </a:lnTo>
                <a:lnTo>
                  <a:pt x="34" y="2"/>
                </a:lnTo>
                <a:lnTo>
                  <a:pt x="37" y="4"/>
                </a:lnTo>
                <a:lnTo>
                  <a:pt x="40" y="6"/>
                </a:lnTo>
                <a:lnTo>
                  <a:pt x="43" y="8"/>
                </a:lnTo>
                <a:lnTo>
                  <a:pt x="45" y="10"/>
                </a:lnTo>
                <a:lnTo>
                  <a:pt x="47" y="15"/>
                </a:lnTo>
                <a:lnTo>
                  <a:pt x="48" y="17"/>
                </a:lnTo>
                <a:lnTo>
                  <a:pt x="50" y="21"/>
                </a:lnTo>
                <a:lnTo>
                  <a:pt x="51" y="25"/>
                </a:lnTo>
                <a:lnTo>
                  <a:pt x="53" y="27"/>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910" name="Line 73"/>
          <p:cNvSpPr>
            <a:spLocks noChangeShapeType="1"/>
          </p:cNvSpPr>
          <p:nvPr/>
        </p:nvSpPr>
        <p:spPr bwMode="auto">
          <a:xfrm>
            <a:off x="6688138" y="4940300"/>
            <a:ext cx="184150"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911" name="Freeform 74"/>
          <p:cNvSpPr>
            <a:spLocks/>
          </p:cNvSpPr>
          <p:nvPr/>
        </p:nvSpPr>
        <p:spPr bwMode="auto">
          <a:xfrm>
            <a:off x="6862763" y="4892675"/>
            <a:ext cx="104775" cy="95250"/>
          </a:xfrm>
          <a:custGeom>
            <a:avLst/>
            <a:gdLst>
              <a:gd name="T0" fmla="*/ 0 w 66"/>
              <a:gd name="T1" fmla="*/ 2147483646 h 60"/>
              <a:gd name="T2" fmla="*/ 2147483646 w 66"/>
              <a:gd name="T3" fmla="*/ 2147483646 h 60"/>
              <a:gd name="T4" fmla="*/ 0 w 66"/>
              <a:gd name="T5" fmla="*/ 0 h 60"/>
              <a:gd name="T6" fmla="*/ 0 w 66"/>
              <a:gd name="T7" fmla="*/ 2147483646 h 60"/>
              <a:gd name="T8" fmla="*/ 0 60000 65536"/>
              <a:gd name="T9" fmla="*/ 0 60000 65536"/>
              <a:gd name="T10" fmla="*/ 0 60000 65536"/>
              <a:gd name="T11" fmla="*/ 0 60000 65536"/>
              <a:gd name="T12" fmla="*/ 0 w 66"/>
              <a:gd name="T13" fmla="*/ 0 h 60"/>
              <a:gd name="T14" fmla="*/ 66 w 66"/>
              <a:gd name="T15" fmla="*/ 60 h 60"/>
            </a:gdLst>
            <a:ahLst/>
            <a:cxnLst>
              <a:cxn ang="T8">
                <a:pos x="T0" y="T1"/>
              </a:cxn>
              <a:cxn ang="T9">
                <a:pos x="T2" y="T3"/>
              </a:cxn>
              <a:cxn ang="T10">
                <a:pos x="T4" y="T5"/>
              </a:cxn>
              <a:cxn ang="T11">
                <a:pos x="T6" y="T7"/>
              </a:cxn>
            </a:cxnLst>
            <a:rect l="T12" t="T13" r="T14" b="T15"/>
            <a:pathLst>
              <a:path w="66" h="60">
                <a:moveTo>
                  <a:pt x="0" y="60"/>
                </a:moveTo>
                <a:lnTo>
                  <a:pt x="66" y="30"/>
                </a:lnTo>
                <a:lnTo>
                  <a:pt x="0" y="0"/>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912" name="Line 75"/>
          <p:cNvSpPr>
            <a:spLocks noChangeShapeType="1"/>
          </p:cNvSpPr>
          <p:nvPr/>
        </p:nvSpPr>
        <p:spPr bwMode="auto">
          <a:xfrm>
            <a:off x="3427413" y="4173538"/>
            <a:ext cx="1587" cy="25241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5913" name="Freeform 76"/>
          <p:cNvSpPr>
            <a:spLocks/>
          </p:cNvSpPr>
          <p:nvPr/>
        </p:nvSpPr>
        <p:spPr bwMode="auto">
          <a:xfrm>
            <a:off x="3392488" y="4416425"/>
            <a:ext cx="69850" cy="142875"/>
          </a:xfrm>
          <a:custGeom>
            <a:avLst/>
            <a:gdLst>
              <a:gd name="T0" fmla="*/ 0 w 44"/>
              <a:gd name="T1" fmla="*/ 0 h 90"/>
              <a:gd name="T2" fmla="*/ 2147483646 w 44"/>
              <a:gd name="T3" fmla="*/ 2147483646 h 90"/>
              <a:gd name="T4" fmla="*/ 2147483646 w 44"/>
              <a:gd name="T5" fmla="*/ 0 h 90"/>
              <a:gd name="T6" fmla="*/ 0 w 44"/>
              <a:gd name="T7" fmla="*/ 0 h 90"/>
              <a:gd name="T8" fmla="*/ 0 60000 65536"/>
              <a:gd name="T9" fmla="*/ 0 60000 65536"/>
              <a:gd name="T10" fmla="*/ 0 60000 65536"/>
              <a:gd name="T11" fmla="*/ 0 60000 65536"/>
              <a:gd name="T12" fmla="*/ 0 w 44"/>
              <a:gd name="T13" fmla="*/ 0 h 90"/>
              <a:gd name="T14" fmla="*/ 44 w 44"/>
              <a:gd name="T15" fmla="*/ 90 h 90"/>
            </a:gdLst>
            <a:ahLst/>
            <a:cxnLst>
              <a:cxn ang="T8">
                <a:pos x="T0" y="T1"/>
              </a:cxn>
              <a:cxn ang="T9">
                <a:pos x="T2" y="T3"/>
              </a:cxn>
              <a:cxn ang="T10">
                <a:pos x="T4" y="T5"/>
              </a:cxn>
              <a:cxn ang="T11">
                <a:pos x="T6" y="T7"/>
              </a:cxn>
            </a:cxnLst>
            <a:rect l="T12" t="T13" r="T14" b="T15"/>
            <a:pathLst>
              <a:path w="44" h="90">
                <a:moveTo>
                  <a:pt x="0" y="0"/>
                </a:moveTo>
                <a:lnTo>
                  <a:pt x="22" y="90"/>
                </a:lnTo>
                <a:lnTo>
                  <a:pt x="4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nvPr>
        </p:nvSpPr>
        <p:spPr>
          <a:xfrm>
            <a:off x="609600" y="1066800"/>
            <a:ext cx="7772400" cy="5029200"/>
          </a:xfrm>
        </p:spPr>
        <p:txBody>
          <a:bodyPr/>
          <a:lstStyle/>
          <a:p>
            <a:pPr eaLnBrk="1" hangingPunct="1"/>
            <a:r>
              <a:rPr lang="en-US" altLang="en-US"/>
              <a:t>Illustrating </a:t>
            </a:r>
            <a:r>
              <a:rPr lang="en-US" altLang="en-US">
                <a:solidFill>
                  <a:srgbClr val="FF0000"/>
                </a:solidFill>
              </a:rPr>
              <a:t>creation</a:t>
            </a:r>
            <a:r>
              <a:rPr lang="en-US" altLang="en-US"/>
              <a:t> of instances</a:t>
            </a:r>
            <a:endParaRPr lang="en-US" altLang="en-US" sz="1800"/>
          </a:p>
          <a:p>
            <a:pPr lvl="1" eaLnBrk="1" hangingPunct="1"/>
            <a:r>
              <a:rPr lang="en-US" altLang="en-US"/>
              <a:t>The language independent creation message is create, shown being sent to the instance being created:</a:t>
            </a:r>
          </a:p>
          <a:p>
            <a:pPr lvl="2" eaLnBrk="1" hangingPunct="1"/>
            <a:endParaRPr lang="en-US" altLang="en-US" sz="1600"/>
          </a:p>
          <a:p>
            <a:pPr lvl="2" eaLnBrk="1" hangingPunct="1"/>
            <a:endParaRPr lang="en-US" altLang="en-US" sz="1600"/>
          </a:p>
          <a:p>
            <a:pPr lvl="2" eaLnBrk="1" hangingPunct="1"/>
            <a:endParaRPr lang="en-US" altLang="en-US" sz="1600"/>
          </a:p>
          <a:p>
            <a:pPr lvl="2" eaLnBrk="1" hangingPunct="1"/>
            <a:endParaRPr lang="en-US" altLang="en-US" sz="1600"/>
          </a:p>
          <a:p>
            <a:pPr lvl="2" eaLnBrk="1" hangingPunct="1"/>
            <a:endParaRPr lang="en-US" altLang="en-US" sz="1600"/>
          </a:p>
          <a:p>
            <a:pPr lvl="2" eaLnBrk="1" hangingPunct="1"/>
            <a:endParaRPr lang="en-US" altLang="en-US" sz="1600"/>
          </a:p>
          <a:p>
            <a:pPr lvl="2" eaLnBrk="1" hangingPunct="1"/>
            <a:endParaRPr lang="en-US" altLang="en-US" sz="1600"/>
          </a:p>
          <a:p>
            <a:pPr lvl="1" eaLnBrk="1" hangingPunct="1"/>
            <a:endParaRPr lang="en-US" altLang="en-US" sz="1600"/>
          </a:p>
          <a:p>
            <a:pPr lvl="2" eaLnBrk="1" hangingPunct="1"/>
            <a:endParaRPr lang="en-US" altLang="en-US" sz="1600" i="1"/>
          </a:p>
          <a:p>
            <a:pPr lvl="1" eaLnBrk="1" hangingPunct="1"/>
            <a:endParaRPr lang="en-US" altLang="en-US" sz="1600" i="1"/>
          </a:p>
          <a:p>
            <a:pPr lvl="1" eaLnBrk="1" hangingPunct="1"/>
            <a:endParaRPr lang="en-US" altLang="en-US" sz="1600"/>
          </a:p>
          <a:p>
            <a:pPr lvl="1" eaLnBrk="1" hangingPunct="1"/>
            <a:endParaRPr lang="en-US" altLang="en-US"/>
          </a:p>
        </p:txBody>
      </p:sp>
      <p:sp>
        <p:nvSpPr>
          <p:cNvPr id="2" name="Rectangle 2"/>
          <p:cNvSpPr>
            <a:spLocks noGrp="1" noChangeArrowheads="1"/>
          </p:cNvSpPr>
          <p:nvPr>
            <p:ph type="title"/>
          </p:nvPr>
        </p:nvSpPr>
        <p:spPr>
          <a:xfrm>
            <a:off x="685800" y="381000"/>
            <a:ext cx="7772400" cy="533400"/>
          </a:xfrm>
        </p:spPr>
        <p:txBody>
          <a:bodyPr>
            <a:normAutofit fontScale="90000"/>
          </a:bodyPr>
          <a:lstStyle/>
          <a:p>
            <a:pPr eaLnBrk="1" fontAlgn="auto" hangingPunct="1">
              <a:spcAft>
                <a:spcPts val="0"/>
              </a:spcAft>
              <a:defRPr/>
            </a:pPr>
            <a:r>
              <a:rPr lang="en-US" dirty="0"/>
              <a:t>Communication Diagrams</a:t>
            </a:r>
          </a:p>
        </p:txBody>
      </p:sp>
      <p:sp>
        <p:nvSpPr>
          <p:cNvPr id="36868" name="Freeform 7"/>
          <p:cNvSpPr>
            <a:spLocks/>
          </p:cNvSpPr>
          <p:nvPr/>
        </p:nvSpPr>
        <p:spPr bwMode="auto">
          <a:xfrm>
            <a:off x="2776538" y="3986213"/>
            <a:ext cx="2905125" cy="1587"/>
          </a:xfrm>
          <a:custGeom>
            <a:avLst/>
            <a:gdLst>
              <a:gd name="T0" fmla="*/ 0 w 1830"/>
              <a:gd name="T1" fmla="*/ 0 h 1587"/>
              <a:gd name="T2" fmla="*/ 2147483646 w 1830"/>
              <a:gd name="T3" fmla="*/ 0 h 1587"/>
              <a:gd name="T4" fmla="*/ 2147483646 w 1830"/>
              <a:gd name="T5" fmla="*/ 0 h 1587"/>
              <a:gd name="T6" fmla="*/ 0 60000 65536"/>
              <a:gd name="T7" fmla="*/ 0 60000 65536"/>
              <a:gd name="T8" fmla="*/ 0 60000 65536"/>
              <a:gd name="T9" fmla="*/ 0 w 1830"/>
              <a:gd name="T10" fmla="*/ 0 h 1587"/>
              <a:gd name="T11" fmla="*/ 1830 w 1830"/>
              <a:gd name="T12" fmla="*/ 1587 h 1587"/>
            </a:gdLst>
            <a:ahLst/>
            <a:cxnLst>
              <a:cxn ang="T6">
                <a:pos x="T0" y="T1"/>
              </a:cxn>
              <a:cxn ang="T7">
                <a:pos x="T2" y="T3"/>
              </a:cxn>
              <a:cxn ang="T8">
                <a:pos x="T4" y="T5"/>
              </a:cxn>
            </a:cxnLst>
            <a:rect l="T9" t="T10" r="T11" b="T12"/>
            <a:pathLst>
              <a:path w="1830" h="1587">
                <a:moveTo>
                  <a:pt x="0" y="0"/>
                </a:moveTo>
                <a:lnTo>
                  <a:pt x="915" y="0"/>
                </a:lnTo>
                <a:lnTo>
                  <a:pt x="1830"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869" name="Rectangle 8"/>
          <p:cNvSpPr>
            <a:spLocks noChangeArrowheads="1"/>
          </p:cNvSpPr>
          <p:nvPr/>
        </p:nvSpPr>
        <p:spPr bwMode="auto">
          <a:xfrm>
            <a:off x="3651250" y="3724275"/>
            <a:ext cx="13779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 create(cashier)</a:t>
            </a:r>
            <a:endPar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6870" name="Rectangle 9"/>
          <p:cNvSpPr>
            <a:spLocks noChangeArrowheads="1"/>
          </p:cNvSpPr>
          <p:nvPr/>
        </p:nvSpPr>
        <p:spPr bwMode="auto">
          <a:xfrm>
            <a:off x="1555750" y="3768725"/>
            <a:ext cx="1220788" cy="434975"/>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871" name="Rectangle 10"/>
          <p:cNvSpPr>
            <a:spLocks noChangeArrowheads="1"/>
          </p:cNvSpPr>
          <p:nvPr/>
        </p:nvSpPr>
        <p:spPr bwMode="auto">
          <a:xfrm>
            <a:off x="1914525" y="3894138"/>
            <a:ext cx="5334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sng" strike="noStrike" kern="1200" cap="none" spc="0" normalizeH="0" baseline="0" noProof="0">
                <a:ln>
                  <a:noFill/>
                </a:ln>
                <a:solidFill>
                  <a:srgbClr val="000000"/>
                </a:solidFill>
                <a:effectLst/>
                <a:uLnTx/>
                <a:uFillTx/>
                <a:latin typeface="Arial" panose="020B0604020202020204" pitchFamily="34" charset="0"/>
                <a:ea typeface="+mn-ea"/>
                <a:cs typeface="+mn-cs"/>
              </a:rPr>
              <a:t>:POST</a:t>
            </a:r>
            <a:endPar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6872" name="Rectangle 11"/>
          <p:cNvSpPr>
            <a:spLocks noChangeArrowheads="1"/>
          </p:cNvSpPr>
          <p:nvPr/>
        </p:nvSpPr>
        <p:spPr bwMode="auto">
          <a:xfrm>
            <a:off x="5681663" y="3768725"/>
            <a:ext cx="1220787" cy="434975"/>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873" name="Rectangle 12"/>
          <p:cNvSpPr>
            <a:spLocks noChangeArrowheads="1"/>
          </p:cNvSpPr>
          <p:nvPr/>
        </p:nvSpPr>
        <p:spPr bwMode="auto">
          <a:xfrm>
            <a:off x="6099175" y="3894138"/>
            <a:ext cx="40481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sng" strike="noStrike" kern="1200" cap="none" spc="0" normalizeH="0" baseline="0" noProof="0">
                <a:ln>
                  <a:noFill/>
                </a:ln>
                <a:solidFill>
                  <a:srgbClr val="000000"/>
                </a:solidFill>
                <a:effectLst/>
                <a:uLnTx/>
                <a:uFillTx/>
                <a:latin typeface="Arial" panose="020B0604020202020204" pitchFamily="34" charset="0"/>
                <a:ea typeface="+mn-ea"/>
                <a:cs typeface="+mn-cs"/>
              </a:rPr>
              <a:t>:Sale</a:t>
            </a:r>
            <a:endPar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6874" name="Line 13"/>
          <p:cNvSpPr>
            <a:spLocks noChangeShapeType="1"/>
          </p:cNvSpPr>
          <p:nvPr/>
        </p:nvSpPr>
        <p:spPr bwMode="auto">
          <a:xfrm flipV="1">
            <a:off x="2166938" y="3292475"/>
            <a:ext cx="1587" cy="47625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875" name="Rectangle 14"/>
          <p:cNvSpPr>
            <a:spLocks noChangeArrowheads="1"/>
          </p:cNvSpPr>
          <p:nvPr/>
        </p:nvSpPr>
        <p:spPr bwMode="auto">
          <a:xfrm>
            <a:off x="2368550" y="3387725"/>
            <a:ext cx="5508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msg1()</a:t>
            </a:r>
            <a:endPar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6876" name="Line 15"/>
          <p:cNvSpPr>
            <a:spLocks noChangeShapeType="1"/>
          </p:cNvSpPr>
          <p:nvPr/>
        </p:nvSpPr>
        <p:spPr bwMode="auto">
          <a:xfrm>
            <a:off x="5119688" y="3811588"/>
            <a:ext cx="1841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877" name="Freeform 16"/>
          <p:cNvSpPr>
            <a:spLocks/>
          </p:cNvSpPr>
          <p:nvPr/>
        </p:nvSpPr>
        <p:spPr bwMode="auto">
          <a:xfrm>
            <a:off x="5295900" y="3779838"/>
            <a:ext cx="106363" cy="65087"/>
          </a:xfrm>
          <a:custGeom>
            <a:avLst/>
            <a:gdLst>
              <a:gd name="T0" fmla="*/ 0 w 67"/>
              <a:gd name="T1" fmla="*/ 2147483646 h 41"/>
              <a:gd name="T2" fmla="*/ 2147483646 w 67"/>
              <a:gd name="T3" fmla="*/ 2147483646 h 41"/>
              <a:gd name="T4" fmla="*/ 0 w 67"/>
              <a:gd name="T5" fmla="*/ 0 h 41"/>
              <a:gd name="T6" fmla="*/ 0 w 67"/>
              <a:gd name="T7" fmla="*/ 2147483646 h 41"/>
              <a:gd name="T8" fmla="*/ 0 60000 65536"/>
              <a:gd name="T9" fmla="*/ 0 60000 65536"/>
              <a:gd name="T10" fmla="*/ 0 60000 65536"/>
              <a:gd name="T11" fmla="*/ 0 60000 65536"/>
              <a:gd name="T12" fmla="*/ 0 w 67"/>
              <a:gd name="T13" fmla="*/ 0 h 41"/>
              <a:gd name="T14" fmla="*/ 67 w 67"/>
              <a:gd name="T15" fmla="*/ 41 h 41"/>
            </a:gdLst>
            <a:ahLst/>
            <a:cxnLst>
              <a:cxn ang="T8">
                <a:pos x="T0" y="T1"/>
              </a:cxn>
              <a:cxn ang="T9">
                <a:pos x="T2" y="T3"/>
              </a:cxn>
              <a:cxn ang="T10">
                <a:pos x="T4" y="T5"/>
              </a:cxn>
              <a:cxn ang="T11">
                <a:pos x="T6" y="T7"/>
              </a:cxn>
            </a:cxnLst>
            <a:rect l="T12" t="T13" r="T14" b="T15"/>
            <a:pathLst>
              <a:path w="67" h="41">
                <a:moveTo>
                  <a:pt x="0" y="41"/>
                </a:moveTo>
                <a:lnTo>
                  <a:pt x="67" y="20"/>
                </a:lnTo>
                <a:lnTo>
                  <a:pt x="0" y="0"/>
                </a:ln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878" name="Line 17"/>
          <p:cNvSpPr>
            <a:spLocks noChangeShapeType="1"/>
          </p:cNvSpPr>
          <p:nvPr/>
        </p:nvSpPr>
        <p:spPr bwMode="auto">
          <a:xfrm>
            <a:off x="3198813" y="3335338"/>
            <a:ext cx="1587" cy="17145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879" name="Freeform 18"/>
          <p:cNvSpPr>
            <a:spLocks/>
          </p:cNvSpPr>
          <p:nvPr/>
        </p:nvSpPr>
        <p:spPr bwMode="auto">
          <a:xfrm>
            <a:off x="3163888" y="3497263"/>
            <a:ext cx="69850" cy="96837"/>
          </a:xfrm>
          <a:custGeom>
            <a:avLst/>
            <a:gdLst>
              <a:gd name="T0" fmla="*/ 0 w 44"/>
              <a:gd name="T1" fmla="*/ 0 h 61"/>
              <a:gd name="T2" fmla="*/ 2147483646 w 44"/>
              <a:gd name="T3" fmla="*/ 2147483646 h 61"/>
              <a:gd name="T4" fmla="*/ 2147483646 w 44"/>
              <a:gd name="T5" fmla="*/ 0 h 61"/>
              <a:gd name="T6" fmla="*/ 0 w 44"/>
              <a:gd name="T7" fmla="*/ 0 h 61"/>
              <a:gd name="T8" fmla="*/ 0 60000 65536"/>
              <a:gd name="T9" fmla="*/ 0 60000 65536"/>
              <a:gd name="T10" fmla="*/ 0 60000 65536"/>
              <a:gd name="T11" fmla="*/ 0 60000 65536"/>
              <a:gd name="T12" fmla="*/ 0 w 44"/>
              <a:gd name="T13" fmla="*/ 0 h 61"/>
              <a:gd name="T14" fmla="*/ 44 w 44"/>
              <a:gd name="T15" fmla="*/ 61 h 61"/>
            </a:gdLst>
            <a:ahLst/>
            <a:cxnLst>
              <a:cxn ang="T8">
                <a:pos x="T0" y="T1"/>
              </a:cxn>
              <a:cxn ang="T9">
                <a:pos x="T2" y="T3"/>
              </a:cxn>
              <a:cxn ang="T10">
                <a:pos x="T4" y="T5"/>
              </a:cxn>
              <a:cxn ang="T11">
                <a:pos x="T6" y="T7"/>
              </a:cxn>
            </a:cxnLst>
            <a:rect l="T12" t="T13" r="T14" b="T15"/>
            <a:pathLst>
              <a:path w="44" h="61">
                <a:moveTo>
                  <a:pt x="0" y="0"/>
                </a:moveTo>
                <a:lnTo>
                  <a:pt x="22" y="61"/>
                </a:lnTo>
                <a:lnTo>
                  <a:pt x="4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880" name="Rectangle 19"/>
          <p:cNvSpPr>
            <a:spLocks noChangeArrowheads="1"/>
          </p:cNvSpPr>
          <p:nvPr/>
        </p:nvSpPr>
        <p:spPr bwMode="auto">
          <a:xfrm>
            <a:off x="4089400" y="2509838"/>
            <a:ext cx="2062163" cy="693737"/>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881" name="Rectangle 20"/>
          <p:cNvSpPr>
            <a:spLocks noChangeArrowheads="1"/>
          </p:cNvSpPr>
          <p:nvPr/>
        </p:nvSpPr>
        <p:spPr bwMode="auto">
          <a:xfrm>
            <a:off x="4171950" y="2579688"/>
            <a:ext cx="167481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create message, with</a:t>
            </a:r>
            <a:endPar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6882" name="Rectangle 21"/>
          <p:cNvSpPr>
            <a:spLocks noChangeArrowheads="1"/>
          </p:cNvSpPr>
          <p:nvPr/>
        </p:nvSpPr>
        <p:spPr bwMode="auto">
          <a:xfrm>
            <a:off x="4171950" y="2765425"/>
            <a:ext cx="14398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optional initializing</a:t>
            </a:r>
            <a:endPar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6883" name="Rectangle 22"/>
          <p:cNvSpPr>
            <a:spLocks noChangeArrowheads="1"/>
          </p:cNvSpPr>
          <p:nvPr/>
        </p:nvSpPr>
        <p:spPr bwMode="auto">
          <a:xfrm>
            <a:off x="4171950" y="2949575"/>
            <a:ext cx="8953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parameters</a:t>
            </a:r>
            <a:endPar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6884" name="Freeform 23"/>
          <p:cNvSpPr>
            <a:spLocks/>
          </p:cNvSpPr>
          <p:nvPr/>
        </p:nvSpPr>
        <p:spPr bwMode="auto">
          <a:xfrm>
            <a:off x="5942013" y="2509838"/>
            <a:ext cx="209550" cy="195262"/>
          </a:xfrm>
          <a:custGeom>
            <a:avLst/>
            <a:gdLst>
              <a:gd name="T0" fmla="*/ 0 w 132"/>
              <a:gd name="T1" fmla="*/ 0 h 123"/>
              <a:gd name="T2" fmla="*/ 2147483646 w 132"/>
              <a:gd name="T3" fmla="*/ 2147483646 h 123"/>
              <a:gd name="T4" fmla="*/ 2147483646 w 132"/>
              <a:gd name="T5" fmla="*/ 0 h 123"/>
              <a:gd name="T6" fmla="*/ 0 w 132"/>
              <a:gd name="T7" fmla="*/ 0 h 123"/>
              <a:gd name="T8" fmla="*/ 0 60000 65536"/>
              <a:gd name="T9" fmla="*/ 0 60000 65536"/>
              <a:gd name="T10" fmla="*/ 0 60000 65536"/>
              <a:gd name="T11" fmla="*/ 0 60000 65536"/>
              <a:gd name="T12" fmla="*/ 0 w 132"/>
              <a:gd name="T13" fmla="*/ 0 h 123"/>
              <a:gd name="T14" fmla="*/ 132 w 132"/>
              <a:gd name="T15" fmla="*/ 123 h 123"/>
            </a:gdLst>
            <a:ahLst/>
            <a:cxnLst>
              <a:cxn ang="T8">
                <a:pos x="T0" y="T1"/>
              </a:cxn>
              <a:cxn ang="T9">
                <a:pos x="T2" y="T3"/>
              </a:cxn>
              <a:cxn ang="T10">
                <a:pos x="T4" y="T5"/>
              </a:cxn>
              <a:cxn ang="T11">
                <a:pos x="T6" y="T7"/>
              </a:cxn>
            </a:cxnLst>
            <a:rect l="T12" t="T13" r="T14" b="T15"/>
            <a:pathLst>
              <a:path w="132" h="123">
                <a:moveTo>
                  <a:pt x="0" y="0"/>
                </a:moveTo>
                <a:lnTo>
                  <a:pt x="132" y="123"/>
                </a:lnTo>
                <a:lnTo>
                  <a:pt x="132" y="0"/>
                </a:lnTo>
                <a:lnTo>
                  <a:pt x="0" y="0"/>
                </a:lnTo>
                <a:close/>
              </a:path>
            </a:pathLst>
          </a:custGeom>
          <a:solidFill>
            <a:srgbClr val="FFFFFF"/>
          </a:solidFill>
          <a:ln w="7938">
            <a:solidFill>
              <a:srgbClr val="FFFFFF"/>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885" name="Freeform 24"/>
          <p:cNvSpPr>
            <a:spLocks/>
          </p:cNvSpPr>
          <p:nvPr/>
        </p:nvSpPr>
        <p:spPr bwMode="auto">
          <a:xfrm>
            <a:off x="5942013" y="2509838"/>
            <a:ext cx="209550" cy="195262"/>
          </a:xfrm>
          <a:custGeom>
            <a:avLst/>
            <a:gdLst>
              <a:gd name="T0" fmla="*/ 2147483646 w 132"/>
              <a:gd name="T1" fmla="*/ 2147483646 h 123"/>
              <a:gd name="T2" fmla="*/ 0 w 132"/>
              <a:gd name="T3" fmla="*/ 0 h 123"/>
              <a:gd name="T4" fmla="*/ 0 w 132"/>
              <a:gd name="T5" fmla="*/ 2147483646 h 123"/>
              <a:gd name="T6" fmla="*/ 2147483646 w 132"/>
              <a:gd name="T7" fmla="*/ 2147483646 h 123"/>
              <a:gd name="T8" fmla="*/ 0 60000 65536"/>
              <a:gd name="T9" fmla="*/ 0 60000 65536"/>
              <a:gd name="T10" fmla="*/ 0 60000 65536"/>
              <a:gd name="T11" fmla="*/ 0 60000 65536"/>
              <a:gd name="T12" fmla="*/ 0 w 132"/>
              <a:gd name="T13" fmla="*/ 0 h 123"/>
              <a:gd name="T14" fmla="*/ 132 w 132"/>
              <a:gd name="T15" fmla="*/ 123 h 123"/>
            </a:gdLst>
            <a:ahLst/>
            <a:cxnLst>
              <a:cxn ang="T8">
                <a:pos x="T0" y="T1"/>
              </a:cxn>
              <a:cxn ang="T9">
                <a:pos x="T2" y="T3"/>
              </a:cxn>
              <a:cxn ang="T10">
                <a:pos x="T4" y="T5"/>
              </a:cxn>
              <a:cxn ang="T11">
                <a:pos x="T6" y="T7"/>
              </a:cxn>
            </a:cxnLst>
            <a:rect l="T12" t="T13" r="T14" b="T15"/>
            <a:pathLst>
              <a:path w="132" h="123">
                <a:moveTo>
                  <a:pt x="132" y="123"/>
                </a:moveTo>
                <a:lnTo>
                  <a:pt x="0" y="0"/>
                </a:lnTo>
                <a:lnTo>
                  <a:pt x="0" y="123"/>
                </a:lnTo>
                <a:lnTo>
                  <a:pt x="132" y="123"/>
                </a:lnTo>
                <a:close/>
              </a:path>
            </a:pathLst>
          </a:custGeom>
          <a:solidFill>
            <a:srgbClr val="000000"/>
          </a:solidFill>
          <a:ln w="7938">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886" name="Rectangle 25"/>
          <p:cNvSpPr>
            <a:spLocks noChangeArrowheads="1"/>
          </p:cNvSpPr>
          <p:nvPr/>
        </p:nvSpPr>
        <p:spPr bwMode="auto">
          <a:xfrm>
            <a:off x="3525838" y="4808538"/>
            <a:ext cx="2251075" cy="434975"/>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887" name="Rectangle 26"/>
          <p:cNvSpPr>
            <a:spLocks noChangeArrowheads="1"/>
          </p:cNvSpPr>
          <p:nvPr/>
        </p:nvSpPr>
        <p:spPr bwMode="auto">
          <a:xfrm>
            <a:off x="3608388" y="4933950"/>
            <a:ext cx="167481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new created instance</a:t>
            </a:r>
            <a:endPar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6888" name="Freeform 27"/>
          <p:cNvSpPr>
            <a:spLocks/>
          </p:cNvSpPr>
          <p:nvPr/>
        </p:nvSpPr>
        <p:spPr bwMode="auto">
          <a:xfrm>
            <a:off x="5567363" y="4808538"/>
            <a:ext cx="209550" cy="195262"/>
          </a:xfrm>
          <a:custGeom>
            <a:avLst/>
            <a:gdLst>
              <a:gd name="T0" fmla="*/ 0 w 132"/>
              <a:gd name="T1" fmla="*/ 0 h 123"/>
              <a:gd name="T2" fmla="*/ 2147483646 w 132"/>
              <a:gd name="T3" fmla="*/ 2147483646 h 123"/>
              <a:gd name="T4" fmla="*/ 2147483646 w 132"/>
              <a:gd name="T5" fmla="*/ 0 h 123"/>
              <a:gd name="T6" fmla="*/ 0 w 132"/>
              <a:gd name="T7" fmla="*/ 0 h 123"/>
              <a:gd name="T8" fmla="*/ 0 60000 65536"/>
              <a:gd name="T9" fmla="*/ 0 60000 65536"/>
              <a:gd name="T10" fmla="*/ 0 60000 65536"/>
              <a:gd name="T11" fmla="*/ 0 60000 65536"/>
              <a:gd name="T12" fmla="*/ 0 w 132"/>
              <a:gd name="T13" fmla="*/ 0 h 123"/>
              <a:gd name="T14" fmla="*/ 132 w 132"/>
              <a:gd name="T15" fmla="*/ 123 h 123"/>
            </a:gdLst>
            <a:ahLst/>
            <a:cxnLst>
              <a:cxn ang="T8">
                <a:pos x="T0" y="T1"/>
              </a:cxn>
              <a:cxn ang="T9">
                <a:pos x="T2" y="T3"/>
              </a:cxn>
              <a:cxn ang="T10">
                <a:pos x="T4" y="T5"/>
              </a:cxn>
              <a:cxn ang="T11">
                <a:pos x="T6" y="T7"/>
              </a:cxn>
            </a:cxnLst>
            <a:rect l="T12" t="T13" r="T14" b="T15"/>
            <a:pathLst>
              <a:path w="132" h="123">
                <a:moveTo>
                  <a:pt x="0" y="0"/>
                </a:moveTo>
                <a:lnTo>
                  <a:pt x="132" y="123"/>
                </a:lnTo>
                <a:lnTo>
                  <a:pt x="132" y="0"/>
                </a:lnTo>
                <a:lnTo>
                  <a:pt x="0" y="0"/>
                </a:lnTo>
                <a:close/>
              </a:path>
            </a:pathLst>
          </a:custGeom>
          <a:solidFill>
            <a:srgbClr val="FFFFFF"/>
          </a:solidFill>
          <a:ln w="7938">
            <a:solidFill>
              <a:srgbClr val="FFFFFF"/>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889" name="Freeform 28"/>
          <p:cNvSpPr>
            <a:spLocks/>
          </p:cNvSpPr>
          <p:nvPr/>
        </p:nvSpPr>
        <p:spPr bwMode="auto">
          <a:xfrm>
            <a:off x="5567363" y="4808538"/>
            <a:ext cx="209550" cy="195262"/>
          </a:xfrm>
          <a:custGeom>
            <a:avLst/>
            <a:gdLst>
              <a:gd name="T0" fmla="*/ 2147483646 w 132"/>
              <a:gd name="T1" fmla="*/ 2147483646 h 123"/>
              <a:gd name="T2" fmla="*/ 0 w 132"/>
              <a:gd name="T3" fmla="*/ 0 h 123"/>
              <a:gd name="T4" fmla="*/ 0 w 132"/>
              <a:gd name="T5" fmla="*/ 2147483646 h 123"/>
              <a:gd name="T6" fmla="*/ 2147483646 w 132"/>
              <a:gd name="T7" fmla="*/ 2147483646 h 123"/>
              <a:gd name="T8" fmla="*/ 0 60000 65536"/>
              <a:gd name="T9" fmla="*/ 0 60000 65536"/>
              <a:gd name="T10" fmla="*/ 0 60000 65536"/>
              <a:gd name="T11" fmla="*/ 0 60000 65536"/>
              <a:gd name="T12" fmla="*/ 0 w 132"/>
              <a:gd name="T13" fmla="*/ 0 h 123"/>
              <a:gd name="T14" fmla="*/ 132 w 132"/>
              <a:gd name="T15" fmla="*/ 123 h 123"/>
            </a:gdLst>
            <a:ahLst/>
            <a:cxnLst>
              <a:cxn ang="T8">
                <a:pos x="T0" y="T1"/>
              </a:cxn>
              <a:cxn ang="T9">
                <a:pos x="T2" y="T3"/>
              </a:cxn>
              <a:cxn ang="T10">
                <a:pos x="T4" y="T5"/>
              </a:cxn>
              <a:cxn ang="T11">
                <a:pos x="T6" y="T7"/>
              </a:cxn>
            </a:cxnLst>
            <a:rect l="T12" t="T13" r="T14" b="T15"/>
            <a:pathLst>
              <a:path w="132" h="123">
                <a:moveTo>
                  <a:pt x="132" y="123"/>
                </a:moveTo>
                <a:lnTo>
                  <a:pt x="0" y="0"/>
                </a:lnTo>
                <a:lnTo>
                  <a:pt x="0" y="123"/>
                </a:lnTo>
                <a:lnTo>
                  <a:pt x="132" y="123"/>
                </a:lnTo>
                <a:close/>
              </a:path>
            </a:pathLst>
          </a:custGeom>
          <a:solidFill>
            <a:srgbClr val="000000"/>
          </a:solidFill>
          <a:ln w="7938">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890" name="Line 29"/>
          <p:cNvSpPr>
            <a:spLocks noChangeShapeType="1"/>
          </p:cNvSpPr>
          <p:nvPr/>
        </p:nvSpPr>
        <p:spPr bwMode="auto">
          <a:xfrm flipV="1">
            <a:off x="4651375" y="4806950"/>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891" name="Line 30"/>
          <p:cNvSpPr>
            <a:spLocks noChangeShapeType="1"/>
          </p:cNvSpPr>
          <p:nvPr/>
        </p:nvSpPr>
        <p:spPr bwMode="auto">
          <a:xfrm flipV="1">
            <a:off x="4678363" y="4797425"/>
            <a:ext cx="6350"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892" name="Line 31"/>
          <p:cNvSpPr>
            <a:spLocks noChangeShapeType="1"/>
          </p:cNvSpPr>
          <p:nvPr/>
        </p:nvSpPr>
        <p:spPr bwMode="auto">
          <a:xfrm flipV="1">
            <a:off x="4706938" y="4787900"/>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893" name="Line 32"/>
          <p:cNvSpPr>
            <a:spLocks noChangeShapeType="1"/>
          </p:cNvSpPr>
          <p:nvPr/>
        </p:nvSpPr>
        <p:spPr bwMode="auto">
          <a:xfrm>
            <a:off x="4733925" y="4778375"/>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894" name="Line 33"/>
          <p:cNvSpPr>
            <a:spLocks noChangeShapeType="1"/>
          </p:cNvSpPr>
          <p:nvPr/>
        </p:nvSpPr>
        <p:spPr bwMode="auto">
          <a:xfrm>
            <a:off x="4760913" y="4770438"/>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895" name="Line 34"/>
          <p:cNvSpPr>
            <a:spLocks noChangeShapeType="1"/>
          </p:cNvSpPr>
          <p:nvPr/>
        </p:nvSpPr>
        <p:spPr bwMode="auto">
          <a:xfrm>
            <a:off x="4789488" y="4760913"/>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896" name="Line 35"/>
          <p:cNvSpPr>
            <a:spLocks noChangeShapeType="1"/>
          </p:cNvSpPr>
          <p:nvPr/>
        </p:nvSpPr>
        <p:spPr bwMode="auto">
          <a:xfrm flipV="1">
            <a:off x="4816475" y="4748213"/>
            <a:ext cx="4763"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897" name="Line 36"/>
          <p:cNvSpPr>
            <a:spLocks noChangeShapeType="1"/>
          </p:cNvSpPr>
          <p:nvPr/>
        </p:nvSpPr>
        <p:spPr bwMode="auto">
          <a:xfrm flipV="1">
            <a:off x="4846638" y="4740275"/>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898" name="Line 37"/>
          <p:cNvSpPr>
            <a:spLocks noChangeShapeType="1"/>
          </p:cNvSpPr>
          <p:nvPr/>
        </p:nvSpPr>
        <p:spPr bwMode="auto">
          <a:xfrm>
            <a:off x="4873625" y="4730750"/>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899" name="Line 38"/>
          <p:cNvSpPr>
            <a:spLocks noChangeShapeType="1"/>
          </p:cNvSpPr>
          <p:nvPr/>
        </p:nvSpPr>
        <p:spPr bwMode="auto">
          <a:xfrm>
            <a:off x="4902200" y="4721225"/>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00" name="Line 39"/>
          <p:cNvSpPr>
            <a:spLocks noChangeShapeType="1"/>
          </p:cNvSpPr>
          <p:nvPr/>
        </p:nvSpPr>
        <p:spPr bwMode="auto">
          <a:xfrm>
            <a:off x="4929188" y="4711700"/>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01" name="Line 40"/>
          <p:cNvSpPr>
            <a:spLocks noChangeShapeType="1"/>
          </p:cNvSpPr>
          <p:nvPr/>
        </p:nvSpPr>
        <p:spPr bwMode="auto">
          <a:xfrm flipV="1">
            <a:off x="4956175" y="4700588"/>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02" name="Line 41"/>
          <p:cNvSpPr>
            <a:spLocks noChangeShapeType="1"/>
          </p:cNvSpPr>
          <p:nvPr/>
        </p:nvSpPr>
        <p:spPr bwMode="auto">
          <a:xfrm flipV="1">
            <a:off x="4986338" y="4691063"/>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03" name="Line 42"/>
          <p:cNvSpPr>
            <a:spLocks noChangeShapeType="1"/>
          </p:cNvSpPr>
          <p:nvPr/>
        </p:nvSpPr>
        <p:spPr bwMode="auto">
          <a:xfrm>
            <a:off x="5014913" y="4681538"/>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04" name="Line 43"/>
          <p:cNvSpPr>
            <a:spLocks noChangeShapeType="1"/>
          </p:cNvSpPr>
          <p:nvPr/>
        </p:nvSpPr>
        <p:spPr bwMode="auto">
          <a:xfrm>
            <a:off x="5041900" y="4672013"/>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05" name="Line 44"/>
          <p:cNvSpPr>
            <a:spLocks noChangeShapeType="1"/>
          </p:cNvSpPr>
          <p:nvPr/>
        </p:nvSpPr>
        <p:spPr bwMode="auto">
          <a:xfrm>
            <a:off x="5068888" y="4664075"/>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06" name="Line 45"/>
          <p:cNvSpPr>
            <a:spLocks noChangeShapeType="1"/>
          </p:cNvSpPr>
          <p:nvPr/>
        </p:nvSpPr>
        <p:spPr bwMode="auto">
          <a:xfrm flipV="1">
            <a:off x="5095875" y="4651375"/>
            <a:ext cx="6350"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07" name="Line 46"/>
          <p:cNvSpPr>
            <a:spLocks noChangeShapeType="1"/>
          </p:cNvSpPr>
          <p:nvPr/>
        </p:nvSpPr>
        <p:spPr bwMode="auto">
          <a:xfrm flipV="1">
            <a:off x="5124450" y="4641850"/>
            <a:ext cx="4763"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08" name="Line 47"/>
          <p:cNvSpPr>
            <a:spLocks noChangeShapeType="1"/>
          </p:cNvSpPr>
          <p:nvPr/>
        </p:nvSpPr>
        <p:spPr bwMode="auto">
          <a:xfrm flipV="1">
            <a:off x="5151438" y="4633913"/>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09" name="Line 48"/>
          <p:cNvSpPr>
            <a:spLocks noChangeShapeType="1"/>
          </p:cNvSpPr>
          <p:nvPr/>
        </p:nvSpPr>
        <p:spPr bwMode="auto">
          <a:xfrm flipV="1">
            <a:off x="5178425" y="4624388"/>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10" name="Line 49"/>
          <p:cNvSpPr>
            <a:spLocks noChangeShapeType="1"/>
          </p:cNvSpPr>
          <p:nvPr/>
        </p:nvSpPr>
        <p:spPr bwMode="auto">
          <a:xfrm>
            <a:off x="5207000" y="4614863"/>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11" name="Line 50"/>
          <p:cNvSpPr>
            <a:spLocks noChangeShapeType="1"/>
          </p:cNvSpPr>
          <p:nvPr/>
        </p:nvSpPr>
        <p:spPr bwMode="auto">
          <a:xfrm>
            <a:off x="5233988" y="4605338"/>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12" name="Line 51"/>
          <p:cNvSpPr>
            <a:spLocks noChangeShapeType="1"/>
          </p:cNvSpPr>
          <p:nvPr/>
        </p:nvSpPr>
        <p:spPr bwMode="auto">
          <a:xfrm>
            <a:off x="5260975" y="4595813"/>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13" name="Line 52"/>
          <p:cNvSpPr>
            <a:spLocks noChangeShapeType="1"/>
          </p:cNvSpPr>
          <p:nvPr/>
        </p:nvSpPr>
        <p:spPr bwMode="auto">
          <a:xfrm flipV="1">
            <a:off x="5289550" y="4584700"/>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14" name="Line 53"/>
          <p:cNvSpPr>
            <a:spLocks noChangeShapeType="1"/>
          </p:cNvSpPr>
          <p:nvPr/>
        </p:nvSpPr>
        <p:spPr bwMode="auto">
          <a:xfrm flipV="1">
            <a:off x="5319713" y="4575175"/>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15" name="Line 54"/>
          <p:cNvSpPr>
            <a:spLocks noChangeShapeType="1"/>
          </p:cNvSpPr>
          <p:nvPr/>
        </p:nvSpPr>
        <p:spPr bwMode="auto">
          <a:xfrm>
            <a:off x="5346700" y="4565650"/>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16" name="Line 55"/>
          <p:cNvSpPr>
            <a:spLocks noChangeShapeType="1"/>
          </p:cNvSpPr>
          <p:nvPr/>
        </p:nvSpPr>
        <p:spPr bwMode="auto">
          <a:xfrm>
            <a:off x="5373688" y="4557713"/>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17" name="Line 56"/>
          <p:cNvSpPr>
            <a:spLocks noChangeShapeType="1"/>
          </p:cNvSpPr>
          <p:nvPr/>
        </p:nvSpPr>
        <p:spPr bwMode="auto">
          <a:xfrm>
            <a:off x="5402263" y="4548188"/>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18" name="Line 57"/>
          <p:cNvSpPr>
            <a:spLocks noChangeShapeType="1"/>
          </p:cNvSpPr>
          <p:nvPr/>
        </p:nvSpPr>
        <p:spPr bwMode="auto">
          <a:xfrm flipV="1">
            <a:off x="5429250" y="4535488"/>
            <a:ext cx="4763"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19" name="Line 58"/>
          <p:cNvSpPr>
            <a:spLocks noChangeShapeType="1"/>
          </p:cNvSpPr>
          <p:nvPr/>
        </p:nvSpPr>
        <p:spPr bwMode="auto">
          <a:xfrm flipV="1">
            <a:off x="5459413" y="4527550"/>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20" name="Line 59"/>
          <p:cNvSpPr>
            <a:spLocks noChangeShapeType="1"/>
          </p:cNvSpPr>
          <p:nvPr/>
        </p:nvSpPr>
        <p:spPr bwMode="auto">
          <a:xfrm>
            <a:off x="5486400" y="4518025"/>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21" name="Line 60"/>
          <p:cNvSpPr>
            <a:spLocks noChangeShapeType="1"/>
          </p:cNvSpPr>
          <p:nvPr/>
        </p:nvSpPr>
        <p:spPr bwMode="auto">
          <a:xfrm>
            <a:off x="5513388" y="4508500"/>
            <a:ext cx="6350"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22" name="Line 61"/>
          <p:cNvSpPr>
            <a:spLocks noChangeShapeType="1"/>
          </p:cNvSpPr>
          <p:nvPr/>
        </p:nvSpPr>
        <p:spPr bwMode="auto">
          <a:xfrm>
            <a:off x="5541963" y="4498975"/>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23" name="Line 62"/>
          <p:cNvSpPr>
            <a:spLocks noChangeShapeType="1"/>
          </p:cNvSpPr>
          <p:nvPr/>
        </p:nvSpPr>
        <p:spPr bwMode="auto">
          <a:xfrm flipV="1">
            <a:off x="5568950" y="4487863"/>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24" name="Line 63"/>
          <p:cNvSpPr>
            <a:spLocks noChangeShapeType="1"/>
          </p:cNvSpPr>
          <p:nvPr/>
        </p:nvSpPr>
        <p:spPr bwMode="auto">
          <a:xfrm flipV="1">
            <a:off x="5595938" y="4478338"/>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25" name="Line 64"/>
          <p:cNvSpPr>
            <a:spLocks noChangeShapeType="1"/>
          </p:cNvSpPr>
          <p:nvPr/>
        </p:nvSpPr>
        <p:spPr bwMode="auto">
          <a:xfrm flipV="1">
            <a:off x="5624513" y="4468813"/>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26" name="Line 65"/>
          <p:cNvSpPr>
            <a:spLocks noChangeShapeType="1"/>
          </p:cNvSpPr>
          <p:nvPr/>
        </p:nvSpPr>
        <p:spPr bwMode="auto">
          <a:xfrm flipV="1">
            <a:off x="5651500" y="4459288"/>
            <a:ext cx="4763"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27" name="Line 66"/>
          <p:cNvSpPr>
            <a:spLocks noChangeShapeType="1"/>
          </p:cNvSpPr>
          <p:nvPr/>
        </p:nvSpPr>
        <p:spPr bwMode="auto">
          <a:xfrm flipV="1">
            <a:off x="5678488" y="4451350"/>
            <a:ext cx="6350"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28" name="Line 67"/>
          <p:cNvSpPr>
            <a:spLocks noChangeShapeType="1"/>
          </p:cNvSpPr>
          <p:nvPr/>
        </p:nvSpPr>
        <p:spPr bwMode="auto">
          <a:xfrm>
            <a:off x="5707063" y="4441825"/>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29" name="Line 68"/>
          <p:cNvSpPr>
            <a:spLocks noChangeShapeType="1"/>
          </p:cNvSpPr>
          <p:nvPr/>
        </p:nvSpPr>
        <p:spPr bwMode="auto">
          <a:xfrm>
            <a:off x="5734050" y="4432300"/>
            <a:ext cx="3175"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30" name="Freeform 69"/>
          <p:cNvSpPr>
            <a:spLocks/>
          </p:cNvSpPr>
          <p:nvPr/>
        </p:nvSpPr>
        <p:spPr bwMode="auto">
          <a:xfrm>
            <a:off x="5734050" y="4378325"/>
            <a:ext cx="85725" cy="80963"/>
          </a:xfrm>
          <a:custGeom>
            <a:avLst/>
            <a:gdLst>
              <a:gd name="T0" fmla="*/ 2147483646 w 54"/>
              <a:gd name="T1" fmla="*/ 2147483646 h 51"/>
              <a:gd name="T2" fmla="*/ 0 w 54"/>
              <a:gd name="T3" fmla="*/ 2147483646 h 51"/>
              <a:gd name="T4" fmla="*/ 0 w 54"/>
              <a:gd name="T5" fmla="*/ 2147483646 h 51"/>
              <a:gd name="T6" fmla="*/ 0 w 54"/>
              <a:gd name="T7" fmla="*/ 2147483646 h 51"/>
              <a:gd name="T8" fmla="*/ 0 w 54"/>
              <a:gd name="T9" fmla="*/ 2147483646 h 51"/>
              <a:gd name="T10" fmla="*/ 0 w 54"/>
              <a:gd name="T11" fmla="*/ 2147483646 h 51"/>
              <a:gd name="T12" fmla="*/ 0 w 54"/>
              <a:gd name="T13" fmla="*/ 2147483646 h 51"/>
              <a:gd name="T14" fmla="*/ 2147483646 w 54"/>
              <a:gd name="T15" fmla="*/ 2147483646 h 51"/>
              <a:gd name="T16" fmla="*/ 2147483646 w 54"/>
              <a:gd name="T17" fmla="*/ 2147483646 h 51"/>
              <a:gd name="T18" fmla="*/ 2147483646 w 54"/>
              <a:gd name="T19" fmla="*/ 2147483646 h 51"/>
              <a:gd name="T20" fmla="*/ 2147483646 w 54"/>
              <a:gd name="T21" fmla="*/ 2147483646 h 51"/>
              <a:gd name="T22" fmla="*/ 2147483646 w 54"/>
              <a:gd name="T23" fmla="*/ 2147483646 h 51"/>
              <a:gd name="T24" fmla="*/ 2147483646 w 54"/>
              <a:gd name="T25" fmla="*/ 2147483646 h 51"/>
              <a:gd name="T26" fmla="*/ 2147483646 w 54"/>
              <a:gd name="T27" fmla="*/ 2147483646 h 51"/>
              <a:gd name="T28" fmla="*/ 2147483646 w 54"/>
              <a:gd name="T29" fmla="*/ 2147483646 h 51"/>
              <a:gd name="T30" fmla="*/ 2147483646 w 54"/>
              <a:gd name="T31" fmla="*/ 2147483646 h 51"/>
              <a:gd name="T32" fmla="*/ 2147483646 w 54"/>
              <a:gd name="T33" fmla="*/ 0 h 51"/>
              <a:gd name="T34" fmla="*/ 2147483646 w 54"/>
              <a:gd name="T35" fmla="*/ 0 h 51"/>
              <a:gd name="T36" fmla="*/ 2147483646 w 54"/>
              <a:gd name="T37" fmla="*/ 0 h 51"/>
              <a:gd name="T38" fmla="*/ 2147483646 w 54"/>
              <a:gd name="T39" fmla="*/ 0 h 51"/>
              <a:gd name="T40" fmla="*/ 2147483646 w 54"/>
              <a:gd name="T41" fmla="*/ 2147483646 h 51"/>
              <a:gd name="T42" fmla="*/ 2147483646 w 54"/>
              <a:gd name="T43" fmla="*/ 2147483646 h 51"/>
              <a:gd name="T44" fmla="*/ 2147483646 w 54"/>
              <a:gd name="T45" fmla="*/ 2147483646 h 51"/>
              <a:gd name="T46" fmla="*/ 2147483646 w 54"/>
              <a:gd name="T47" fmla="*/ 2147483646 h 51"/>
              <a:gd name="T48" fmla="*/ 2147483646 w 54"/>
              <a:gd name="T49" fmla="*/ 2147483646 h 51"/>
              <a:gd name="T50" fmla="*/ 2147483646 w 54"/>
              <a:gd name="T51" fmla="*/ 2147483646 h 51"/>
              <a:gd name="T52" fmla="*/ 2147483646 w 54"/>
              <a:gd name="T53" fmla="*/ 2147483646 h 51"/>
              <a:gd name="T54" fmla="*/ 2147483646 w 54"/>
              <a:gd name="T55" fmla="*/ 2147483646 h 51"/>
              <a:gd name="T56" fmla="*/ 2147483646 w 54"/>
              <a:gd name="T57" fmla="*/ 2147483646 h 51"/>
              <a:gd name="T58" fmla="*/ 2147483646 w 54"/>
              <a:gd name="T59" fmla="*/ 2147483646 h 51"/>
              <a:gd name="T60" fmla="*/ 2147483646 w 54"/>
              <a:gd name="T61" fmla="*/ 2147483646 h 51"/>
              <a:gd name="T62" fmla="*/ 2147483646 w 54"/>
              <a:gd name="T63" fmla="*/ 2147483646 h 51"/>
              <a:gd name="T64" fmla="*/ 2147483646 w 54"/>
              <a:gd name="T65" fmla="*/ 2147483646 h 51"/>
              <a:gd name="T66" fmla="*/ 2147483646 w 54"/>
              <a:gd name="T67" fmla="*/ 2147483646 h 51"/>
              <a:gd name="T68" fmla="*/ 2147483646 w 54"/>
              <a:gd name="T69" fmla="*/ 2147483646 h 51"/>
              <a:gd name="T70" fmla="*/ 2147483646 w 54"/>
              <a:gd name="T71" fmla="*/ 2147483646 h 51"/>
              <a:gd name="T72" fmla="*/ 2147483646 w 54"/>
              <a:gd name="T73" fmla="*/ 2147483646 h 51"/>
              <a:gd name="T74" fmla="*/ 2147483646 w 54"/>
              <a:gd name="T75" fmla="*/ 2147483646 h 51"/>
              <a:gd name="T76" fmla="*/ 2147483646 w 54"/>
              <a:gd name="T77" fmla="*/ 2147483646 h 51"/>
              <a:gd name="T78" fmla="*/ 2147483646 w 54"/>
              <a:gd name="T79" fmla="*/ 2147483646 h 51"/>
              <a:gd name="T80" fmla="*/ 2147483646 w 54"/>
              <a:gd name="T81" fmla="*/ 2147483646 h 51"/>
              <a:gd name="T82" fmla="*/ 2147483646 w 54"/>
              <a:gd name="T83" fmla="*/ 2147483646 h 51"/>
              <a:gd name="T84" fmla="*/ 2147483646 w 54"/>
              <a:gd name="T85" fmla="*/ 2147483646 h 51"/>
              <a:gd name="T86" fmla="*/ 2147483646 w 54"/>
              <a:gd name="T87" fmla="*/ 2147483646 h 51"/>
              <a:gd name="T88" fmla="*/ 2147483646 w 54"/>
              <a:gd name="T89" fmla="*/ 2147483646 h 51"/>
              <a:gd name="T90" fmla="*/ 2147483646 w 54"/>
              <a:gd name="T91" fmla="*/ 2147483646 h 51"/>
              <a:gd name="T92" fmla="*/ 2147483646 w 54"/>
              <a:gd name="T93" fmla="*/ 2147483646 h 51"/>
              <a:gd name="T94" fmla="*/ 2147483646 w 54"/>
              <a:gd name="T95" fmla="*/ 2147483646 h 51"/>
              <a:gd name="T96" fmla="*/ 2147483646 w 54"/>
              <a:gd name="T97" fmla="*/ 2147483646 h 51"/>
              <a:gd name="T98" fmla="*/ 2147483646 w 54"/>
              <a:gd name="T99" fmla="*/ 2147483646 h 51"/>
              <a:gd name="T100" fmla="*/ 2147483646 w 54"/>
              <a:gd name="T101" fmla="*/ 2147483646 h 51"/>
              <a:gd name="T102" fmla="*/ 2147483646 w 54"/>
              <a:gd name="T103" fmla="*/ 2147483646 h 51"/>
              <a:gd name="T104" fmla="*/ 2147483646 w 54"/>
              <a:gd name="T105" fmla="*/ 2147483646 h 51"/>
              <a:gd name="T106" fmla="*/ 2147483646 w 54"/>
              <a:gd name="T107" fmla="*/ 2147483646 h 51"/>
              <a:gd name="T108" fmla="*/ 2147483646 w 54"/>
              <a:gd name="T109" fmla="*/ 2147483646 h 51"/>
              <a:gd name="T110" fmla="*/ 2147483646 w 54"/>
              <a:gd name="T111" fmla="*/ 2147483646 h 51"/>
              <a:gd name="T112" fmla="*/ 2147483646 w 54"/>
              <a:gd name="T113" fmla="*/ 2147483646 h 5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4"/>
              <a:gd name="T172" fmla="*/ 0 h 51"/>
              <a:gd name="T173" fmla="*/ 54 w 54"/>
              <a:gd name="T174" fmla="*/ 51 h 5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4" h="51">
                <a:moveTo>
                  <a:pt x="2" y="34"/>
                </a:moveTo>
                <a:lnTo>
                  <a:pt x="0" y="32"/>
                </a:lnTo>
                <a:lnTo>
                  <a:pt x="0" y="29"/>
                </a:lnTo>
                <a:lnTo>
                  <a:pt x="0" y="27"/>
                </a:lnTo>
                <a:lnTo>
                  <a:pt x="0" y="24"/>
                </a:lnTo>
                <a:lnTo>
                  <a:pt x="0" y="21"/>
                </a:lnTo>
                <a:lnTo>
                  <a:pt x="0" y="18"/>
                </a:lnTo>
                <a:lnTo>
                  <a:pt x="2" y="15"/>
                </a:lnTo>
                <a:lnTo>
                  <a:pt x="3" y="13"/>
                </a:lnTo>
                <a:lnTo>
                  <a:pt x="5" y="11"/>
                </a:lnTo>
                <a:lnTo>
                  <a:pt x="6" y="8"/>
                </a:lnTo>
                <a:lnTo>
                  <a:pt x="10" y="6"/>
                </a:lnTo>
                <a:lnTo>
                  <a:pt x="11" y="5"/>
                </a:lnTo>
                <a:lnTo>
                  <a:pt x="14" y="3"/>
                </a:lnTo>
                <a:lnTo>
                  <a:pt x="17" y="2"/>
                </a:lnTo>
                <a:lnTo>
                  <a:pt x="21" y="2"/>
                </a:lnTo>
                <a:lnTo>
                  <a:pt x="24" y="0"/>
                </a:lnTo>
                <a:lnTo>
                  <a:pt x="25" y="0"/>
                </a:lnTo>
                <a:lnTo>
                  <a:pt x="28" y="0"/>
                </a:lnTo>
                <a:lnTo>
                  <a:pt x="32" y="0"/>
                </a:lnTo>
                <a:lnTo>
                  <a:pt x="35" y="2"/>
                </a:lnTo>
                <a:lnTo>
                  <a:pt x="38" y="3"/>
                </a:lnTo>
                <a:lnTo>
                  <a:pt x="41" y="5"/>
                </a:lnTo>
                <a:lnTo>
                  <a:pt x="43" y="6"/>
                </a:lnTo>
                <a:lnTo>
                  <a:pt x="46" y="8"/>
                </a:lnTo>
                <a:lnTo>
                  <a:pt x="47" y="9"/>
                </a:lnTo>
                <a:lnTo>
                  <a:pt x="49" y="12"/>
                </a:lnTo>
                <a:lnTo>
                  <a:pt x="50" y="15"/>
                </a:lnTo>
                <a:lnTo>
                  <a:pt x="52" y="16"/>
                </a:lnTo>
                <a:lnTo>
                  <a:pt x="54" y="19"/>
                </a:lnTo>
                <a:lnTo>
                  <a:pt x="54" y="22"/>
                </a:lnTo>
                <a:lnTo>
                  <a:pt x="54" y="25"/>
                </a:lnTo>
                <a:lnTo>
                  <a:pt x="54" y="28"/>
                </a:lnTo>
                <a:lnTo>
                  <a:pt x="54" y="31"/>
                </a:lnTo>
                <a:lnTo>
                  <a:pt x="52" y="34"/>
                </a:lnTo>
                <a:lnTo>
                  <a:pt x="52" y="37"/>
                </a:lnTo>
                <a:lnTo>
                  <a:pt x="50" y="38"/>
                </a:lnTo>
                <a:lnTo>
                  <a:pt x="49" y="41"/>
                </a:lnTo>
                <a:lnTo>
                  <a:pt x="46" y="43"/>
                </a:lnTo>
                <a:lnTo>
                  <a:pt x="44" y="46"/>
                </a:lnTo>
                <a:lnTo>
                  <a:pt x="41" y="47"/>
                </a:lnTo>
                <a:lnTo>
                  <a:pt x="39" y="48"/>
                </a:lnTo>
                <a:lnTo>
                  <a:pt x="36" y="50"/>
                </a:lnTo>
                <a:lnTo>
                  <a:pt x="33" y="50"/>
                </a:lnTo>
                <a:lnTo>
                  <a:pt x="30" y="50"/>
                </a:lnTo>
                <a:lnTo>
                  <a:pt x="27" y="51"/>
                </a:lnTo>
                <a:lnTo>
                  <a:pt x="24" y="51"/>
                </a:lnTo>
                <a:lnTo>
                  <a:pt x="21" y="50"/>
                </a:lnTo>
                <a:lnTo>
                  <a:pt x="19" y="50"/>
                </a:lnTo>
                <a:lnTo>
                  <a:pt x="16" y="48"/>
                </a:lnTo>
                <a:lnTo>
                  <a:pt x="13" y="47"/>
                </a:lnTo>
                <a:lnTo>
                  <a:pt x="10" y="46"/>
                </a:lnTo>
                <a:lnTo>
                  <a:pt x="8" y="44"/>
                </a:lnTo>
                <a:lnTo>
                  <a:pt x="6" y="41"/>
                </a:lnTo>
                <a:lnTo>
                  <a:pt x="3" y="40"/>
                </a:lnTo>
                <a:lnTo>
                  <a:pt x="3" y="37"/>
                </a:lnTo>
                <a:lnTo>
                  <a:pt x="2" y="34"/>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31" name="Line 70"/>
          <p:cNvSpPr>
            <a:spLocks noChangeShapeType="1"/>
          </p:cNvSpPr>
          <p:nvPr/>
        </p:nvSpPr>
        <p:spPr bwMode="auto">
          <a:xfrm flipH="1">
            <a:off x="5114925" y="3203575"/>
            <a:ext cx="4763"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32" name="Line 71"/>
          <p:cNvSpPr>
            <a:spLocks noChangeShapeType="1"/>
          </p:cNvSpPr>
          <p:nvPr/>
        </p:nvSpPr>
        <p:spPr bwMode="auto">
          <a:xfrm flipH="1">
            <a:off x="5086350" y="3217863"/>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33" name="Line 72"/>
          <p:cNvSpPr>
            <a:spLocks noChangeShapeType="1"/>
          </p:cNvSpPr>
          <p:nvPr/>
        </p:nvSpPr>
        <p:spPr bwMode="auto">
          <a:xfrm flipH="1">
            <a:off x="5059363" y="3232150"/>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34" name="Line 73"/>
          <p:cNvSpPr>
            <a:spLocks noChangeShapeType="1"/>
          </p:cNvSpPr>
          <p:nvPr/>
        </p:nvSpPr>
        <p:spPr bwMode="auto">
          <a:xfrm flipH="1">
            <a:off x="5032375" y="3244850"/>
            <a:ext cx="4763"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35" name="Line 74"/>
          <p:cNvSpPr>
            <a:spLocks noChangeShapeType="1"/>
          </p:cNvSpPr>
          <p:nvPr/>
        </p:nvSpPr>
        <p:spPr bwMode="auto">
          <a:xfrm flipH="1">
            <a:off x="5003800" y="3259138"/>
            <a:ext cx="4763"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36" name="Line 75"/>
          <p:cNvSpPr>
            <a:spLocks noChangeShapeType="1"/>
          </p:cNvSpPr>
          <p:nvPr/>
        </p:nvSpPr>
        <p:spPr bwMode="auto">
          <a:xfrm flipH="1">
            <a:off x="4978400" y="3273425"/>
            <a:ext cx="6350"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37" name="Line 76"/>
          <p:cNvSpPr>
            <a:spLocks noChangeShapeType="1"/>
          </p:cNvSpPr>
          <p:nvPr/>
        </p:nvSpPr>
        <p:spPr bwMode="auto">
          <a:xfrm flipH="1">
            <a:off x="4951413" y="3287713"/>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38" name="Line 77"/>
          <p:cNvSpPr>
            <a:spLocks noChangeShapeType="1"/>
          </p:cNvSpPr>
          <p:nvPr/>
        </p:nvSpPr>
        <p:spPr bwMode="auto">
          <a:xfrm flipH="1">
            <a:off x="4924425" y="3300413"/>
            <a:ext cx="4763"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39" name="Line 78"/>
          <p:cNvSpPr>
            <a:spLocks noChangeShapeType="1"/>
          </p:cNvSpPr>
          <p:nvPr/>
        </p:nvSpPr>
        <p:spPr bwMode="auto">
          <a:xfrm flipH="1">
            <a:off x="4895850" y="3314700"/>
            <a:ext cx="6350"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40" name="Line 79"/>
          <p:cNvSpPr>
            <a:spLocks noChangeShapeType="1"/>
          </p:cNvSpPr>
          <p:nvPr/>
        </p:nvSpPr>
        <p:spPr bwMode="auto">
          <a:xfrm flipH="1">
            <a:off x="4868863" y="3328988"/>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41" name="Line 80"/>
          <p:cNvSpPr>
            <a:spLocks noChangeShapeType="1"/>
          </p:cNvSpPr>
          <p:nvPr/>
        </p:nvSpPr>
        <p:spPr bwMode="auto">
          <a:xfrm flipH="1">
            <a:off x="4843463" y="3343275"/>
            <a:ext cx="6350"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42" name="Line 81"/>
          <p:cNvSpPr>
            <a:spLocks noChangeShapeType="1"/>
          </p:cNvSpPr>
          <p:nvPr/>
        </p:nvSpPr>
        <p:spPr bwMode="auto">
          <a:xfrm flipH="1">
            <a:off x="4816475" y="3355975"/>
            <a:ext cx="4763"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43" name="Line 82"/>
          <p:cNvSpPr>
            <a:spLocks noChangeShapeType="1"/>
          </p:cNvSpPr>
          <p:nvPr/>
        </p:nvSpPr>
        <p:spPr bwMode="auto">
          <a:xfrm flipH="1">
            <a:off x="4789488" y="3370263"/>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44" name="Line 83"/>
          <p:cNvSpPr>
            <a:spLocks noChangeShapeType="1"/>
          </p:cNvSpPr>
          <p:nvPr/>
        </p:nvSpPr>
        <p:spPr bwMode="auto">
          <a:xfrm flipH="1">
            <a:off x="4760913" y="3384550"/>
            <a:ext cx="6350"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45" name="Line 84"/>
          <p:cNvSpPr>
            <a:spLocks noChangeShapeType="1"/>
          </p:cNvSpPr>
          <p:nvPr/>
        </p:nvSpPr>
        <p:spPr bwMode="auto">
          <a:xfrm flipH="1">
            <a:off x="4733925" y="3398838"/>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46" name="Line 85"/>
          <p:cNvSpPr>
            <a:spLocks noChangeShapeType="1"/>
          </p:cNvSpPr>
          <p:nvPr/>
        </p:nvSpPr>
        <p:spPr bwMode="auto">
          <a:xfrm flipH="1">
            <a:off x="4708525" y="3411538"/>
            <a:ext cx="6350"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47" name="Line 86"/>
          <p:cNvSpPr>
            <a:spLocks noChangeShapeType="1"/>
          </p:cNvSpPr>
          <p:nvPr/>
        </p:nvSpPr>
        <p:spPr bwMode="auto">
          <a:xfrm flipH="1">
            <a:off x="4681538" y="3425825"/>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48" name="Line 87"/>
          <p:cNvSpPr>
            <a:spLocks noChangeShapeType="1"/>
          </p:cNvSpPr>
          <p:nvPr/>
        </p:nvSpPr>
        <p:spPr bwMode="auto">
          <a:xfrm flipH="1">
            <a:off x="4654550" y="3440113"/>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49" name="Line 88"/>
          <p:cNvSpPr>
            <a:spLocks noChangeShapeType="1"/>
          </p:cNvSpPr>
          <p:nvPr/>
        </p:nvSpPr>
        <p:spPr bwMode="auto">
          <a:xfrm flipH="1">
            <a:off x="4625975" y="3454400"/>
            <a:ext cx="6350"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50" name="Line 89"/>
          <p:cNvSpPr>
            <a:spLocks noChangeShapeType="1"/>
          </p:cNvSpPr>
          <p:nvPr/>
        </p:nvSpPr>
        <p:spPr bwMode="auto">
          <a:xfrm flipH="1">
            <a:off x="4598988" y="3467100"/>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51" name="Line 90"/>
          <p:cNvSpPr>
            <a:spLocks noChangeShapeType="1"/>
          </p:cNvSpPr>
          <p:nvPr/>
        </p:nvSpPr>
        <p:spPr bwMode="auto">
          <a:xfrm flipH="1">
            <a:off x="4573588" y="3481388"/>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52" name="Line 91"/>
          <p:cNvSpPr>
            <a:spLocks noChangeShapeType="1"/>
          </p:cNvSpPr>
          <p:nvPr/>
        </p:nvSpPr>
        <p:spPr bwMode="auto">
          <a:xfrm flipH="1">
            <a:off x="4546600" y="3495675"/>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53" name="Line 92"/>
          <p:cNvSpPr>
            <a:spLocks noChangeShapeType="1"/>
          </p:cNvSpPr>
          <p:nvPr/>
        </p:nvSpPr>
        <p:spPr bwMode="auto">
          <a:xfrm flipH="1">
            <a:off x="4519613" y="3509963"/>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54" name="Line 93"/>
          <p:cNvSpPr>
            <a:spLocks noChangeShapeType="1"/>
          </p:cNvSpPr>
          <p:nvPr/>
        </p:nvSpPr>
        <p:spPr bwMode="auto">
          <a:xfrm flipH="1">
            <a:off x="4491038" y="3522663"/>
            <a:ext cx="6350"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55" name="Line 94"/>
          <p:cNvSpPr>
            <a:spLocks noChangeShapeType="1"/>
          </p:cNvSpPr>
          <p:nvPr/>
        </p:nvSpPr>
        <p:spPr bwMode="auto">
          <a:xfrm flipH="1">
            <a:off x="4464050" y="3536950"/>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56" name="Line 95"/>
          <p:cNvSpPr>
            <a:spLocks noChangeShapeType="1"/>
          </p:cNvSpPr>
          <p:nvPr/>
        </p:nvSpPr>
        <p:spPr bwMode="auto">
          <a:xfrm flipH="1">
            <a:off x="4438650" y="3551238"/>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57" name="Line 96"/>
          <p:cNvSpPr>
            <a:spLocks noChangeShapeType="1"/>
          </p:cNvSpPr>
          <p:nvPr/>
        </p:nvSpPr>
        <p:spPr bwMode="auto">
          <a:xfrm flipH="1">
            <a:off x="4411663" y="3565525"/>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58" name="Line 97"/>
          <p:cNvSpPr>
            <a:spLocks noChangeShapeType="1"/>
          </p:cNvSpPr>
          <p:nvPr/>
        </p:nvSpPr>
        <p:spPr bwMode="auto">
          <a:xfrm flipH="1">
            <a:off x="4384675" y="3578225"/>
            <a:ext cx="4763"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59" name="Line 98"/>
          <p:cNvSpPr>
            <a:spLocks noChangeShapeType="1"/>
          </p:cNvSpPr>
          <p:nvPr/>
        </p:nvSpPr>
        <p:spPr bwMode="auto">
          <a:xfrm flipH="1">
            <a:off x="4356100" y="3592513"/>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60" name="Line 99"/>
          <p:cNvSpPr>
            <a:spLocks noChangeShapeType="1"/>
          </p:cNvSpPr>
          <p:nvPr/>
        </p:nvSpPr>
        <p:spPr bwMode="auto">
          <a:xfrm flipH="1">
            <a:off x="4329113" y="3606800"/>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61" name="Freeform 100"/>
          <p:cNvSpPr>
            <a:spLocks/>
          </p:cNvSpPr>
          <p:nvPr/>
        </p:nvSpPr>
        <p:spPr bwMode="auto">
          <a:xfrm>
            <a:off x="4233863" y="3598863"/>
            <a:ext cx="85725" cy="79375"/>
          </a:xfrm>
          <a:custGeom>
            <a:avLst/>
            <a:gdLst>
              <a:gd name="T0" fmla="*/ 2147483646 w 54"/>
              <a:gd name="T1" fmla="*/ 2147483646 h 50"/>
              <a:gd name="T2" fmla="*/ 2147483646 w 54"/>
              <a:gd name="T3" fmla="*/ 2147483646 h 50"/>
              <a:gd name="T4" fmla="*/ 2147483646 w 54"/>
              <a:gd name="T5" fmla="*/ 2147483646 h 50"/>
              <a:gd name="T6" fmla="*/ 2147483646 w 54"/>
              <a:gd name="T7" fmla="*/ 2147483646 h 50"/>
              <a:gd name="T8" fmla="*/ 2147483646 w 54"/>
              <a:gd name="T9" fmla="*/ 2147483646 h 50"/>
              <a:gd name="T10" fmla="*/ 2147483646 w 54"/>
              <a:gd name="T11" fmla="*/ 2147483646 h 50"/>
              <a:gd name="T12" fmla="*/ 2147483646 w 54"/>
              <a:gd name="T13" fmla="*/ 2147483646 h 50"/>
              <a:gd name="T14" fmla="*/ 2147483646 w 54"/>
              <a:gd name="T15" fmla="*/ 2147483646 h 50"/>
              <a:gd name="T16" fmla="*/ 2147483646 w 54"/>
              <a:gd name="T17" fmla="*/ 2147483646 h 50"/>
              <a:gd name="T18" fmla="*/ 2147483646 w 54"/>
              <a:gd name="T19" fmla="*/ 2147483646 h 50"/>
              <a:gd name="T20" fmla="*/ 2147483646 w 54"/>
              <a:gd name="T21" fmla="*/ 2147483646 h 50"/>
              <a:gd name="T22" fmla="*/ 2147483646 w 54"/>
              <a:gd name="T23" fmla="*/ 2147483646 h 50"/>
              <a:gd name="T24" fmla="*/ 2147483646 w 54"/>
              <a:gd name="T25" fmla="*/ 2147483646 h 50"/>
              <a:gd name="T26" fmla="*/ 2147483646 w 54"/>
              <a:gd name="T27" fmla="*/ 2147483646 h 50"/>
              <a:gd name="T28" fmla="*/ 2147483646 w 54"/>
              <a:gd name="T29" fmla="*/ 2147483646 h 50"/>
              <a:gd name="T30" fmla="*/ 2147483646 w 54"/>
              <a:gd name="T31" fmla="*/ 2147483646 h 50"/>
              <a:gd name="T32" fmla="*/ 2147483646 w 54"/>
              <a:gd name="T33" fmla="*/ 2147483646 h 50"/>
              <a:gd name="T34" fmla="*/ 2147483646 w 54"/>
              <a:gd name="T35" fmla="*/ 2147483646 h 50"/>
              <a:gd name="T36" fmla="*/ 2147483646 w 54"/>
              <a:gd name="T37" fmla="*/ 2147483646 h 50"/>
              <a:gd name="T38" fmla="*/ 2147483646 w 54"/>
              <a:gd name="T39" fmla="*/ 2147483646 h 50"/>
              <a:gd name="T40" fmla="*/ 2147483646 w 54"/>
              <a:gd name="T41" fmla="*/ 2147483646 h 50"/>
              <a:gd name="T42" fmla="*/ 2147483646 w 54"/>
              <a:gd name="T43" fmla="*/ 2147483646 h 50"/>
              <a:gd name="T44" fmla="*/ 2147483646 w 54"/>
              <a:gd name="T45" fmla="*/ 2147483646 h 50"/>
              <a:gd name="T46" fmla="*/ 2147483646 w 54"/>
              <a:gd name="T47" fmla="*/ 2147483646 h 50"/>
              <a:gd name="T48" fmla="*/ 2147483646 w 54"/>
              <a:gd name="T49" fmla="*/ 2147483646 h 50"/>
              <a:gd name="T50" fmla="*/ 2147483646 w 54"/>
              <a:gd name="T51" fmla="*/ 2147483646 h 50"/>
              <a:gd name="T52" fmla="*/ 2147483646 w 54"/>
              <a:gd name="T53" fmla="*/ 2147483646 h 50"/>
              <a:gd name="T54" fmla="*/ 2147483646 w 54"/>
              <a:gd name="T55" fmla="*/ 2147483646 h 50"/>
              <a:gd name="T56" fmla="*/ 2147483646 w 54"/>
              <a:gd name="T57" fmla="*/ 2147483646 h 50"/>
              <a:gd name="T58" fmla="*/ 2147483646 w 54"/>
              <a:gd name="T59" fmla="*/ 2147483646 h 50"/>
              <a:gd name="T60" fmla="*/ 0 w 54"/>
              <a:gd name="T61" fmla="*/ 2147483646 h 50"/>
              <a:gd name="T62" fmla="*/ 0 w 54"/>
              <a:gd name="T63" fmla="*/ 2147483646 h 50"/>
              <a:gd name="T64" fmla="*/ 0 w 54"/>
              <a:gd name="T65" fmla="*/ 2147483646 h 50"/>
              <a:gd name="T66" fmla="*/ 0 w 54"/>
              <a:gd name="T67" fmla="*/ 2147483646 h 50"/>
              <a:gd name="T68" fmla="*/ 0 w 54"/>
              <a:gd name="T69" fmla="*/ 2147483646 h 50"/>
              <a:gd name="T70" fmla="*/ 0 w 54"/>
              <a:gd name="T71" fmla="*/ 2147483646 h 50"/>
              <a:gd name="T72" fmla="*/ 2147483646 w 54"/>
              <a:gd name="T73" fmla="*/ 2147483646 h 50"/>
              <a:gd name="T74" fmla="*/ 2147483646 w 54"/>
              <a:gd name="T75" fmla="*/ 2147483646 h 50"/>
              <a:gd name="T76" fmla="*/ 2147483646 w 54"/>
              <a:gd name="T77" fmla="*/ 2147483646 h 50"/>
              <a:gd name="T78" fmla="*/ 2147483646 w 54"/>
              <a:gd name="T79" fmla="*/ 2147483646 h 50"/>
              <a:gd name="T80" fmla="*/ 2147483646 w 54"/>
              <a:gd name="T81" fmla="*/ 2147483646 h 50"/>
              <a:gd name="T82" fmla="*/ 2147483646 w 54"/>
              <a:gd name="T83" fmla="*/ 2147483646 h 50"/>
              <a:gd name="T84" fmla="*/ 2147483646 w 54"/>
              <a:gd name="T85" fmla="*/ 2147483646 h 50"/>
              <a:gd name="T86" fmla="*/ 2147483646 w 54"/>
              <a:gd name="T87" fmla="*/ 2147483646 h 50"/>
              <a:gd name="T88" fmla="*/ 2147483646 w 54"/>
              <a:gd name="T89" fmla="*/ 0 h 50"/>
              <a:gd name="T90" fmla="*/ 2147483646 w 54"/>
              <a:gd name="T91" fmla="*/ 0 h 50"/>
              <a:gd name="T92" fmla="*/ 2147483646 w 54"/>
              <a:gd name="T93" fmla="*/ 0 h 50"/>
              <a:gd name="T94" fmla="*/ 2147483646 w 54"/>
              <a:gd name="T95" fmla="*/ 0 h 50"/>
              <a:gd name="T96" fmla="*/ 2147483646 w 54"/>
              <a:gd name="T97" fmla="*/ 0 h 50"/>
              <a:gd name="T98" fmla="*/ 2147483646 w 54"/>
              <a:gd name="T99" fmla="*/ 0 h 50"/>
              <a:gd name="T100" fmla="*/ 2147483646 w 54"/>
              <a:gd name="T101" fmla="*/ 2147483646 h 50"/>
              <a:gd name="T102" fmla="*/ 2147483646 w 54"/>
              <a:gd name="T103" fmla="*/ 2147483646 h 50"/>
              <a:gd name="T104" fmla="*/ 2147483646 w 54"/>
              <a:gd name="T105" fmla="*/ 2147483646 h 50"/>
              <a:gd name="T106" fmla="*/ 2147483646 w 54"/>
              <a:gd name="T107" fmla="*/ 2147483646 h 50"/>
              <a:gd name="T108" fmla="*/ 2147483646 w 54"/>
              <a:gd name="T109" fmla="*/ 2147483646 h 50"/>
              <a:gd name="T110" fmla="*/ 2147483646 w 54"/>
              <a:gd name="T111" fmla="*/ 2147483646 h 50"/>
              <a:gd name="T112" fmla="*/ 2147483646 w 54"/>
              <a:gd name="T113" fmla="*/ 2147483646 h 5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4"/>
              <a:gd name="T172" fmla="*/ 0 h 50"/>
              <a:gd name="T173" fmla="*/ 54 w 54"/>
              <a:gd name="T174" fmla="*/ 50 h 5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4" h="50">
                <a:moveTo>
                  <a:pt x="51" y="12"/>
                </a:moveTo>
                <a:lnTo>
                  <a:pt x="52" y="15"/>
                </a:lnTo>
                <a:lnTo>
                  <a:pt x="52" y="18"/>
                </a:lnTo>
                <a:lnTo>
                  <a:pt x="54" y="21"/>
                </a:lnTo>
                <a:lnTo>
                  <a:pt x="54" y="24"/>
                </a:lnTo>
                <a:lnTo>
                  <a:pt x="54" y="27"/>
                </a:lnTo>
                <a:lnTo>
                  <a:pt x="54" y="30"/>
                </a:lnTo>
                <a:lnTo>
                  <a:pt x="52" y="32"/>
                </a:lnTo>
                <a:lnTo>
                  <a:pt x="52" y="34"/>
                </a:lnTo>
                <a:lnTo>
                  <a:pt x="51" y="37"/>
                </a:lnTo>
                <a:lnTo>
                  <a:pt x="49" y="40"/>
                </a:lnTo>
                <a:lnTo>
                  <a:pt x="47" y="41"/>
                </a:lnTo>
                <a:lnTo>
                  <a:pt x="44" y="44"/>
                </a:lnTo>
                <a:lnTo>
                  <a:pt x="43" y="46"/>
                </a:lnTo>
                <a:lnTo>
                  <a:pt x="40" y="47"/>
                </a:lnTo>
                <a:lnTo>
                  <a:pt x="38" y="48"/>
                </a:lnTo>
                <a:lnTo>
                  <a:pt x="35" y="48"/>
                </a:lnTo>
                <a:lnTo>
                  <a:pt x="32" y="50"/>
                </a:lnTo>
                <a:lnTo>
                  <a:pt x="28" y="50"/>
                </a:lnTo>
                <a:lnTo>
                  <a:pt x="25" y="50"/>
                </a:lnTo>
                <a:lnTo>
                  <a:pt x="22" y="50"/>
                </a:lnTo>
                <a:lnTo>
                  <a:pt x="19" y="48"/>
                </a:lnTo>
                <a:lnTo>
                  <a:pt x="16" y="48"/>
                </a:lnTo>
                <a:lnTo>
                  <a:pt x="14" y="47"/>
                </a:lnTo>
                <a:lnTo>
                  <a:pt x="11" y="46"/>
                </a:lnTo>
                <a:lnTo>
                  <a:pt x="8" y="44"/>
                </a:lnTo>
                <a:lnTo>
                  <a:pt x="6" y="41"/>
                </a:lnTo>
                <a:lnTo>
                  <a:pt x="5" y="40"/>
                </a:lnTo>
                <a:lnTo>
                  <a:pt x="3" y="37"/>
                </a:lnTo>
                <a:lnTo>
                  <a:pt x="2" y="35"/>
                </a:lnTo>
                <a:lnTo>
                  <a:pt x="0" y="32"/>
                </a:lnTo>
                <a:lnTo>
                  <a:pt x="0" y="30"/>
                </a:lnTo>
                <a:lnTo>
                  <a:pt x="0" y="27"/>
                </a:lnTo>
                <a:lnTo>
                  <a:pt x="0" y="24"/>
                </a:lnTo>
                <a:lnTo>
                  <a:pt x="0" y="21"/>
                </a:lnTo>
                <a:lnTo>
                  <a:pt x="0" y="18"/>
                </a:lnTo>
                <a:lnTo>
                  <a:pt x="2" y="15"/>
                </a:lnTo>
                <a:lnTo>
                  <a:pt x="3" y="13"/>
                </a:lnTo>
                <a:lnTo>
                  <a:pt x="5" y="11"/>
                </a:lnTo>
                <a:lnTo>
                  <a:pt x="6" y="8"/>
                </a:lnTo>
                <a:lnTo>
                  <a:pt x="8" y="6"/>
                </a:lnTo>
                <a:lnTo>
                  <a:pt x="11" y="5"/>
                </a:lnTo>
                <a:lnTo>
                  <a:pt x="13" y="3"/>
                </a:lnTo>
                <a:lnTo>
                  <a:pt x="16" y="2"/>
                </a:lnTo>
                <a:lnTo>
                  <a:pt x="19" y="0"/>
                </a:lnTo>
                <a:lnTo>
                  <a:pt x="22" y="0"/>
                </a:lnTo>
                <a:lnTo>
                  <a:pt x="25" y="0"/>
                </a:lnTo>
                <a:lnTo>
                  <a:pt x="28" y="0"/>
                </a:lnTo>
                <a:lnTo>
                  <a:pt x="32" y="0"/>
                </a:lnTo>
                <a:lnTo>
                  <a:pt x="35" y="0"/>
                </a:lnTo>
                <a:lnTo>
                  <a:pt x="36" y="2"/>
                </a:lnTo>
                <a:lnTo>
                  <a:pt x="40" y="3"/>
                </a:lnTo>
                <a:lnTo>
                  <a:pt x="43" y="5"/>
                </a:lnTo>
                <a:lnTo>
                  <a:pt x="44" y="6"/>
                </a:lnTo>
                <a:lnTo>
                  <a:pt x="47" y="8"/>
                </a:lnTo>
                <a:lnTo>
                  <a:pt x="49" y="11"/>
                </a:lnTo>
                <a:lnTo>
                  <a:pt x="51" y="12"/>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62" name="Rectangle 101"/>
          <p:cNvSpPr>
            <a:spLocks noChangeArrowheads="1"/>
          </p:cNvSpPr>
          <p:nvPr/>
        </p:nvSpPr>
        <p:spPr bwMode="auto">
          <a:xfrm>
            <a:off x="5681663" y="5719763"/>
            <a:ext cx="1220787" cy="433387"/>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63" name="Rectangle 102"/>
          <p:cNvSpPr>
            <a:spLocks noChangeArrowheads="1"/>
          </p:cNvSpPr>
          <p:nvPr/>
        </p:nvSpPr>
        <p:spPr bwMode="auto">
          <a:xfrm>
            <a:off x="6046788" y="5753100"/>
            <a:ext cx="5222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«new»</a:t>
            </a:r>
            <a:endPar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6964" name="Rectangle 103"/>
          <p:cNvSpPr>
            <a:spLocks noChangeArrowheads="1"/>
          </p:cNvSpPr>
          <p:nvPr/>
        </p:nvSpPr>
        <p:spPr bwMode="auto">
          <a:xfrm>
            <a:off x="6099175" y="5938838"/>
            <a:ext cx="40481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sng" strike="noStrike" kern="1200" cap="none" spc="0" normalizeH="0" baseline="0" noProof="0">
                <a:ln>
                  <a:noFill/>
                </a:ln>
                <a:solidFill>
                  <a:srgbClr val="000000"/>
                </a:solidFill>
                <a:effectLst/>
                <a:uLnTx/>
                <a:uFillTx/>
                <a:latin typeface="Arial" panose="020B0604020202020204" pitchFamily="34" charset="0"/>
                <a:ea typeface="+mn-ea"/>
                <a:cs typeface="+mn-cs"/>
              </a:rPr>
              <a:t>:Sale</a:t>
            </a:r>
            <a:endPar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6965" name="Rectangle 104"/>
          <p:cNvSpPr>
            <a:spLocks noChangeArrowheads="1"/>
          </p:cNvSpPr>
          <p:nvPr/>
        </p:nvSpPr>
        <p:spPr bwMode="auto">
          <a:xfrm>
            <a:off x="2681288" y="6067425"/>
            <a:ext cx="2251075" cy="606425"/>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66" name="Rectangle 105"/>
          <p:cNvSpPr>
            <a:spLocks noChangeArrowheads="1"/>
          </p:cNvSpPr>
          <p:nvPr/>
        </p:nvSpPr>
        <p:spPr bwMode="auto">
          <a:xfrm>
            <a:off x="2763838" y="6186488"/>
            <a:ext cx="16256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"«new»" is optionally</a:t>
            </a:r>
            <a:endPar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6967" name="Rectangle 106"/>
          <p:cNvSpPr>
            <a:spLocks noChangeArrowheads="1"/>
          </p:cNvSpPr>
          <p:nvPr/>
        </p:nvSpPr>
        <p:spPr bwMode="auto">
          <a:xfrm>
            <a:off x="2763838" y="6370638"/>
            <a:ext cx="16652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allowed for emphasis</a:t>
            </a:r>
            <a:endPar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6968" name="Freeform 107"/>
          <p:cNvSpPr>
            <a:spLocks/>
          </p:cNvSpPr>
          <p:nvPr/>
        </p:nvSpPr>
        <p:spPr bwMode="auto">
          <a:xfrm>
            <a:off x="4721225" y="6067425"/>
            <a:ext cx="211138" cy="193675"/>
          </a:xfrm>
          <a:custGeom>
            <a:avLst/>
            <a:gdLst>
              <a:gd name="T0" fmla="*/ 0 w 133"/>
              <a:gd name="T1" fmla="*/ 0 h 122"/>
              <a:gd name="T2" fmla="*/ 2147483646 w 133"/>
              <a:gd name="T3" fmla="*/ 2147483646 h 122"/>
              <a:gd name="T4" fmla="*/ 2147483646 w 133"/>
              <a:gd name="T5" fmla="*/ 0 h 122"/>
              <a:gd name="T6" fmla="*/ 0 w 133"/>
              <a:gd name="T7" fmla="*/ 0 h 122"/>
              <a:gd name="T8" fmla="*/ 0 60000 65536"/>
              <a:gd name="T9" fmla="*/ 0 60000 65536"/>
              <a:gd name="T10" fmla="*/ 0 60000 65536"/>
              <a:gd name="T11" fmla="*/ 0 60000 65536"/>
              <a:gd name="T12" fmla="*/ 0 w 133"/>
              <a:gd name="T13" fmla="*/ 0 h 122"/>
              <a:gd name="T14" fmla="*/ 133 w 133"/>
              <a:gd name="T15" fmla="*/ 122 h 122"/>
            </a:gdLst>
            <a:ahLst/>
            <a:cxnLst>
              <a:cxn ang="T8">
                <a:pos x="T0" y="T1"/>
              </a:cxn>
              <a:cxn ang="T9">
                <a:pos x="T2" y="T3"/>
              </a:cxn>
              <a:cxn ang="T10">
                <a:pos x="T4" y="T5"/>
              </a:cxn>
              <a:cxn ang="T11">
                <a:pos x="T6" y="T7"/>
              </a:cxn>
            </a:cxnLst>
            <a:rect l="T12" t="T13" r="T14" b="T15"/>
            <a:pathLst>
              <a:path w="133" h="122">
                <a:moveTo>
                  <a:pt x="0" y="0"/>
                </a:moveTo>
                <a:lnTo>
                  <a:pt x="133" y="122"/>
                </a:lnTo>
                <a:lnTo>
                  <a:pt x="133" y="0"/>
                </a:lnTo>
                <a:lnTo>
                  <a:pt x="0" y="0"/>
                </a:lnTo>
                <a:close/>
              </a:path>
            </a:pathLst>
          </a:custGeom>
          <a:solidFill>
            <a:srgbClr val="FFFFFF"/>
          </a:solidFill>
          <a:ln w="7938">
            <a:solidFill>
              <a:srgbClr val="FFFFFF"/>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69" name="Freeform 108"/>
          <p:cNvSpPr>
            <a:spLocks/>
          </p:cNvSpPr>
          <p:nvPr/>
        </p:nvSpPr>
        <p:spPr bwMode="auto">
          <a:xfrm>
            <a:off x="4721225" y="6067425"/>
            <a:ext cx="211138" cy="193675"/>
          </a:xfrm>
          <a:custGeom>
            <a:avLst/>
            <a:gdLst>
              <a:gd name="T0" fmla="*/ 2147483646 w 133"/>
              <a:gd name="T1" fmla="*/ 2147483646 h 122"/>
              <a:gd name="T2" fmla="*/ 0 w 133"/>
              <a:gd name="T3" fmla="*/ 0 h 122"/>
              <a:gd name="T4" fmla="*/ 0 w 133"/>
              <a:gd name="T5" fmla="*/ 2147483646 h 122"/>
              <a:gd name="T6" fmla="*/ 2147483646 w 133"/>
              <a:gd name="T7" fmla="*/ 2147483646 h 122"/>
              <a:gd name="T8" fmla="*/ 0 60000 65536"/>
              <a:gd name="T9" fmla="*/ 0 60000 65536"/>
              <a:gd name="T10" fmla="*/ 0 60000 65536"/>
              <a:gd name="T11" fmla="*/ 0 60000 65536"/>
              <a:gd name="T12" fmla="*/ 0 w 133"/>
              <a:gd name="T13" fmla="*/ 0 h 122"/>
              <a:gd name="T14" fmla="*/ 133 w 133"/>
              <a:gd name="T15" fmla="*/ 122 h 122"/>
            </a:gdLst>
            <a:ahLst/>
            <a:cxnLst>
              <a:cxn ang="T8">
                <a:pos x="T0" y="T1"/>
              </a:cxn>
              <a:cxn ang="T9">
                <a:pos x="T2" y="T3"/>
              </a:cxn>
              <a:cxn ang="T10">
                <a:pos x="T4" y="T5"/>
              </a:cxn>
              <a:cxn ang="T11">
                <a:pos x="T6" y="T7"/>
              </a:cxn>
            </a:cxnLst>
            <a:rect l="T12" t="T13" r="T14" b="T15"/>
            <a:pathLst>
              <a:path w="133" h="122">
                <a:moveTo>
                  <a:pt x="133" y="122"/>
                </a:moveTo>
                <a:lnTo>
                  <a:pt x="0" y="0"/>
                </a:lnTo>
                <a:lnTo>
                  <a:pt x="0" y="122"/>
                </a:lnTo>
                <a:lnTo>
                  <a:pt x="133" y="122"/>
                </a:lnTo>
                <a:close/>
              </a:path>
            </a:pathLst>
          </a:custGeom>
          <a:solidFill>
            <a:srgbClr val="000000"/>
          </a:solidFill>
          <a:ln w="7938">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70" name="Line 109"/>
          <p:cNvSpPr>
            <a:spLocks noChangeShapeType="1"/>
          </p:cNvSpPr>
          <p:nvPr/>
        </p:nvSpPr>
        <p:spPr bwMode="auto">
          <a:xfrm flipV="1">
            <a:off x="4932363" y="6367463"/>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71" name="Line 110"/>
          <p:cNvSpPr>
            <a:spLocks noChangeShapeType="1"/>
          </p:cNvSpPr>
          <p:nvPr/>
        </p:nvSpPr>
        <p:spPr bwMode="auto">
          <a:xfrm flipV="1">
            <a:off x="4959350" y="6354763"/>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72" name="Line 111"/>
          <p:cNvSpPr>
            <a:spLocks noChangeShapeType="1"/>
          </p:cNvSpPr>
          <p:nvPr/>
        </p:nvSpPr>
        <p:spPr bwMode="auto">
          <a:xfrm flipV="1">
            <a:off x="4986338" y="6340475"/>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73" name="Line 112"/>
          <p:cNvSpPr>
            <a:spLocks noChangeShapeType="1"/>
          </p:cNvSpPr>
          <p:nvPr/>
        </p:nvSpPr>
        <p:spPr bwMode="auto">
          <a:xfrm flipV="1">
            <a:off x="5014913" y="6326188"/>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74" name="Line 113"/>
          <p:cNvSpPr>
            <a:spLocks noChangeShapeType="1"/>
          </p:cNvSpPr>
          <p:nvPr/>
        </p:nvSpPr>
        <p:spPr bwMode="auto">
          <a:xfrm flipV="1">
            <a:off x="5041900" y="6311900"/>
            <a:ext cx="4763"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75" name="Line 114"/>
          <p:cNvSpPr>
            <a:spLocks noChangeShapeType="1"/>
          </p:cNvSpPr>
          <p:nvPr/>
        </p:nvSpPr>
        <p:spPr bwMode="auto">
          <a:xfrm flipV="1">
            <a:off x="5068888" y="6299200"/>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76" name="Line 115"/>
          <p:cNvSpPr>
            <a:spLocks noChangeShapeType="1"/>
          </p:cNvSpPr>
          <p:nvPr/>
        </p:nvSpPr>
        <p:spPr bwMode="auto">
          <a:xfrm flipV="1">
            <a:off x="5095875" y="6284913"/>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77" name="Line 116"/>
          <p:cNvSpPr>
            <a:spLocks noChangeShapeType="1"/>
          </p:cNvSpPr>
          <p:nvPr/>
        </p:nvSpPr>
        <p:spPr bwMode="auto">
          <a:xfrm flipV="1">
            <a:off x="5124450" y="6270625"/>
            <a:ext cx="4763"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78" name="Line 117"/>
          <p:cNvSpPr>
            <a:spLocks noChangeShapeType="1"/>
          </p:cNvSpPr>
          <p:nvPr/>
        </p:nvSpPr>
        <p:spPr bwMode="auto">
          <a:xfrm flipV="1">
            <a:off x="5151438" y="6256338"/>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79" name="Line 118"/>
          <p:cNvSpPr>
            <a:spLocks noChangeShapeType="1"/>
          </p:cNvSpPr>
          <p:nvPr/>
        </p:nvSpPr>
        <p:spPr bwMode="auto">
          <a:xfrm flipV="1">
            <a:off x="5178425" y="6243638"/>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80" name="Line 119"/>
          <p:cNvSpPr>
            <a:spLocks noChangeShapeType="1"/>
          </p:cNvSpPr>
          <p:nvPr/>
        </p:nvSpPr>
        <p:spPr bwMode="auto">
          <a:xfrm flipV="1">
            <a:off x="5207000" y="6229350"/>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81" name="Line 120"/>
          <p:cNvSpPr>
            <a:spLocks noChangeShapeType="1"/>
          </p:cNvSpPr>
          <p:nvPr/>
        </p:nvSpPr>
        <p:spPr bwMode="auto">
          <a:xfrm flipV="1">
            <a:off x="5233988" y="6215063"/>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82" name="Line 121"/>
          <p:cNvSpPr>
            <a:spLocks noChangeShapeType="1"/>
          </p:cNvSpPr>
          <p:nvPr/>
        </p:nvSpPr>
        <p:spPr bwMode="auto">
          <a:xfrm flipV="1">
            <a:off x="5259388" y="6200775"/>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83" name="Line 122"/>
          <p:cNvSpPr>
            <a:spLocks noChangeShapeType="1"/>
          </p:cNvSpPr>
          <p:nvPr/>
        </p:nvSpPr>
        <p:spPr bwMode="auto">
          <a:xfrm flipV="1">
            <a:off x="5286375" y="6188075"/>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84" name="Line 123"/>
          <p:cNvSpPr>
            <a:spLocks noChangeShapeType="1"/>
          </p:cNvSpPr>
          <p:nvPr/>
        </p:nvSpPr>
        <p:spPr bwMode="auto">
          <a:xfrm flipV="1">
            <a:off x="5313363" y="6173788"/>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85" name="Line 124"/>
          <p:cNvSpPr>
            <a:spLocks noChangeShapeType="1"/>
          </p:cNvSpPr>
          <p:nvPr/>
        </p:nvSpPr>
        <p:spPr bwMode="auto">
          <a:xfrm flipV="1">
            <a:off x="5341938" y="6159500"/>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86" name="Line 125"/>
          <p:cNvSpPr>
            <a:spLocks noChangeShapeType="1"/>
          </p:cNvSpPr>
          <p:nvPr/>
        </p:nvSpPr>
        <p:spPr bwMode="auto">
          <a:xfrm flipV="1">
            <a:off x="5368925" y="6145213"/>
            <a:ext cx="4763"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87" name="Line 126"/>
          <p:cNvSpPr>
            <a:spLocks noChangeShapeType="1"/>
          </p:cNvSpPr>
          <p:nvPr/>
        </p:nvSpPr>
        <p:spPr bwMode="auto">
          <a:xfrm flipV="1">
            <a:off x="5395913" y="6132513"/>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88" name="Line 127"/>
          <p:cNvSpPr>
            <a:spLocks noChangeShapeType="1"/>
          </p:cNvSpPr>
          <p:nvPr/>
        </p:nvSpPr>
        <p:spPr bwMode="auto">
          <a:xfrm flipV="1">
            <a:off x="5424488" y="6118225"/>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89" name="Line 128"/>
          <p:cNvSpPr>
            <a:spLocks noChangeShapeType="1"/>
          </p:cNvSpPr>
          <p:nvPr/>
        </p:nvSpPr>
        <p:spPr bwMode="auto">
          <a:xfrm flipV="1">
            <a:off x="5451475" y="6103938"/>
            <a:ext cx="4763"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90" name="Line 129"/>
          <p:cNvSpPr>
            <a:spLocks noChangeShapeType="1"/>
          </p:cNvSpPr>
          <p:nvPr/>
        </p:nvSpPr>
        <p:spPr bwMode="auto">
          <a:xfrm flipV="1">
            <a:off x="5478463" y="6089650"/>
            <a:ext cx="6350"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91" name="Line 130"/>
          <p:cNvSpPr>
            <a:spLocks noChangeShapeType="1"/>
          </p:cNvSpPr>
          <p:nvPr/>
        </p:nvSpPr>
        <p:spPr bwMode="auto">
          <a:xfrm flipV="1">
            <a:off x="5507038" y="6076950"/>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92" name="Line 131"/>
          <p:cNvSpPr>
            <a:spLocks noChangeShapeType="1"/>
          </p:cNvSpPr>
          <p:nvPr/>
        </p:nvSpPr>
        <p:spPr bwMode="auto">
          <a:xfrm flipV="1">
            <a:off x="5534025" y="6062663"/>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93" name="Line 132"/>
          <p:cNvSpPr>
            <a:spLocks noChangeShapeType="1"/>
          </p:cNvSpPr>
          <p:nvPr/>
        </p:nvSpPr>
        <p:spPr bwMode="auto">
          <a:xfrm flipV="1">
            <a:off x="5559425" y="6048375"/>
            <a:ext cx="4763"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94" name="Line 133"/>
          <p:cNvSpPr>
            <a:spLocks noChangeShapeType="1"/>
          </p:cNvSpPr>
          <p:nvPr/>
        </p:nvSpPr>
        <p:spPr bwMode="auto">
          <a:xfrm flipV="1">
            <a:off x="5586413" y="6034088"/>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95" name="Line 134"/>
          <p:cNvSpPr>
            <a:spLocks noChangeShapeType="1"/>
          </p:cNvSpPr>
          <p:nvPr/>
        </p:nvSpPr>
        <p:spPr bwMode="auto">
          <a:xfrm flipV="1">
            <a:off x="5613400" y="6021388"/>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96" name="Line 135"/>
          <p:cNvSpPr>
            <a:spLocks noChangeShapeType="1"/>
          </p:cNvSpPr>
          <p:nvPr/>
        </p:nvSpPr>
        <p:spPr bwMode="auto">
          <a:xfrm flipV="1">
            <a:off x="5641975" y="6007100"/>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97" name="Line 136"/>
          <p:cNvSpPr>
            <a:spLocks noChangeShapeType="1"/>
          </p:cNvSpPr>
          <p:nvPr/>
        </p:nvSpPr>
        <p:spPr bwMode="auto">
          <a:xfrm flipV="1">
            <a:off x="5668963" y="5992813"/>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98" name="Line 137"/>
          <p:cNvSpPr>
            <a:spLocks noChangeShapeType="1"/>
          </p:cNvSpPr>
          <p:nvPr/>
        </p:nvSpPr>
        <p:spPr bwMode="auto">
          <a:xfrm flipV="1">
            <a:off x="5695950" y="5980113"/>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6999" name="Line 138"/>
          <p:cNvSpPr>
            <a:spLocks noChangeShapeType="1"/>
          </p:cNvSpPr>
          <p:nvPr/>
        </p:nvSpPr>
        <p:spPr bwMode="auto">
          <a:xfrm flipV="1">
            <a:off x="5724525" y="5965825"/>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7000" name="Line 139"/>
          <p:cNvSpPr>
            <a:spLocks noChangeShapeType="1"/>
          </p:cNvSpPr>
          <p:nvPr/>
        </p:nvSpPr>
        <p:spPr bwMode="auto">
          <a:xfrm flipV="1">
            <a:off x="5751513" y="5951538"/>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7001" name="Line 140"/>
          <p:cNvSpPr>
            <a:spLocks noChangeShapeType="1"/>
          </p:cNvSpPr>
          <p:nvPr/>
        </p:nvSpPr>
        <p:spPr bwMode="auto">
          <a:xfrm flipV="1">
            <a:off x="5778500" y="5937250"/>
            <a:ext cx="6350"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7002" name="Line 141"/>
          <p:cNvSpPr>
            <a:spLocks noChangeShapeType="1"/>
          </p:cNvSpPr>
          <p:nvPr/>
        </p:nvSpPr>
        <p:spPr bwMode="auto">
          <a:xfrm flipV="1">
            <a:off x="5807075" y="5924550"/>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7003" name="Freeform 142"/>
          <p:cNvSpPr>
            <a:spLocks/>
          </p:cNvSpPr>
          <p:nvPr/>
        </p:nvSpPr>
        <p:spPr bwMode="auto">
          <a:xfrm>
            <a:off x="5826125" y="5854700"/>
            <a:ext cx="87313" cy="77788"/>
          </a:xfrm>
          <a:custGeom>
            <a:avLst/>
            <a:gdLst>
              <a:gd name="T0" fmla="*/ 2147483646 w 55"/>
              <a:gd name="T1" fmla="*/ 2147483646 h 49"/>
              <a:gd name="T2" fmla="*/ 2147483646 w 55"/>
              <a:gd name="T3" fmla="*/ 2147483646 h 49"/>
              <a:gd name="T4" fmla="*/ 2147483646 w 55"/>
              <a:gd name="T5" fmla="*/ 2147483646 h 49"/>
              <a:gd name="T6" fmla="*/ 0 w 55"/>
              <a:gd name="T7" fmla="*/ 2147483646 h 49"/>
              <a:gd name="T8" fmla="*/ 0 w 55"/>
              <a:gd name="T9" fmla="*/ 2147483646 h 49"/>
              <a:gd name="T10" fmla="*/ 0 w 55"/>
              <a:gd name="T11" fmla="*/ 2147483646 h 49"/>
              <a:gd name="T12" fmla="*/ 0 w 55"/>
              <a:gd name="T13" fmla="*/ 2147483646 h 49"/>
              <a:gd name="T14" fmla="*/ 2147483646 w 55"/>
              <a:gd name="T15" fmla="*/ 2147483646 h 49"/>
              <a:gd name="T16" fmla="*/ 2147483646 w 55"/>
              <a:gd name="T17" fmla="*/ 2147483646 h 49"/>
              <a:gd name="T18" fmla="*/ 2147483646 w 55"/>
              <a:gd name="T19" fmla="*/ 2147483646 h 49"/>
              <a:gd name="T20" fmla="*/ 2147483646 w 55"/>
              <a:gd name="T21" fmla="*/ 2147483646 h 49"/>
              <a:gd name="T22" fmla="*/ 2147483646 w 55"/>
              <a:gd name="T23" fmla="*/ 2147483646 h 49"/>
              <a:gd name="T24" fmla="*/ 2147483646 w 55"/>
              <a:gd name="T25" fmla="*/ 2147483646 h 49"/>
              <a:gd name="T26" fmla="*/ 2147483646 w 55"/>
              <a:gd name="T27" fmla="*/ 2147483646 h 49"/>
              <a:gd name="T28" fmla="*/ 2147483646 w 55"/>
              <a:gd name="T29" fmla="*/ 2147483646 h 49"/>
              <a:gd name="T30" fmla="*/ 2147483646 w 55"/>
              <a:gd name="T31" fmla="*/ 2147483646 h 49"/>
              <a:gd name="T32" fmla="*/ 2147483646 w 55"/>
              <a:gd name="T33" fmla="*/ 0 h 49"/>
              <a:gd name="T34" fmla="*/ 2147483646 w 55"/>
              <a:gd name="T35" fmla="*/ 0 h 49"/>
              <a:gd name="T36" fmla="*/ 2147483646 w 55"/>
              <a:gd name="T37" fmla="*/ 0 h 49"/>
              <a:gd name="T38" fmla="*/ 2147483646 w 55"/>
              <a:gd name="T39" fmla="*/ 0 h 49"/>
              <a:gd name="T40" fmla="*/ 2147483646 w 55"/>
              <a:gd name="T41" fmla="*/ 0 h 49"/>
              <a:gd name="T42" fmla="*/ 2147483646 w 55"/>
              <a:gd name="T43" fmla="*/ 0 h 49"/>
              <a:gd name="T44" fmla="*/ 2147483646 w 55"/>
              <a:gd name="T45" fmla="*/ 2147483646 h 49"/>
              <a:gd name="T46" fmla="*/ 2147483646 w 55"/>
              <a:gd name="T47" fmla="*/ 2147483646 h 49"/>
              <a:gd name="T48" fmla="*/ 2147483646 w 55"/>
              <a:gd name="T49" fmla="*/ 2147483646 h 49"/>
              <a:gd name="T50" fmla="*/ 2147483646 w 55"/>
              <a:gd name="T51" fmla="*/ 2147483646 h 49"/>
              <a:gd name="T52" fmla="*/ 2147483646 w 55"/>
              <a:gd name="T53" fmla="*/ 2147483646 h 49"/>
              <a:gd name="T54" fmla="*/ 2147483646 w 55"/>
              <a:gd name="T55" fmla="*/ 2147483646 h 49"/>
              <a:gd name="T56" fmla="*/ 2147483646 w 55"/>
              <a:gd name="T57" fmla="*/ 2147483646 h 49"/>
              <a:gd name="T58" fmla="*/ 2147483646 w 55"/>
              <a:gd name="T59" fmla="*/ 2147483646 h 49"/>
              <a:gd name="T60" fmla="*/ 2147483646 w 55"/>
              <a:gd name="T61" fmla="*/ 2147483646 h 49"/>
              <a:gd name="T62" fmla="*/ 2147483646 w 55"/>
              <a:gd name="T63" fmla="*/ 2147483646 h 49"/>
              <a:gd name="T64" fmla="*/ 2147483646 w 55"/>
              <a:gd name="T65" fmla="*/ 2147483646 h 49"/>
              <a:gd name="T66" fmla="*/ 2147483646 w 55"/>
              <a:gd name="T67" fmla="*/ 2147483646 h 49"/>
              <a:gd name="T68" fmla="*/ 2147483646 w 55"/>
              <a:gd name="T69" fmla="*/ 2147483646 h 49"/>
              <a:gd name="T70" fmla="*/ 2147483646 w 55"/>
              <a:gd name="T71" fmla="*/ 2147483646 h 49"/>
              <a:gd name="T72" fmla="*/ 2147483646 w 55"/>
              <a:gd name="T73" fmla="*/ 2147483646 h 49"/>
              <a:gd name="T74" fmla="*/ 2147483646 w 55"/>
              <a:gd name="T75" fmla="*/ 2147483646 h 49"/>
              <a:gd name="T76" fmla="*/ 2147483646 w 55"/>
              <a:gd name="T77" fmla="*/ 2147483646 h 49"/>
              <a:gd name="T78" fmla="*/ 2147483646 w 55"/>
              <a:gd name="T79" fmla="*/ 2147483646 h 49"/>
              <a:gd name="T80" fmla="*/ 2147483646 w 55"/>
              <a:gd name="T81" fmla="*/ 2147483646 h 49"/>
              <a:gd name="T82" fmla="*/ 2147483646 w 55"/>
              <a:gd name="T83" fmla="*/ 2147483646 h 49"/>
              <a:gd name="T84" fmla="*/ 2147483646 w 55"/>
              <a:gd name="T85" fmla="*/ 2147483646 h 49"/>
              <a:gd name="T86" fmla="*/ 2147483646 w 55"/>
              <a:gd name="T87" fmla="*/ 2147483646 h 49"/>
              <a:gd name="T88" fmla="*/ 2147483646 w 55"/>
              <a:gd name="T89" fmla="*/ 2147483646 h 49"/>
              <a:gd name="T90" fmla="*/ 2147483646 w 55"/>
              <a:gd name="T91" fmla="*/ 2147483646 h 49"/>
              <a:gd name="T92" fmla="*/ 2147483646 w 55"/>
              <a:gd name="T93" fmla="*/ 2147483646 h 49"/>
              <a:gd name="T94" fmla="*/ 2147483646 w 55"/>
              <a:gd name="T95" fmla="*/ 2147483646 h 49"/>
              <a:gd name="T96" fmla="*/ 2147483646 w 55"/>
              <a:gd name="T97" fmla="*/ 2147483646 h 49"/>
              <a:gd name="T98" fmla="*/ 2147483646 w 55"/>
              <a:gd name="T99" fmla="*/ 2147483646 h 49"/>
              <a:gd name="T100" fmla="*/ 2147483646 w 55"/>
              <a:gd name="T101" fmla="*/ 2147483646 h 49"/>
              <a:gd name="T102" fmla="*/ 2147483646 w 55"/>
              <a:gd name="T103" fmla="*/ 2147483646 h 49"/>
              <a:gd name="T104" fmla="*/ 2147483646 w 55"/>
              <a:gd name="T105" fmla="*/ 2147483646 h 49"/>
              <a:gd name="T106" fmla="*/ 2147483646 w 55"/>
              <a:gd name="T107" fmla="*/ 2147483646 h 49"/>
              <a:gd name="T108" fmla="*/ 2147483646 w 55"/>
              <a:gd name="T109" fmla="*/ 2147483646 h 49"/>
              <a:gd name="T110" fmla="*/ 2147483646 w 55"/>
              <a:gd name="T111" fmla="*/ 2147483646 h 49"/>
              <a:gd name="T112" fmla="*/ 2147483646 w 55"/>
              <a:gd name="T113" fmla="*/ 2147483646 h 4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5"/>
              <a:gd name="T172" fmla="*/ 0 h 49"/>
              <a:gd name="T173" fmla="*/ 55 w 55"/>
              <a:gd name="T174" fmla="*/ 49 h 4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5" h="49">
                <a:moveTo>
                  <a:pt x="3" y="36"/>
                </a:moveTo>
                <a:lnTo>
                  <a:pt x="2" y="33"/>
                </a:lnTo>
                <a:lnTo>
                  <a:pt x="2" y="32"/>
                </a:lnTo>
                <a:lnTo>
                  <a:pt x="0" y="29"/>
                </a:lnTo>
                <a:lnTo>
                  <a:pt x="0" y="26"/>
                </a:lnTo>
                <a:lnTo>
                  <a:pt x="0" y="23"/>
                </a:lnTo>
                <a:lnTo>
                  <a:pt x="0" y="20"/>
                </a:lnTo>
                <a:lnTo>
                  <a:pt x="2" y="17"/>
                </a:lnTo>
                <a:lnTo>
                  <a:pt x="2" y="14"/>
                </a:lnTo>
                <a:lnTo>
                  <a:pt x="3" y="12"/>
                </a:lnTo>
                <a:lnTo>
                  <a:pt x="5" y="10"/>
                </a:lnTo>
                <a:lnTo>
                  <a:pt x="8" y="7"/>
                </a:lnTo>
                <a:lnTo>
                  <a:pt x="10" y="6"/>
                </a:lnTo>
                <a:lnTo>
                  <a:pt x="11" y="4"/>
                </a:lnTo>
                <a:lnTo>
                  <a:pt x="15" y="3"/>
                </a:lnTo>
                <a:lnTo>
                  <a:pt x="18" y="1"/>
                </a:lnTo>
                <a:lnTo>
                  <a:pt x="21" y="0"/>
                </a:lnTo>
                <a:lnTo>
                  <a:pt x="24" y="0"/>
                </a:lnTo>
                <a:lnTo>
                  <a:pt x="26" y="0"/>
                </a:lnTo>
                <a:lnTo>
                  <a:pt x="29" y="0"/>
                </a:lnTo>
                <a:lnTo>
                  <a:pt x="32" y="0"/>
                </a:lnTo>
                <a:lnTo>
                  <a:pt x="35" y="0"/>
                </a:lnTo>
                <a:lnTo>
                  <a:pt x="38" y="1"/>
                </a:lnTo>
                <a:lnTo>
                  <a:pt x="41" y="3"/>
                </a:lnTo>
                <a:lnTo>
                  <a:pt x="43" y="4"/>
                </a:lnTo>
                <a:lnTo>
                  <a:pt x="46" y="6"/>
                </a:lnTo>
                <a:lnTo>
                  <a:pt x="48" y="7"/>
                </a:lnTo>
                <a:lnTo>
                  <a:pt x="49" y="10"/>
                </a:lnTo>
                <a:lnTo>
                  <a:pt x="51" y="13"/>
                </a:lnTo>
                <a:lnTo>
                  <a:pt x="52" y="14"/>
                </a:lnTo>
                <a:lnTo>
                  <a:pt x="54" y="17"/>
                </a:lnTo>
                <a:lnTo>
                  <a:pt x="54" y="20"/>
                </a:lnTo>
                <a:lnTo>
                  <a:pt x="55" y="23"/>
                </a:lnTo>
                <a:lnTo>
                  <a:pt x="55" y="26"/>
                </a:lnTo>
                <a:lnTo>
                  <a:pt x="54" y="29"/>
                </a:lnTo>
                <a:lnTo>
                  <a:pt x="54" y="32"/>
                </a:lnTo>
                <a:lnTo>
                  <a:pt x="52" y="35"/>
                </a:lnTo>
                <a:lnTo>
                  <a:pt x="51" y="36"/>
                </a:lnTo>
                <a:lnTo>
                  <a:pt x="49" y="39"/>
                </a:lnTo>
                <a:lnTo>
                  <a:pt x="48" y="41"/>
                </a:lnTo>
                <a:lnTo>
                  <a:pt x="46" y="44"/>
                </a:lnTo>
                <a:lnTo>
                  <a:pt x="43" y="45"/>
                </a:lnTo>
                <a:lnTo>
                  <a:pt x="41" y="46"/>
                </a:lnTo>
                <a:lnTo>
                  <a:pt x="38" y="48"/>
                </a:lnTo>
                <a:lnTo>
                  <a:pt x="35" y="48"/>
                </a:lnTo>
                <a:lnTo>
                  <a:pt x="32" y="49"/>
                </a:lnTo>
                <a:lnTo>
                  <a:pt x="29" y="49"/>
                </a:lnTo>
                <a:lnTo>
                  <a:pt x="26" y="49"/>
                </a:lnTo>
                <a:lnTo>
                  <a:pt x="22" y="49"/>
                </a:lnTo>
                <a:lnTo>
                  <a:pt x="21" y="48"/>
                </a:lnTo>
                <a:lnTo>
                  <a:pt x="18" y="48"/>
                </a:lnTo>
                <a:lnTo>
                  <a:pt x="15" y="46"/>
                </a:lnTo>
                <a:lnTo>
                  <a:pt x="11" y="45"/>
                </a:lnTo>
                <a:lnTo>
                  <a:pt x="10" y="44"/>
                </a:lnTo>
                <a:lnTo>
                  <a:pt x="7" y="41"/>
                </a:lnTo>
                <a:lnTo>
                  <a:pt x="5" y="39"/>
                </a:lnTo>
                <a:lnTo>
                  <a:pt x="3" y="36"/>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a:xfrm>
            <a:off x="609600" y="1066800"/>
            <a:ext cx="7772400" cy="5029200"/>
          </a:xfrm>
        </p:spPr>
        <p:txBody>
          <a:bodyPr/>
          <a:lstStyle/>
          <a:p>
            <a:pPr eaLnBrk="1" hangingPunct="1"/>
            <a:r>
              <a:rPr lang="en-US" altLang="en-US"/>
              <a:t>Illustrating </a:t>
            </a:r>
            <a:r>
              <a:rPr lang="en-US" altLang="en-US">
                <a:solidFill>
                  <a:srgbClr val="FF0000"/>
                </a:solidFill>
              </a:rPr>
              <a:t>Conditional</a:t>
            </a:r>
            <a:r>
              <a:rPr lang="en-US" altLang="en-US"/>
              <a:t> messages</a:t>
            </a:r>
            <a:endParaRPr lang="en-US" altLang="en-US" sz="1800"/>
          </a:p>
          <a:p>
            <a:pPr lvl="1" eaLnBrk="1" hangingPunct="1"/>
            <a:r>
              <a:rPr lang="en-US" altLang="en-US"/>
              <a:t>A conditional message is shown by following a sequence number with a conditional clause in square brackets.</a:t>
            </a:r>
          </a:p>
          <a:p>
            <a:pPr lvl="1" eaLnBrk="1" hangingPunct="1"/>
            <a:r>
              <a:rPr lang="en-US" altLang="en-US"/>
              <a:t>The message is only sent if the clause evaluates to true.</a:t>
            </a:r>
            <a:endParaRPr lang="en-US" altLang="en-US" sz="1600"/>
          </a:p>
          <a:p>
            <a:pPr lvl="2" eaLnBrk="1" hangingPunct="1"/>
            <a:endParaRPr lang="en-US" altLang="en-US" sz="1600"/>
          </a:p>
          <a:p>
            <a:pPr lvl="2" eaLnBrk="1" hangingPunct="1"/>
            <a:endParaRPr lang="en-US" altLang="en-US" sz="1600"/>
          </a:p>
          <a:p>
            <a:pPr lvl="2" eaLnBrk="1" hangingPunct="1"/>
            <a:endParaRPr lang="en-US" altLang="en-US" sz="1600"/>
          </a:p>
          <a:p>
            <a:pPr lvl="2" eaLnBrk="1" hangingPunct="1"/>
            <a:endParaRPr lang="en-US" altLang="en-US" sz="1600"/>
          </a:p>
          <a:p>
            <a:pPr lvl="2" eaLnBrk="1" hangingPunct="1"/>
            <a:endParaRPr lang="en-US" altLang="en-US" sz="1600"/>
          </a:p>
          <a:p>
            <a:pPr lvl="2" eaLnBrk="1" hangingPunct="1"/>
            <a:endParaRPr lang="en-US" altLang="en-US" sz="1600"/>
          </a:p>
          <a:p>
            <a:pPr lvl="2" eaLnBrk="1" hangingPunct="1"/>
            <a:endParaRPr lang="en-US" altLang="en-US" sz="1600"/>
          </a:p>
          <a:p>
            <a:pPr lvl="1" eaLnBrk="1" hangingPunct="1"/>
            <a:endParaRPr lang="en-US" altLang="en-US" sz="1600"/>
          </a:p>
          <a:p>
            <a:pPr lvl="2" eaLnBrk="1" hangingPunct="1"/>
            <a:endParaRPr lang="en-US" altLang="en-US" sz="1600" i="1"/>
          </a:p>
          <a:p>
            <a:pPr lvl="1" eaLnBrk="1" hangingPunct="1"/>
            <a:endParaRPr lang="en-US" altLang="en-US" sz="1600" i="1"/>
          </a:p>
          <a:p>
            <a:pPr lvl="1" eaLnBrk="1" hangingPunct="1"/>
            <a:endParaRPr lang="en-US" altLang="en-US" sz="1600"/>
          </a:p>
          <a:p>
            <a:pPr lvl="1" eaLnBrk="1" hangingPunct="1"/>
            <a:endParaRPr lang="en-US" altLang="en-US"/>
          </a:p>
        </p:txBody>
      </p:sp>
      <p:sp>
        <p:nvSpPr>
          <p:cNvPr id="2" name="Rectangle 2"/>
          <p:cNvSpPr>
            <a:spLocks noGrp="1" noChangeArrowheads="1"/>
          </p:cNvSpPr>
          <p:nvPr>
            <p:ph type="title"/>
          </p:nvPr>
        </p:nvSpPr>
        <p:spPr>
          <a:xfrm>
            <a:off x="685800" y="381000"/>
            <a:ext cx="7772400" cy="533400"/>
          </a:xfrm>
        </p:spPr>
        <p:txBody>
          <a:bodyPr>
            <a:normAutofit fontScale="90000"/>
          </a:bodyPr>
          <a:lstStyle/>
          <a:p>
            <a:pPr eaLnBrk="1" fontAlgn="auto" hangingPunct="1">
              <a:spcAft>
                <a:spcPts val="0"/>
              </a:spcAft>
              <a:defRPr/>
            </a:pPr>
            <a:r>
              <a:rPr lang="en-US" dirty="0"/>
              <a:t>Communication Diagrams</a:t>
            </a:r>
          </a:p>
        </p:txBody>
      </p:sp>
      <p:sp>
        <p:nvSpPr>
          <p:cNvPr id="38916" name="Freeform 5"/>
          <p:cNvSpPr>
            <a:spLocks/>
          </p:cNvSpPr>
          <p:nvPr/>
        </p:nvSpPr>
        <p:spPr bwMode="auto">
          <a:xfrm>
            <a:off x="2938463" y="4476750"/>
            <a:ext cx="3105150" cy="1588"/>
          </a:xfrm>
          <a:custGeom>
            <a:avLst/>
            <a:gdLst>
              <a:gd name="T0" fmla="*/ 0 w 1956"/>
              <a:gd name="T1" fmla="*/ 0 h 1588"/>
              <a:gd name="T2" fmla="*/ 2147483646 w 1956"/>
              <a:gd name="T3" fmla="*/ 0 h 1588"/>
              <a:gd name="T4" fmla="*/ 2147483646 w 1956"/>
              <a:gd name="T5" fmla="*/ 0 h 1588"/>
              <a:gd name="T6" fmla="*/ 0 60000 65536"/>
              <a:gd name="T7" fmla="*/ 0 60000 65536"/>
              <a:gd name="T8" fmla="*/ 0 60000 65536"/>
              <a:gd name="T9" fmla="*/ 0 w 1956"/>
              <a:gd name="T10" fmla="*/ 0 h 1588"/>
              <a:gd name="T11" fmla="*/ 1956 w 1956"/>
              <a:gd name="T12" fmla="*/ 1588 h 1588"/>
            </a:gdLst>
            <a:ahLst/>
            <a:cxnLst>
              <a:cxn ang="T6">
                <a:pos x="T0" y="T1"/>
              </a:cxn>
              <a:cxn ang="T7">
                <a:pos x="T2" y="T3"/>
              </a:cxn>
              <a:cxn ang="T8">
                <a:pos x="T4" y="T5"/>
              </a:cxn>
            </a:cxnLst>
            <a:rect l="T9" t="T10" r="T11" b="T12"/>
            <a:pathLst>
              <a:path w="1956" h="1588">
                <a:moveTo>
                  <a:pt x="0" y="0"/>
                </a:moveTo>
                <a:lnTo>
                  <a:pt x="978" y="0"/>
                </a:lnTo>
                <a:lnTo>
                  <a:pt x="1956"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8917" name="Rectangle 6"/>
          <p:cNvSpPr>
            <a:spLocks noChangeArrowheads="1"/>
          </p:cNvSpPr>
          <p:nvPr/>
        </p:nvSpPr>
        <p:spPr bwMode="auto">
          <a:xfrm>
            <a:off x="3708400" y="4183063"/>
            <a:ext cx="14890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Narrow" panose="020B0606020202030204" pitchFamily="34" charset="0"/>
                <a:ea typeface="+mn-ea"/>
                <a:cs typeface="+mn-cs"/>
              </a:rPr>
              <a:t>1: [new sale]  create()</a:t>
            </a:r>
            <a:endParaRPr kumimoji="0" lang="en-US" altLang="en-US" sz="2400" b="1" i="0" u="none" strike="noStrike" kern="1200" cap="none" spc="0" normalizeH="0" baseline="0" noProof="0">
              <a:ln>
                <a:noFill/>
              </a:ln>
              <a:solidFill>
                <a:prstClr val="black"/>
              </a:solidFill>
              <a:effectLst/>
              <a:uLnTx/>
              <a:uFillTx/>
              <a:latin typeface="Arial Narrow" panose="020B0606020202030204" pitchFamily="34" charset="0"/>
              <a:ea typeface="+mn-ea"/>
              <a:cs typeface="+mn-cs"/>
            </a:endParaRPr>
          </a:p>
        </p:txBody>
      </p:sp>
      <p:sp>
        <p:nvSpPr>
          <p:cNvPr id="38918" name="Rectangle 7"/>
          <p:cNvSpPr>
            <a:spLocks noChangeArrowheads="1"/>
          </p:cNvSpPr>
          <p:nvPr/>
        </p:nvSpPr>
        <p:spPr bwMode="auto">
          <a:xfrm>
            <a:off x="1635125" y="4230688"/>
            <a:ext cx="1303338" cy="492125"/>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8919" name="Rectangle 8"/>
          <p:cNvSpPr>
            <a:spLocks noChangeArrowheads="1"/>
          </p:cNvSpPr>
          <p:nvPr/>
        </p:nvSpPr>
        <p:spPr bwMode="auto">
          <a:xfrm>
            <a:off x="2017713" y="4371975"/>
            <a:ext cx="4445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sng" strike="noStrike" kern="1200" cap="none" spc="0" normalizeH="0" baseline="0" noProof="0">
                <a:ln>
                  <a:noFill/>
                </a:ln>
                <a:solidFill>
                  <a:srgbClr val="000000"/>
                </a:solidFill>
                <a:effectLst/>
                <a:uLnTx/>
                <a:uFillTx/>
                <a:latin typeface="Arial Narrow" panose="020B0606020202030204" pitchFamily="34" charset="0"/>
                <a:ea typeface="+mn-ea"/>
                <a:cs typeface="+mn-cs"/>
              </a:rPr>
              <a:t>:POST</a:t>
            </a:r>
            <a:endParaRPr kumimoji="0" lang="en-US" altLang="en-US" sz="2400" b="1" i="0" u="none" strike="noStrike" kern="1200" cap="none" spc="0" normalizeH="0" baseline="0" noProof="0">
              <a:ln>
                <a:noFill/>
              </a:ln>
              <a:solidFill>
                <a:prstClr val="black"/>
              </a:solidFill>
              <a:effectLst/>
              <a:uLnTx/>
              <a:uFillTx/>
              <a:latin typeface="Arial Narrow" panose="020B0606020202030204" pitchFamily="34" charset="0"/>
              <a:ea typeface="+mn-ea"/>
              <a:cs typeface="+mn-cs"/>
            </a:endParaRPr>
          </a:p>
        </p:txBody>
      </p:sp>
      <p:sp>
        <p:nvSpPr>
          <p:cNvPr id="38920" name="Rectangle 9"/>
          <p:cNvSpPr>
            <a:spLocks noChangeArrowheads="1"/>
          </p:cNvSpPr>
          <p:nvPr/>
        </p:nvSpPr>
        <p:spPr bwMode="auto">
          <a:xfrm>
            <a:off x="6043613" y="4230688"/>
            <a:ext cx="1303337" cy="492125"/>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8921" name="Rectangle 10"/>
          <p:cNvSpPr>
            <a:spLocks noChangeArrowheads="1"/>
          </p:cNvSpPr>
          <p:nvPr/>
        </p:nvSpPr>
        <p:spPr bwMode="auto">
          <a:xfrm>
            <a:off x="6489700" y="4371975"/>
            <a:ext cx="3492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sng" strike="noStrike" kern="1200" cap="none" spc="0" normalizeH="0" baseline="0" noProof="0">
                <a:ln>
                  <a:noFill/>
                </a:ln>
                <a:solidFill>
                  <a:srgbClr val="000000"/>
                </a:solidFill>
                <a:effectLst/>
                <a:uLnTx/>
                <a:uFillTx/>
                <a:latin typeface="Arial Narrow" panose="020B0606020202030204" pitchFamily="34" charset="0"/>
                <a:ea typeface="+mn-ea"/>
                <a:cs typeface="+mn-cs"/>
              </a:rPr>
              <a:t>:Sale</a:t>
            </a:r>
            <a:endParaRPr kumimoji="0" lang="en-US" altLang="en-US" sz="2400" b="1" i="0" u="none" strike="noStrike" kern="1200" cap="none" spc="0" normalizeH="0" baseline="0" noProof="0">
              <a:ln>
                <a:noFill/>
              </a:ln>
              <a:solidFill>
                <a:prstClr val="black"/>
              </a:solidFill>
              <a:effectLst/>
              <a:uLnTx/>
              <a:uFillTx/>
              <a:latin typeface="Arial Narrow" panose="020B0606020202030204" pitchFamily="34" charset="0"/>
              <a:ea typeface="+mn-ea"/>
              <a:cs typeface="+mn-cs"/>
            </a:endParaRPr>
          </a:p>
        </p:txBody>
      </p:sp>
      <p:sp>
        <p:nvSpPr>
          <p:cNvPr id="38922" name="Rectangle 11"/>
          <p:cNvSpPr>
            <a:spLocks noChangeArrowheads="1"/>
          </p:cNvSpPr>
          <p:nvPr/>
        </p:nvSpPr>
        <p:spPr bwMode="auto">
          <a:xfrm>
            <a:off x="5894388" y="5951538"/>
            <a:ext cx="1603375" cy="488950"/>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8923" name="Rectangle 12"/>
          <p:cNvSpPr>
            <a:spLocks noChangeArrowheads="1"/>
          </p:cNvSpPr>
          <p:nvPr/>
        </p:nvSpPr>
        <p:spPr bwMode="auto">
          <a:xfrm>
            <a:off x="6102350" y="6089650"/>
            <a:ext cx="10318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sng" strike="noStrike" kern="1200" cap="none" spc="0" normalizeH="0" baseline="0" noProof="0">
                <a:ln>
                  <a:noFill/>
                </a:ln>
                <a:solidFill>
                  <a:srgbClr val="000000"/>
                </a:solidFill>
                <a:effectLst/>
                <a:uLnTx/>
                <a:uFillTx/>
                <a:latin typeface="Arial Narrow" panose="020B0606020202030204" pitchFamily="34" charset="0"/>
                <a:ea typeface="+mn-ea"/>
                <a:cs typeface="+mn-cs"/>
              </a:rPr>
              <a:t>:SalesLineItem</a:t>
            </a:r>
            <a:endParaRPr kumimoji="0" lang="en-US" altLang="en-US" sz="2400" b="1" i="0" u="none" strike="noStrike" kern="1200" cap="none" spc="0" normalizeH="0" baseline="0" noProof="0">
              <a:ln>
                <a:noFill/>
              </a:ln>
              <a:solidFill>
                <a:prstClr val="black"/>
              </a:solidFill>
              <a:effectLst/>
              <a:uLnTx/>
              <a:uFillTx/>
              <a:latin typeface="Arial Narrow" panose="020B0606020202030204" pitchFamily="34" charset="0"/>
              <a:ea typeface="+mn-ea"/>
              <a:cs typeface="+mn-cs"/>
            </a:endParaRPr>
          </a:p>
        </p:txBody>
      </p:sp>
      <p:sp>
        <p:nvSpPr>
          <p:cNvPr id="38924" name="Freeform 13"/>
          <p:cNvSpPr>
            <a:spLocks/>
          </p:cNvSpPr>
          <p:nvPr/>
        </p:nvSpPr>
        <p:spPr bwMode="auto">
          <a:xfrm>
            <a:off x="6696075" y="4722813"/>
            <a:ext cx="1588" cy="1228725"/>
          </a:xfrm>
          <a:custGeom>
            <a:avLst/>
            <a:gdLst>
              <a:gd name="T0" fmla="*/ 0 w 1588"/>
              <a:gd name="T1" fmla="*/ 0 h 774"/>
              <a:gd name="T2" fmla="*/ 0 w 1588"/>
              <a:gd name="T3" fmla="*/ 2147483646 h 774"/>
              <a:gd name="T4" fmla="*/ 0 w 1588"/>
              <a:gd name="T5" fmla="*/ 2147483646 h 774"/>
              <a:gd name="T6" fmla="*/ 0 60000 65536"/>
              <a:gd name="T7" fmla="*/ 0 60000 65536"/>
              <a:gd name="T8" fmla="*/ 0 60000 65536"/>
              <a:gd name="T9" fmla="*/ 0 w 1588"/>
              <a:gd name="T10" fmla="*/ 0 h 774"/>
              <a:gd name="T11" fmla="*/ 1588 w 1588"/>
              <a:gd name="T12" fmla="*/ 774 h 774"/>
            </a:gdLst>
            <a:ahLst/>
            <a:cxnLst>
              <a:cxn ang="T6">
                <a:pos x="T0" y="T1"/>
              </a:cxn>
              <a:cxn ang="T7">
                <a:pos x="T2" y="T3"/>
              </a:cxn>
              <a:cxn ang="T8">
                <a:pos x="T4" y="T5"/>
              </a:cxn>
            </a:cxnLst>
            <a:rect l="T9" t="T10" r="T11" b="T12"/>
            <a:pathLst>
              <a:path w="1588" h="774">
                <a:moveTo>
                  <a:pt x="0" y="0"/>
                </a:moveTo>
                <a:lnTo>
                  <a:pt x="0" y="386"/>
                </a:lnTo>
                <a:lnTo>
                  <a:pt x="0" y="774"/>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8925" name="Rectangle 14"/>
          <p:cNvSpPr>
            <a:spLocks noChangeArrowheads="1"/>
          </p:cNvSpPr>
          <p:nvPr/>
        </p:nvSpPr>
        <p:spPr bwMode="auto">
          <a:xfrm>
            <a:off x="5303838" y="5165725"/>
            <a:ext cx="8223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Narrow" panose="020B0606020202030204" pitchFamily="34" charset="0"/>
                <a:ea typeface="+mn-ea"/>
                <a:cs typeface="+mn-cs"/>
              </a:rPr>
              <a:t>1.1: create()</a:t>
            </a:r>
            <a:endParaRPr kumimoji="0" lang="en-US" altLang="en-US" sz="2400" b="1" i="0" u="none" strike="noStrike" kern="1200" cap="none" spc="0" normalizeH="0" baseline="0" noProof="0">
              <a:ln>
                <a:noFill/>
              </a:ln>
              <a:solidFill>
                <a:prstClr val="black"/>
              </a:solidFill>
              <a:effectLst/>
              <a:uLnTx/>
              <a:uFillTx/>
              <a:latin typeface="Arial Narrow" panose="020B0606020202030204" pitchFamily="34" charset="0"/>
              <a:ea typeface="+mn-ea"/>
              <a:cs typeface="+mn-cs"/>
            </a:endParaRPr>
          </a:p>
        </p:txBody>
      </p:sp>
      <p:sp>
        <p:nvSpPr>
          <p:cNvPr id="38926" name="Line 15"/>
          <p:cNvSpPr>
            <a:spLocks noChangeShapeType="1"/>
          </p:cNvSpPr>
          <p:nvPr/>
        </p:nvSpPr>
        <p:spPr bwMode="auto">
          <a:xfrm flipV="1">
            <a:off x="2287588" y="3690938"/>
            <a:ext cx="1587" cy="53975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8927" name="Rectangle 16"/>
          <p:cNvSpPr>
            <a:spLocks noChangeArrowheads="1"/>
          </p:cNvSpPr>
          <p:nvPr/>
        </p:nvSpPr>
        <p:spPr bwMode="auto">
          <a:xfrm>
            <a:off x="2503488" y="3798888"/>
            <a:ext cx="479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Narrow" panose="020B0606020202030204" pitchFamily="34" charset="0"/>
                <a:ea typeface="+mn-ea"/>
                <a:cs typeface="+mn-cs"/>
              </a:rPr>
              <a:t>msg1()</a:t>
            </a:r>
            <a:endParaRPr kumimoji="0" lang="en-US" altLang="en-US" sz="2400" b="1" i="0" u="none" strike="noStrike" kern="1200" cap="none" spc="0" normalizeH="0" baseline="0" noProof="0">
              <a:ln>
                <a:noFill/>
              </a:ln>
              <a:solidFill>
                <a:prstClr val="black"/>
              </a:solidFill>
              <a:effectLst/>
              <a:uLnTx/>
              <a:uFillTx/>
              <a:latin typeface="Arial Narrow" panose="020B0606020202030204" pitchFamily="34" charset="0"/>
              <a:ea typeface="+mn-ea"/>
              <a:cs typeface="+mn-cs"/>
            </a:endParaRPr>
          </a:p>
        </p:txBody>
      </p:sp>
      <p:sp>
        <p:nvSpPr>
          <p:cNvPr id="38928" name="Line 17"/>
          <p:cNvSpPr>
            <a:spLocks noChangeShapeType="1"/>
          </p:cNvSpPr>
          <p:nvPr/>
        </p:nvSpPr>
        <p:spPr bwMode="auto">
          <a:xfrm>
            <a:off x="3390900" y="3741738"/>
            <a:ext cx="1588" cy="1936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8929" name="Freeform 18"/>
          <p:cNvSpPr>
            <a:spLocks/>
          </p:cNvSpPr>
          <p:nvPr/>
        </p:nvSpPr>
        <p:spPr bwMode="auto">
          <a:xfrm>
            <a:off x="3352800" y="3924300"/>
            <a:ext cx="74613" cy="109538"/>
          </a:xfrm>
          <a:custGeom>
            <a:avLst/>
            <a:gdLst>
              <a:gd name="T0" fmla="*/ 0 w 47"/>
              <a:gd name="T1" fmla="*/ 0 h 69"/>
              <a:gd name="T2" fmla="*/ 2147483646 w 47"/>
              <a:gd name="T3" fmla="*/ 2147483646 h 69"/>
              <a:gd name="T4" fmla="*/ 2147483646 w 47"/>
              <a:gd name="T5" fmla="*/ 0 h 69"/>
              <a:gd name="T6" fmla="*/ 0 w 47"/>
              <a:gd name="T7" fmla="*/ 0 h 69"/>
              <a:gd name="T8" fmla="*/ 0 60000 65536"/>
              <a:gd name="T9" fmla="*/ 0 60000 65536"/>
              <a:gd name="T10" fmla="*/ 0 60000 65536"/>
              <a:gd name="T11" fmla="*/ 0 60000 65536"/>
              <a:gd name="T12" fmla="*/ 0 w 47"/>
              <a:gd name="T13" fmla="*/ 0 h 69"/>
              <a:gd name="T14" fmla="*/ 47 w 47"/>
              <a:gd name="T15" fmla="*/ 69 h 69"/>
            </a:gdLst>
            <a:ahLst/>
            <a:cxnLst>
              <a:cxn ang="T8">
                <a:pos x="T0" y="T1"/>
              </a:cxn>
              <a:cxn ang="T9">
                <a:pos x="T2" y="T3"/>
              </a:cxn>
              <a:cxn ang="T10">
                <a:pos x="T4" y="T5"/>
              </a:cxn>
              <a:cxn ang="T11">
                <a:pos x="T6" y="T7"/>
              </a:cxn>
            </a:cxnLst>
            <a:rect l="T12" t="T13" r="T14" b="T15"/>
            <a:pathLst>
              <a:path w="47" h="69">
                <a:moveTo>
                  <a:pt x="0" y="0"/>
                </a:moveTo>
                <a:lnTo>
                  <a:pt x="24" y="69"/>
                </a:lnTo>
                <a:lnTo>
                  <a:pt x="47"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8930" name="Line 19"/>
          <p:cNvSpPr>
            <a:spLocks noChangeShapeType="1"/>
          </p:cNvSpPr>
          <p:nvPr/>
        </p:nvSpPr>
        <p:spPr bwMode="auto">
          <a:xfrm>
            <a:off x="5543550" y="4279900"/>
            <a:ext cx="198438"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8931" name="Freeform 20"/>
          <p:cNvSpPr>
            <a:spLocks/>
          </p:cNvSpPr>
          <p:nvPr/>
        </p:nvSpPr>
        <p:spPr bwMode="auto">
          <a:xfrm>
            <a:off x="5730875" y="4243388"/>
            <a:ext cx="112713" cy="74612"/>
          </a:xfrm>
          <a:custGeom>
            <a:avLst/>
            <a:gdLst>
              <a:gd name="T0" fmla="*/ 0 w 71"/>
              <a:gd name="T1" fmla="*/ 2147483646 h 47"/>
              <a:gd name="T2" fmla="*/ 2147483646 w 71"/>
              <a:gd name="T3" fmla="*/ 2147483646 h 47"/>
              <a:gd name="T4" fmla="*/ 0 w 71"/>
              <a:gd name="T5" fmla="*/ 0 h 47"/>
              <a:gd name="T6" fmla="*/ 0 w 71"/>
              <a:gd name="T7" fmla="*/ 2147483646 h 47"/>
              <a:gd name="T8" fmla="*/ 0 60000 65536"/>
              <a:gd name="T9" fmla="*/ 0 60000 65536"/>
              <a:gd name="T10" fmla="*/ 0 60000 65536"/>
              <a:gd name="T11" fmla="*/ 0 60000 65536"/>
              <a:gd name="T12" fmla="*/ 0 w 71"/>
              <a:gd name="T13" fmla="*/ 0 h 47"/>
              <a:gd name="T14" fmla="*/ 71 w 71"/>
              <a:gd name="T15" fmla="*/ 47 h 47"/>
            </a:gdLst>
            <a:ahLst/>
            <a:cxnLst>
              <a:cxn ang="T8">
                <a:pos x="T0" y="T1"/>
              </a:cxn>
              <a:cxn ang="T9">
                <a:pos x="T2" y="T3"/>
              </a:cxn>
              <a:cxn ang="T10">
                <a:pos x="T4" y="T5"/>
              </a:cxn>
              <a:cxn ang="T11">
                <a:pos x="T6" y="T7"/>
              </a:cxn>
            </a:cxnLst>
            <a:rect l="T12" t="T13" r="T14" b="T15"/>
            <a:pathLst>
              <a:path w="71" h="47">
                <a:moveTo>
                  <a:pt x="0" y="47"/>
                </a:moveTo>
                <a:lnTo>
                  <a:pt x="71" y="23"/>
                </a:lnTo>
                <a:lnTo>
                  <a:pt x="0" y="0"/>
                </a:lnTo>
                <a:lnTo>
                  <a:pt x="0"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8932" name="Line 21"/>
          <p:cNvSpPr>
            <a:spLocks noChangeShapeType="1"/>
          </p:cNvSpPr>
          <p:nvPr/>
        </p:nvSpPr>
        <p:spPr bwMode="auto">
          <a:xfrm>
            <a:off x="6043613" y="5362575"/>
            <a:ext cx="1587" cy="1936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8933" name="Freeform 22"/>
          <p:cNvSpPr>
            <a:spLocks/>
          </p:cNvSpPr>
          <p:nvPr/>
        </p:nvSpPr>
        <p:spPr bwMode="auto">
          <a:xfrm>
            <a:off x="6007100" y="5545138"/>
            <a:ext cx="74613" cy="109537"/>
          </a:xfrm>
          <a:custGeom>
            <a:avLst/>
            <a:gdLst>
              <a:gd name="T0" fmla="*/ 0 w 47"/>
              <a:gd name="T1" fmla="*/ 0 h 69"/>
              <a:gd name="T2" fmla="*/ 2147483646 w 47"/>
              <a:gd name="T3" fmla="*/ 2147483646 h 69"/>
              <a:gd name="T4" fmla="*/ 2147483646 w 47"/>
              <a:gd name="T5" fmla="*/ 0 h 69"/>
              <a:gd name="T6" fmla="*/ 0 w 47"/>
              <a:gd name="T7" fmla="*/ 0 h 69"/>
              <a:gd name="T8" fmla="*/ 0 60000 65536"/>
              <a:gd name="T9" fmla="*/ 0 60000 65536"/>
              <a:gd name="T10" fmla="*/ 0 60000 65536"/>
              <a:gd name="T11" fmla="*/ 0 60000 65536"/>
              <a:gd name="T12" fmla="*/ 0 w 47"/>
              <a:gd name="T13" fmla="*/ 0 h 69"/>
              <a:gd name="T14" fmla="*/ 47 w 47"/>
              <a:gd name="T15" fmla="*/ 69 h 69"/>
            </a:gdLst>
            <a:ahLst/>
            <a:cxnLst>
              <a:cxn ang="T8">
                <a:pos x="T0" y="T1"/>
              </a:cxn>
              <a:cxn ang="T9">
                <a:pos x="T2" y="T3"/>
              </a:cxn>
              <a:cxn ang="T10">
                <a:pos x="T4" y="T5"/>
              </a:cxn>
              <a:cxn ang="T11">
                <a:pos x="T6" y="T7"/>
              </a:cxn>
            </a:cxnLst>
            <a:rect l="T12" t="T13" r="T14" b="T15"/>
            <a:pathLst>
              <a:path w="47" h="69">
                <a:moveTo>
                  <a:pt x="0" y="0"/>
                </a:moveTo>
                <a:lnTo>
                  <a:pt x="23" y="69"/>
                </a:lnTo>
                <a:lnTo>
                  <a:pt x="47"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8934" name="Rectangle 23"/>
          <p:cNvSpPr>
            <a:spLocks noChangeArrowheads="1"/>
          </p:cNvSpPr>
          <p:nvPr/>
        </p:nvSpPr>
        <p:spPr bwMode="auto">
          <a:xfrm>
            <a:off x="4240213" y="3052763"/>
            <a:ext cx="3005137" cy="492125"/>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8935" name="Rectangle 24"/>
          <p:cNvSpPr>
            <a:spLocks noChangeArrowheads="1"/>
          </p:cNvSpPr>
          <p:nvPr/>
        </p:nvSpPr>
        <p:spPr bwMode="auto">
          <a:xfrm>
            <a:off x="4327525" y="3194050"/>
            <a:ext cx="21209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Narrow" panose="020B0606020202030204" pitchFamily="34" charset="0"/>
                <a:ea typeface="+mn-ea"/>
                <a:cs typeface="+mn-cs"/>
              </a:rPr>
              <a:t>conditional message, with test</a:t>
            </a:r>
            <a:endParaRPr kumimoji="0" lang="en-US" altLang="en-US" sz="2400" b="1" i="0" u="none" strike="noStrike" kern="1200" cap="none" spc="0" normalizeH="0" baseline="0" noProof="0">
              <a:ln>
                <a:noFill/>
              </a:ln>
              <a:solidFill>
                <a:prstClr val="black"/>
              </a:solidFill>
              <a:effectLst/>
              <a:uLnTx/>
              <a:uFillTx/>
              <a:latin typeface="Arial Narrow" panose="020B0606020202030204" pitchFamily="34" charset="0"/>
              <a:ea typeface="+mn-ea"/>
              <a:cs typeface="+mn-cs"/>
            </a:endParaRPr>
          </a:p>
        </p:txBody>
      </p:sp>
      <p:sp>
        <p:nvSpPr>
          <p:cNvPr id="38936" name="Freeform 25"/>
          <p:cNvSpPr>
            <a:spLocks/>
          </p:cNvSpPr>
          <p:nvPr/>
        </p:nvSpPr>
        <p:spPr bwMode="auto">
          <a:xfrm>
            <a:off x="7021513" y="3052763"/>
            <a:ext cx="223837" cy="220662"/>
          </a:xfrm>
          <a:custGeom>
            <a:avLst/>
            <a:gdLst>
              <a:gd name="T0" fmla="*/ 0 w 141"/>
              <a:gd name="T1" fmla="*/ 0 h 139"/>
              <a:gd name="T2" fmla="*/ 2147483646 w 141"/>
              <a:gd name="T3" fmla="*/ 2147483646 h 139"/>
              <a:gd name="T4" fmla="*/ 2147483646 w 141"/>
              <a:gd name="T5" fmla="*/ 0 h 139"/>
              <a:gd name="T6" fmla="*/ 0 w 141"/>
              <a:gd name="T7" fmla="*/ 0 h 139"/>
              <a:gd name="T8" fmla="*/ 0 60000 65536"/>
              <a:gd name="T9" fmla="*/ 0 60000 65536"/>
              <a:gd name="T10" fmla="*/ 0 60000 65536"/>
              <a:gd name="T11" fmla="*/ 0 60000 65536"/>
              <a:gd name="T12" fmla="*/ 0 w 141"/>
              <a:gd name="T13" fmla="*/ 0 h 139"/>
              <a:gd name="T14" fmla="*/ 141 w 141"/>
              <a:gd name="T15" fmla="*/ 139 h 139"/>
            </a:gdLst>
            <a:ahLst/>
            <a:cxnLst>
              <a:cxn ang="T8">
                <a:pos x="T0" y="T1"/>
              </a:cxn>
              <a:cxn ang="T9">
                <a:pos x="T2" y="T3"/>
              </a:cxn>
              <a:cxn ang="T10">
                <a:pos x="T4" y="T5"/>
              </a:cxn>
              <a:cxn ang="T11">
                <a:pos x="T6" y="T7"/>
              </a:cxn>
            </a:cxnLst>
            <a:rect l="T12" t="T13" r="T14" b="T15"/>
            <a:pathLst>
              <a:path w="141" h="139">
                <a:moveTo>
                  <a:pt x="0" y="0"/>
                </a:moveTo>
                <a:lnTo>
                  <a:pt x="141" y="139"/>
                </a:lnTo>
                <a:lnTo>
                  <a:pt x="141" y="0"/>
                </a:lnTo>
                <a:lnTo>
                  <a:pt x="0" y="0"/>
                </a:lnTo>
                <a:close/>
              </a:path>
            </a:pathLst>
          </a:custGeom>
          <a:solidFill>
            <a:srgbClr val="FFFFFF"/>
          </a:solidFill>
          <a:ln w="7938">
            <a:solidFill>
              <a:srgbClr val="FFFFFF"/>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8937" name="Freeform 26"/>
          <p:cNvSpPr>
            <a:spLocks/>
          </p:cNvSpPr>
          <p:nvPr/>
        </p:nvSpPr>
        <p:spPr bwMode="auto">
          <a:xfrm>
            <a:off x="7021513" y="3052763"/>
            <a:ext cx="223837" cy="220662"/>
          </a:xfrm>
          <a:custGeom>
            <a:avLst/>
            <a:gdLst>
              <a:gd name="T0" fmla="*/ 2147483646 w 141"/>
              <a:gd name="T1" fmla="*/ 2147483646 h 139"/>
              <a:gd name="T2" fmla="*/ 0 w 141"/>
              <a:gd name="T3" fmla="*/ 0 h 139"/>
              <a:gd name="T4" fmla="*/ 0 w 141"/>
              <a:gd name="T5" fmla="*/ 2147483646 h 139"/>
              <a:gd name="T6" fmla="*/ 2147483646 w 141"/>
              <a:gd name="T7" fmla="*/ 2147483646 h 139"/>
              <a:gd name="T8" fmla="*/ 0 60000 65536"/>
              <a:gd name="T9" fmla="*/ 0 60000 65536"/>
              <a:gd name="T10" fmla="*/ 0 60000 65536"/>
              <a:gd name="T11" fmla="*/ 0 60000 65536"/>
              <a:gd name="T12" fmla="*/ 0 w 141"/>
              <a:gd name="T13" fmla="*/ 0 h 139"/>
              <a:gd name="T14" fmla="*/ 141 w 141"/>
              <a:gd name="T15" fmla="*/ 139 h 139"/>
            </a:gdLst>
            <a:ahLst/>
            <a:cxnLst>
              <a:cxn ang="T8">
                <a:pos x="T0" y="T1"/>
              </a:cxn>
              <a:cxn ang="T9">
                <a:pos x="T2" y="T3"/>
              </a:cxn>
              <a:cxn ang="T10">
                <a:pos x="T4" y="T5"/>
              </a:cxn>
              <a:cxn ang="T11">
                <a:pos x="T6" y="T7"/>
              </a:cxn>
            </a:cxnLst>
            <a:rect l="T12" t="T13" r="T14" b="T15"/>
            <a:pathLst>
              <a:path w="141" h="139">
                <a:moveTo>
                  <a:pt x="141" y="139"/>
                </a:moveTo>
                <a:lnTo>
                  <a:pt x="0" y="0"/>
                </a:lnTo>
                <a:lnTo>
                  <a:pt x="0" y="139"/>
                </a:lnTo>
                <a:lnTo>
                  <a:pt x="141" y="139"/>
                </a:lnTo>
                <a:close/>
              </a:path>
            </a:pathLst>
          </a:custGeom>
          <a:solidFill>
            <a:srgbClr val="000000"/>
          </a:solidFill>
          <a:ln w="7938">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8938" name="Line 27"/>
          <p:cNvSpPr>
            <a:spLocks noChangeShapeType="1"/>
          </p:cNvSpPr>
          <p:nvPr/>
        </p:nvSpPr>
        <p:spPr bwMode="auto">
          <a:xfrm flipH="1">
            <a:off x="4991100" y="3544888"/>
            <a:ext cx="3175"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8939" name="Line 28"/>
          <p:cNvSpPr>
            <a:spLocks noChangeShapeType="1"/>
          </p:cNvSpPr>
          <p:nvPr/>
        </p:nvSpPr>
        <p:spPr bwMode="auto">
          <a:xfrm flipH="1">
            <a:off x="4968875" y="3565525"/>
            <a:ext cx="3175"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8940" name="Line 29"/>
          <p:cNvSpPr>
            <a:spLocks noChangeShapeType="1"/>
          </p:cNvSpPr>
          <p:nvPr/>
        </p:nvSpPr>
        <p:spPr bwMode="auto">
          <a:xfrm flipH="1">
            <a:off x="4948238" y="3587750"/>
            <a:ext cx="3175"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8941" name="Line 30"/>
          <p:cNvSpPr>
            <a:spLocks noChangeShapeType="1"/>
          </p:cNvSpPr>
          <p:nvPr/>
        </p:nvSpPr>
        <p:spPr bwMode="auto">
          <a:xfrm flipH="1">
            <a:off x="4927600" y="3608388"/>
            <a:ext cx="1588"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8942" name="Line 31"/>
          <p:cNvSpPr>
            <a:spLocks noChangeShapeType="1"/>
          </p:cNvSpPr>
          <p:nvPr/>
        </p:nvSpPr>
        <p:spPr bwMode="auto">
          <a:xfrm flipH="1">
            <a:off x="4905375" y="3629025"/>
            <a:ext cx="3175"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8943" name="Line 32"/>
          <p:cNvSpPr>
            <a:spLocks noChangeShapeType="1"/>
          </p:cNvSpPr>
          <p:nvPr/>
        </p:nvSpPr>
        <p:spPr bwMode="auto">
          <a:xfrm flipH="1">
            <a:off x="4884738" y="3649663"/>
            <a:ext cx="1587"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8944" name="Line 33"/>
          <p:cNvSpPr>
            <a:spLocks noChangeShapeType="1"/>
          </p:cNvSpPr>
          <p:nvPr/>
        </p:nvSpPr>
        <p:spPr bwMode="auto">
          <a:xfrm flipH="1">
            <a:off x="4862513" y="3670300"/>
            <a:ext cx="3175"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8945" name="Line 34"/>
          <p:cNvSpPr>
            <a:spLocks noChangeShapeType="1"/>
          </p:cNvSpPr>
          <p:nvPr/>
        </p:nvSpPr>
        <p:spPr bwMode="auto">
          <a:xfrm flipH="1">
            <a:off x="4841875" y="3690938"/>
            <a:ext cx="1588"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8946" name="Line 35"/>
          <p:cNvSpPr>
            <a:spLocks noChangeShapeType="1"/>
          </p:cNvSpPr>
          <p:nvPr/>
        </p:nvSpPr>
        <p:spPr bwMode="auto">
          <a:xfrm flipH="1">
            <a:off x="4819650" y="3713163"/>
            <a:ext cx="3175"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8947" name="Line 36"/>
          <p:cNvSpPr>
            <a:spLocks noChangeShapeType="1"/>
          </p:cNvSpPr>
          <p:nvPr/>
        </p:nvSpPr>
        <p:spPr bwMode="auto">
          <a:xfrm flipH="1">
            <a:off x="4799013" y="3733800"/>
            <a:ext cx="1587"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8948" name="Line 37"/>
          <p:cNvSpPr>
            <a:spLocks noChangeShapeType="1"/>
          </p:cNvSpPr>
          <p:nvPr/>
        </p:nvSpPr>
        <p:spPr bwMode="auto">
          <a:xfrm flipH="1">
            <a:off x="4776788" y="3754438"/>
            <a:ext cx="3175"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8949" name="Line 38"/>
          <p:cNvSpPr>
            <a:spLocks noChangeShapeType="1"/>
          </p:cNvSpPr>
          <p:nvPr/>
        </p:nvSpPr>
        <p:spPr bwMode="auto">
          <a:xfrm flipH="1">
            <a:off x="4756150" y="3775075"/>
            <a:ext cx="1588"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8950" name="Line 39"/>
          <p:cNvSpPr>
            <a:spLocks noChangeShapeType="1"/>
          </p:cNvSpPr>
          <p:nvPr/>
        </p:nvSpPr>
        <p:spPr bwMode="auto">
          <a:xfrm flipH="1">
            <a:off x="4733925" y="3795713"/>
            <a:ext cx="3175"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8951" name="Line 40"/>
          <p:cNvSpPr>
            <a:spLocks noChangeShapeType="1"/>
          </p:cNvSpPr>
          <p:nvPr/>
        </p:nvSpPr>
        <p:spPr bwMode="auto">
          <a:xfrm flipH="1">
            <a:off x="4713288" y="3817938"/>
            <a:ext cx="3175"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8952" name="Line 41"/>
          <p:cNvSpPr>
            <a:spLocks noChangeShapeType="1"/>
          </p:cNvSpPr>
          <p:nvPr/>
        </p:nvSpPr>
        <p:spPr bwMode="auto">
          <a:xfrm flipH="1">
            <a:off x="4691063" y="3838575"/>
            <a:ext cx="3175"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8953" name="Line 42"/>
          <p:cNvSpPr>
            <a:spLocks noChangeShapeType="1"/>
          </p:cNvSpPr>
          <p:nvPr/>
        </p:nvSpPr>
        <p:spPr bwMode="auto">
          <a:xfrm flipH="1">
            <a:off x="4670425" y="3859213"/>
            <a:ext cx="3175"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8954" name="Line 43"/>
          <p:cNvSpPr>
            <a:spLocks noChangeShapeType="1"/>
          </p:cNvSpPr>
          <p:nvPr/>
        </p:nvSpPr>
        <p:spPr bwMode="auto">
          <a:xfrm flipH="1">
            <a:off x="4648200" y="3879850"/>
            <a:ext cx="3175"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8955" name="Line 44"/>
          <p:cNvSpPr>
            <a:spLocks noChangeShapeType="1"/>
          </p:cNvSpPr>
          <p:nvPr/>
        </p:nvSpPr>
        <p:spPr bwMode="auto">
          <a:xfrm flipH="1">
            <a:off x="4627563" y="3900488"/>
            <a:ext cx="3175"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8956" name="Line 45"/>
          <p:cNvSpPr>
            <a:spLocks noChangeShapeType="1"/>
          </p:cNvSpPr>
          <p:nvPr/>
        </p:nvSpPr>
        <p:spPr bwMode="auto">
          <a:xfrm flipH="1">
            <a:off x="4606925" y="3922713"/>
            <a:ext cx="1588"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8957" name="Line 46"/>
          <p:cNvSpPr>
            <a:spLocks noChangeShapeType="1"/>
          </p:cNvSpPr>
          <p:nvPr/>
        </p:nvSpPr>
        <p:spPr bwMode="auto">
          <a:xfrm flipH="1">
            <a:off x="4584700" y="3943350"/>
            <a:ext cx="3175"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8958" name="Line 47"/>
          <p:cNvSpPr>
            <a:spLocks noChangeShapeType="1"/>
          </p:cNvSpPr>
          <p:nvPr/>
        </p:nvSpPr>
        <p:spPr bwMode="auto">
          <a:xfrm flipH="1">
            <a:off x="4564063" y="3963988"/>
            <a:ext cx="1587"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8959" name="Line 48"/>
          <p:cNvSpPr>
            <a:spLocks noChangeShapeType="1"/>
          </p:cNvSpPr>
          <p:nvPr/>
        </p:nvSpPr>
        <p:spPr bwMode="auto">
          <a:xfrm flipH="1">
            <a:off x="4541838" y="3984625"/>
            <a:ext cx="3175"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8960" name="Line 49"/>
          <p:cNvSpPr>
            <a:spLocks noChangeShapeType="1"/>
          </p:cNvSpPr>
          <p:nvPr/>
        </p:nvSpPr>
        <p:spPr bwMode="auto">
          <a:xfrm flipH="1">
            <a:off x="4521200" y="4005263"/>
            <a:ext cx="1588"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8961" name="Line 50"/>
          <p:cNvSpPr>
            <a:spLocks noChangeShapeType="1"/>
          </p:cNvSpPr>
          <p:nvPr/>
        </p:nvSpPr>
        <p:spPr bwMode="auto">
          <a:xfrm flipH="1">
            <a:off x="4498975" y="4027488"/>
            <a:ext cx="3175"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8962" name="Line 51"/>
          <p:cNvSpPr>
            <a:spLocks noChangeShapeType="1"/>
          </p:cNvSpPr>
          <p:nvPr/>
        </p:nvSpPr>
        <p:spPr bwMode="auto">
          <a:xfrm flipH="1">
            <a:off x="4478338" y="4048125"/>
            <a:ext cx="1587"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38963" name="Freeform 52"/>
          <p:cNvSpPr>
            <a:spLocks/>
          </p:cNvSpPr>
          <p:nvPr/>
        </p:nvSpPr>
        <p:spPr bwMode="auto">
          <a:xfrm>
            <a:off x="4395788" y="4040188"/>
            <a:ext cx="92075" cy="88900"/>
          </a:xfrm>
          <a:custGeom>
            <a:avLst/>
            <a:gdLst>
              <a:gd name="T0" fmla="*/ 2147483646 w 58"/>
              <a:gd name="T1" fmla="*/ 2147483646 h 56"/>
              <a:gd name="T2" fmla="*/ 2147483646 w 58"/>
              <a:gd name="T3" fmla="*/ 2147483646 h 56"/>
              <a:gd name="T4" fmla="*/ 2147483646 w 58"/>
              <a:gd name="T5" fmla="*/ 2147483646 h 56"/>
              <a:gd name="T6" fmla="*/ 2147483646 w 58"/>
              <a:gd name="T7" fmla="*/ 2147483646 h 56"/>
              <a:gd name="T8" fmla="*/ 2147483646 w 58"/>
              <a:gd name="T9" fmla="*/ 2147483646 h 56"/>
              <a:gd name="T10" fmla="*/ 2147483646 w 58"/>
              <a:gd name="T11" fmla="*/ 2147483646 h 56"/>
              <a:gd name="T12" fmla="*/ 2147483646 w 58"/>
              <a:gd name="T13" fmla="*/ 2147483646 h 56"/>
              <a:gd name="T14" fmla="*/ 2147483646 w 58"/>
              <a:gd name="T15" fmla="*/ 2147483646 h 56"/>
              <a:gd name="T16" fmla="*/ 2147483646 w 58"/>
              <a:gd name="T17" fmla="*/ 2147483646 h 56"/>
              <a:gd name="T18" fmla="*/ 2147483646 w 58"/>
              <a:gd name="T19" fmla="*/ 2147483646 h 56"/>
              <a:gd name="T20" fmla="*/ 2147483646 w 58"/>
              <a:gd name="T21" fmla="*/ 2147483646 h 56"/>
              <a:gd name="T22" fmla="*/ 2147483646 w 58"/>
              <a:gd name="T23" fmla="*/ 2147483646 h 56"/>
              <a:gd name="T24" fmla="*/ 2147483646 w 58"/>
              <a:gd name="T25" fmla="*/ 2147483646 h 56"/>
              <a:gd name="T26" fmla="*/ 2147483646 w 58"/>
              <a:gd name="T27" fmla="*/ 2147483646 h 56"/>
              <a:gd name="T28" fmla="*/ 2147483646 w 58"/>
              <a:gd name="T29" fmla="*/ 2147483646 h 56"/>
              <a:gd name="T30" fmla="*/ 2147483646 w 58"/>
              <a:gd name="T31" fmla="*/ 2147483646 h 56"/>
              <a:gd name="T32" fmla="*/ 2147483646 w 58"/>
              <a:gd name="T33" fmla="*/ 2147483646 h 56"/>
              <a:gd name="T34" fmla="*/ 2147483646 w 58"/>
              <a:gd name="T35" fmla="*/ 2147483646 h 56"/>
              <a:gd name="T36" fmla="*/ 2147483646 w 58"/>
              <a:gd name="T37" fmla="*/ 2147483646 h 56"/>
              <a:gd name="T38" fmla="*/ 2147483646 w 58"/>
              <a:gd name="T39" fmla="*/ 2147483646 h 56"/>
              <a:gd name="T40" fmla="*/ 2147483646 w 58"/>
              <a:gd name="T41" fmla="*/ 2147483646 h 56"/>
              <a:gd name="T42" fmla="*/ 2147483646 w 58"/>
              <a:gd name="T43" fmla="*/ 2147483646 h 56"/>
              <a:gd name="T44" fmla="*/ 2147483646 w 58"/>
              <a:gd name="T45" fmla="*/ 2147483646 h 56"/>
              <a:gd name="T46" fmla="*/ 2147483646 w 58"/>
              <a:gd name="T47" fmla="*/ 2147483646 h 56"/>
              <a:gd name="T48" fmla="*/ 2147483646 w 58"/>
              <a:gd name="T49" fmla="*/ 2147483646 h 56"/>
              <a:gd name="T50" fmla="*/ 2147483646 w 58"/>
              <a:gd name="T51" fmla="*/ 2147483646 h 56"/>
              <a:gd name="T52" fmla="*/ 2147483646 w 58"/>
              <a:gd name="T53" fmla="*/ 2147483646 h 56"/>
              <a:gd name="T54" fmla="*/ 2147483646 w 58"/>
              <a:gd name="T55" fmla="*/ 2147483646 h 56"/>
              <a:gd name="T56" fmla="*/ 2147483646 w 58"/>
              <a:gd name="T57" fmla="*/ 2147483646 h 56"/>
              <a:gd name="T58" fmla="*/ 2147483646 w 58"/>
              <a:gd name="T59" fmla="*/ 2147483646 h 56"/>
              <a:gd name="T60" fmla="*/ 2147483646 w 58"/>
              <a:gd name="T61" fmla="*/ 2147483646 h 56"/>
              <a:gd name="T62" fmla="*/ 2147483646 w 58"/>
              <a:gd name="T63" fmla="*/ 2147483646 h 56"/>
              <a:gd name="T64" fmla="*/ 2147483646 w 58"/>
              <a:gd name="T65" fmla="*/ 2147483646 h 56"/>
              <a:gd name="T66" fmla="*/ 2147483646 w 58"/>
              <a:gd name="T67" fmla="*/ 2147483646 h 56"/>
              <a:gd name="T68" fmla="*/ 0 w 58"/>
              <a:gd name="T69" fmla="*/ 2147483646 h 56"/>
              <a:gd name="T70" fmla="*/ 0 w 58"/>
              <a:gd name="T71" fmla="*/ 2147483646 h 56"/>
              <a:gd name="T72" fmla="*/ 0 w 58"/>
              <a:gd name="T73" fmla="*/ 2147483646 h 56"/>
              <a:gd name="T74" fmla="*/ 2147483646 w 58"/>
              <a:gd name="T75" fmla="*/ 2147483646 h 56"/>
              <a:gd name="T76" fmla="*/ 2147483646 w 58"/>
              <a:gd name="T77" fmla="*/ 2147483646 h 56"/>
              <a:gd name="T78" fmla="*/ 2147483646 w 58"/>
              <a:gd name="T79" fmla="*/ 2147483646 h 56"/>
              <a:gd name="T80" fmla="*/ 2147483646 w 58"/>
              <a:gd name="T81" fmla="*/ 2147483646 h 56"/>
              <a:gd name="T82" fmla="*/ 2147483646 w 58"/>
              <a:gd name="T83" fmla="*/ 2147483646 h 56"/>
              <a:gd name="T84" fmla="*/ 2147483646 w 58"/>
              <a:gd name="T85" fmla="*/ 2147483646 h 56"/>
              <a:gd name="T86" fmla="*/ 2147483646 w 58"/>
              <a:gd name="T87" fmla="*/ 2147483646 h 56"/>
              <a:gd name="T88" fmla="*/ 2147483646 w 58"/>
              <a:gd name="T89" fmla="*/ 2147483646 h 56"/>
              <a:gd name="T90" fmla="*/ 2147483646 w 58"/>
              <a:gd name="T91" fmla="*/ 2147483646 h 56"/>
              <a:gd name="T92" fmla="*/ 2147483646 w 58"/>
              <a:gd name="T93" fmla="*/ 2147483646 h 56"/>
              <a:gd name="T94" fmla="*/ 2147483646 w 58"/>
              <a:gd name="T95" fmla="*/ 0 h 56"/>
              <a:gd name="T96" fmla="*/ 2147483646 w 58"/>
              <a:gd name="T97" fmla="*/ 0 h 56"/>
              <a:gd name="T98" fmla="*/ 2147483646 w 58"/>
              <a:gd name="T99" fmla="*/ 0 h 56"/>
              <a:gd name="T100" fmla="*/ 2147483646 w 58"/>
              <a:gd name="T101" fmla="*/ 0 h 56"/>
              <a:gd name="T102" fmla="*/ 2147483646 w 58"/>
              <a:gd name="T103" fmla="*/ 0 h 56"/>
              <a:gd name="T104" fmla="*/ 2147483646 w 58"/>
              <a:gd name="T105" fmla="*/ 2147483646 h 56"/>
              <a:gd name="T106" fmla="*/ 2147483646 w 58"/>
              <a:gd name="T107" fmla="*/ 2147483646 h 56"/>
              <a:gd name="T108" fmla="*/ 2147483646 w 58"/>
              <a:gd name="T109" fmla="*/ 2147483646 h 56"/>
              <a:gd name="T110" fmla="*/ 2147483646 w 58"/>
              <a:gd name="T111" fmla="*/ 2147483646 h 56"/>
              <a:gd name="T112" fmla="*/ 2147483646 w 58"/>
              <a:gd name="T113" fmla="*/ 2147483646 h 5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8"/>
              <a:gd name="T172" fmla="*/ 0 h 56"/>
              <a:gd name="T173" fmla="*/ 58 w 58"/>
              <a:gd name="T174" fmla="*/ 56 h 5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8" h="56">
                <a:moveTo>
                  <a:pt x="50" y="8"/>
                </a:moveTo>
                <a:lnTo>
                  <a:pt x="52" y="10"/>
                </a:lnTo>
                <a:lnTo>
                  <a:pt x="53" y="13"/>
                </a:lnTo>
                <a:lnTo>
                  <a:pt x="55" y="16"/>
                </a:lnTo>
                <a:lnTo>
                  <a:pt x="57" y="18"/>
                </a:lnTo>
                <a:lnTo>
                  <a:pt x="57" y="21"/>
                </a:lnTo>
                <a:lnTo>
                  <a:pt x="58" y="25"/>
                </a:lnTo>
                <a:lnTo>
                  <a:pt x="58" y="28"/>
                </a:lnTo>
                <a:lnTo>
                  <a:pt x="58" y="31"/>
                </a:lnTo>
                <a:lnTo>
                  <a:pt x="57" y="34"/>
                </a:lnTo>
                <a:lnTo>
                  <a:pt x="57" y="38"/>
                </a:lnTo>
                <a:lnTo>
                  <a:pt x="55" y="41"/>
                </a:lnTo>
                <a:lnTo>
                  <a:pt x="53" y="43"/>
                </a:lnTo>
                <a:lnTo>
                  <a:pt x="52" y="46"/>
                </a:lnTo>
                <a:lnTo>
                  <a:pt x="50" y="48"/>
                </a:lnTo>
                <a:lnTo>
                  <a:pt x="47" y="51"/>
                </a:lnTo>
                <a:lnTo>
                  <a:pt x="45" y="53"/>
                </a:lnTo>
                <a:lnTo>
                  <a:pt x="42" y="54"/>
                </a:lnTo>
                <a:lnTo>
                  <a:pt x="38" y="54"/>
                </a:lnTo>
                <a:lnTo>
                  <a:pt x="35" y="56"/>
                </a:lnTo>
                <a:lnTo>
                  <a:pt x="32" y="56"/>
                </a:lnTo>
                <a:lnTo>
                  <a:pt x="28" y="56"/>
                </a:lnTo>
                <a:lnTo>
                  <a:pt x="25" y="56"/>
                </a:lnTo>
                <a:lnTo>
                  <a:pt x="23" y="56"/>
                </a:lnTo>
                <a:lnTo>
                  <a:pt x="20" y="54"/>
                </a:lnTo>
                <a:lnTo>
                  <a:pt x="16" y="54"/>
                </a:lnTo>
                <a:lnTo>
                  <a:pt x="13" y="53"/>
                </a:lnTo>
                <a:lnTo>
                  <a:pt x="11" y="51"/>
                </a:lnTo>
                <a:lnTo>
                  <a:pt x="8" y="48"/>
                </a:lnTo>
                <a:lnTo>
                  <a:pt x="6" y="46"/>
                </a:lnTo>
                <a:lnTo>
                  <a:pt x="5" y="43"/>
                </a:lnTo>
                <a:lnTo>
                  <a:pt x="3" y="41"/>
                </a:lnTo>
                <a:lnTo>
                  <a:pt x="1" y="38"/>
                </a:lnTo>
                <a:lnTo>
                  <a:pt x="1" y="34"/>
                </a:lnTo>
                <a:lnTo>
                  <a:pt x="0" y="31"/>
                </a:lnTo>
                <a:lnTo>
                  <a:pt x="0" y="28"/>
                </a:lnTo>
                <a:lnTo>
                  <a:pt x="0" y="25"/>
                </a:lnTo>
                <a:lnTo>
                  <a:pt x="1" y="21"/>
                </a:lnTo>
                <a:lnTo>
                  <a:pt x="1" y="18"/>
                </a:lnTo>
                <a:lnTo>
                  <a:pt x="3" y="16"/>
                </a:lnTo>
                <a:lnTo>
                  <a:pt x="5" y="13"/>
                </a:lnTo>
                <a:lnTo>
                  <a:pt x="6" y="10"/>
                </a:lnTo>
                <a:lnTo>
                  <a:pt x="8" y="8"/>
                </a:lnTo>
                <a:lnTo>
                  <a:pt x="11" y="6"/>
                </a:lnTo>
                <a:lnTo>
                  <a:pt x="13" y="5"/>
                </a:lnTo>
                <a:lnTo>
                  <a:pt x="16" y="3"/>
                </a:lnTo>
                <a:lnTo>
                  <a:pt x="20" y="1"/>
                </a:lnTo>
                <a:lnTo>
                  <a:pt x="23" y="0"/>
                </a:lnTo>
                <a:lnTo>
                  <a:pt x="25" y="0"/>
                </a:lnTo>
                <a:lnTo>
                  <a:pt x="28" y="0"/>
                </a:lnTo>
                <a:lnTo>
                  <a:pt x="32" y="0"/>
                </a:lnTo>
                <a:lnTo>
                  <a:pt x="35" y="0"/>
                </a:lnTo>
                <a:lnTo>
                  <a:pt x="38" y="1"/>
                </a:lnTo>
                <a:lnTo>
                  <a:pt x="42" y="3"/>
                </a:lnTo>
                <a:lnTo>
                  <a:pt x="45" y="5"/>
                </a:lnTo>
                <a:lnTo>
                  <a:pt x="47" y="6"/>
                </a:lnTo>
                <a:lnTo>
                  <a:pt x="50" y="8"/>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a:xfrm>
            <a:off x="609600" y="1066800"/>
            <a:ext cx="7772400" cy="2938463"/>
          </a:xfrm>
        </p:spPr>
        <p:txBody>
          <a:bodyPr/>
          <a:lstStyle/>
          <a:p>
            <a:pPr eaLnBrk="1" hangingPunct="1"/>
            <a:r>
              <a:rPr lang="en-US" altLang="en-US"/>
              <a:t>Illustrating </a:t>
            </a:r>
            <a:r>
              <a:rPr lang="en-US" altLang="en-US">
                <a:solidFill>
                  <a:srgbClr val="FF0000"/>
                </a:solidFill>
              </a:rPr>
              <a:t>Collections</a:t>
            </a:r>
          </a:p>
          <a:p>
            <a:pPr lvl="2" eaLnBrk="1" hangingPunct="1"/>
            <a:r>
              <a:rPr lang="en-US" altLang="en-US"/>
              <a:t>A </a:t>
            </a:r>
            <a:r>
              <a:rPr lang="en-US" altLang="en-US" b="1"/>
              <a:t>multiobject</a:t>
            </a:r>
            <a:r>
              <a:rPr lang="en-US" altLang="en-US"/>
              <a:t>, or a set of instances, may be shown with a stack icon:</a:t>
            </a:r>
          </a:p>
          <a:p>
            <a:pPr lvl="2" eaLnBrk="1" hangingPunct="1"/>
            <a:endParaRPr lang="en-US" altLang="en-US" sz="1600"/>
          </a:p>
          <a:p>
            <a:pPr lvl="2" eaLnBrk="1" hangingPunct="1"/>
            <a:endParaRPr lang="en-US" altLang="en-US" sz="1600"/>
          </a:p>
          <a:p>
            <a:pPr lvl="2" eaLnBrk="1" hangingPunct="1"/>
            <a:endParaRPr lang="en-US" altLang="en-US"/>
          </a:p>
          <a:p>
            <a:pPr lvl="2" eaLnBrk="1" hangingPunct="1"/>
            <a:endParaRPr lang="en-US" altLang="en-US" sz="1600"/>
          </a:p>
          <a:p>
            <a:pPr lvl="2" eaLnBrk="1" hangingPunct="1"/>
            <a:endParaRPr lang="en-US" altLang="en-US" sz="1600"/>
          </a:p>
          <a:p>
            <a:pPr lvl="2" eaLnBrk="1" hangingPunct="1"/>
            <a:endParaRPr lang="en-US" altLang="en-US" sz="1600"/>
          </a:p>
          <a:p>
            <a:pPr lvl="2" eaLnBrk="1" hangingPunct="1"/>
            <a:endParaRPr lang="en-US" altLang="en-US"/>
          </a:p>
        </p:txBody>
      </p:sp>
      <p:sp>
        <p:nvSpPr>
          <p:cNvPr id="34818" name="Rectangle 2"/>
          <p:cNvSpPr>
            <a:spLocks noGrp="1" noChangeArrowheads="1"/>
          </p:cNvSpPr>
          <p:nvPr>
            <p:ph type="title"/>
          </p:nvPr>
        </p:nvSpPr>
        <p:spPr>
          <a:xfrm>
            <a:off x="685800" y="381000"/>
            <a:ext cx="7772400" cy="533400"/>
          </a:xfrm>
        </p:spPr>
        <p:txBody>
          <a:bodyPr>
            <a:normAutofit fontScale="90000"/>
          </a:bodyPr>
          <a:lstStyle/>
          <a:p>
            <a:pPr eaLnBrk="1" fontAlgn="auto" hangingPunct="1">
              <a:spcAft>
                <a:spcPts val="0"/>
              </a:spcAft>
              <a:defRPr/>
            </a:pPr>
            <a:r>
              <a:rPr lang="en-US" dirty="0"/>
              <a:t>Communication Diagrams</a:t>
            </a:r>
          </a:p>
        </p:txBody>
      </p:sp>
      <p:pic>
        <p:nvPicPr>
          <p:cNvPr id="40964" name="Picture 4" descr="Multiobjec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3713" y="2708275"/>
            <a:ext cx="396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Freeform 21"/>
          <p:cNvSpPr>
            <a:spLocks/>
          </p:cNvSpPr>
          <p:nvPr/>
        </p:nvSpPr>
        <p:spPr bwMode="auto">
          <a:xfrm>
            <a:off x="6654800" y="4032250"/>
            <a:ext cx="236538" cy="192088"/>
          </a:xfrm>
          <a:custGeom>
            <a:avLst/>
            <a:gdLst>
              <a:gd name="T0" fmla="*/ 0 w 149"/>
              <a:gd name="T1" fmla="*/ 0 h 121"/>
              <a:gd name="T2" fmla="*/ 2147483646 w 149"/>
              <a:gd name="T3" fmla="*/ 2147483646 h 121"/>
              <a:gd name="T4" fmla="*/ 2147483646 w 149"/>
              <a:gd name="T5" fmla="*/ 0 h 121"/>
              <a:gd name="T6" fmla="*/ 0 w 149"/>
              <a:gd name="T7" fmla="*/ 0 h 121"/>
              <a:gd name="T8" fmla="*/ 0 60000 65536"/>
              <a:gd name="T9" fmla="*/ 0 60000 65536"/>
              <a:gd name="T10" fmla="*/ 0 60000 65536"/>
              <a:gd name="T11" fmla="*/ 0 60000 65536"/>
              <a:gd name="T12" fmla="*/ 0 w 149"/>
              <a:gd name="T13" fmla="*/ 0 h 121"/>
              <a:gd name="T14" fmla="*/ 149 w 149"/>
              <a:gd name="T15" fmla="*/ 121 h 121"/>
            </a:gdLst>
            <a:ahLst/>
            <a:cxnLst>
              <a:cxn ang="T8">
                <a:pos x="T0" y="T1"/>
              </a:cxn>
              <a:cxn ang="T9">
                <a:pos x="T2" y="T3"/>
              </a:cxn>
              <a:cxn ang="T10">
                <a:pos x="T4" y="T5"/>
              </a:cxn>
              <a:cxn ang="T11">
                <a:pos x="T6" y="T7"/>
              </a:cxn>
            </a:cxnLst>
            <a:rect l="T12" t="T13" r="T14" b="T15"/>
            <a:pathLst>
              <a:path w="149" h="121">
                <a:moveTo>
                  <a:pt x="0" y="0"/>
                </a:moveTo>
                <a:lnTo>
                  <a:pt x="149" y="121"/>
                </a:lnTo>
                <a:lnTo>
                  <a:pt x="149" y="0"/>
                </a:lnTo>
                <a:lnTo>
                  <a:pt x="0" y="0"/>
                </a:lnTo>
                <a:close/>
              </a:path>
            </a:pathLst>
          </a:custGeom>
          <a:solidFill>
            <a:srgbClr val="FFFFFF"/>
          </a:solidFill>
          <a:ln w="7938">
            <a:solidFill>
              <a:srgbClr val="FFFFFF"/>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09600" y="1066800"/>
          <a:ext cx="7772400" cy="5530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4034" name="Rectangle 2"/>
          <p:cNvSpPr>
            <a:spLocks noGrp="1" noChangeArrowheads="1"/>
          </p:cNvSpPr>
          <p:nvPr>
            <p:ph type="title"/>
          </p:nvPr>
        </p:nvSpPr>
        <p:spPr>
          <a:xfrm>
            <a:off x="685800" y="381000"/>
            <a:ext cx="7772400" cy="533400"/>
          </a:xfrm>
        </p:spPr>
        <p:txBody>
          <a:bodyPr>
            <a:normAutofit fontScale="90000"/>
          </a:bodyPr>
          <a:lstStyle/>
          <a:p>
            <a:pPr eaLnBrk="1" fontAlgn="auto" hangingPunct="1">
              <a:spcAft>
                <a:spcPts val="0"/>
              </a:spcAft>
              <a:defRPr/>
            </a:pPr>
            <a:r>
              <a:rPr lang="en-US"/>
              <a:t>Design phase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age.freepik.com/free-photo/abstract-techno-background-with-connecting-lines_1048-5570.jpg">
            <a:extLst>
              <a:ext uri="{FF2B5EF4-FFF2-40B4-BE49-F238E27FC236}">
                <a16:creationId xmlns:a16="http://schemas.microsoft.com/office/drawing/2014/main" id="{8494A92D-5FEE-6449-B324-1915FBA1C71A}"/>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8000"/>
                    </a14:imgEffect>
                    <a14:imgEffect>
                      <a14:colorTemperature colorTemp="4700"/>
                    </a14:imgEffect>
                    <a14:imgEffect>
                      <a14:brightnessContrast bright="30000"/>
                    </a14:imgEffect>
                  </a14:imgLayer>
                </a14:imgProps>
              </a:ext>
              <a:ext uri="{28A0092B-C50C-407E-A947-70E740481C1C}">
                <a14:useLocalDpi xmlns:a14="http://schemas.microsoft.com/office/drawing/2010/main" val="0"/>
              </a:ext>
            </a:extLst>
          </a:blip>
          <a:srcRect/>
          <a:stretch>
            <a:fillRect/>
          </a:stretch>
        </p:blipFill>
        <p:spPr bwMode="auto">
          <a:xfrm>
            <a:off x="0" y="-12180"/>
            <a:ext cx="9144001" cy="6897564"/>
          </a:xfrm>
          <a:prstGeom prst="rect">
            <a:avLst/>
          </a:prstGeom>
          <a:noFill/>
          <a:extLst>
            <a:ext uri="{909E8E84-426E-40DD-AFC4-6F175D3DCCD1}">
              <a14:hiddenFill xmlns:a14="http://schemas.microsoft.com/office/drawing/2010/main">
                <a:solidFill>
                  <a:srgbClr val="FFFFFF"/>
                </a:solidFill>
              </a14:hiddenFill>
            </a:ext>
          </a:extLst>
        </p:spPr>
      </p:pic>
      <p:sp>
        <p:nvSpPr>
          <p:cNvPr id="20" name="Rounded Rectangle 19"/>
          <p:cNvSpPr/>
          <p:nvPr/>
        </p:nvSpPr>
        <p:spPr>
          <a:xfrm>
            <a:off x="275395" y="977403"/>
            <a:ext cx="8573557" cy="4905102"/>
          </a:xfrm>
          <a:prstGeom prst="roundRect">
            <a:avLst>
              <a:gd name="adj" fmla="val 2994"/>
            </a:avLst>
          </a:prstGeom>
          <a:noFill/>
          <a:ln w="25400">
            <a:gradFill>
              <a:gsLst>
                <a:gs pos="0">
                  <a:srgbClr val="002060">
                    <a:alpha val="50000"/>
                  </a:srgbClr>
                </a:gs>
                <a:gs pos="50000">
                  <a:srgbClr val="12FCF6">
                    <a:alpha val="33000"/>
                  </a:srgbClr>
                </a:gs>
                <a:gs pos="100000">
                  <a:srgbClr val="0070C0">
                    <a:alpha val="52000"/>
                  </a:srgbClr>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sz="1800">
              <a:solidFill>
                <a:prstClr val="white"/>
              </a:solidFill>
              <a:latin typeface="Arial"/>
            </a:endParaRPr>
          </a:p>
        </p:txBody>
      </p:sp>
      <p:sp>
        <p:nvSpPr>
          <p:cNvPr id="22" name="TextBox 21"/>
          <p:cNvSpPr txBox="1"/>
          <p:nvPr/>
        </p:nvSpPr>
        <p:spPr>
          <a:xfrm>
            <a:off x="295050" y="2852936"/>
            <a:ext cx="8525423" cy="715581"/>
          </a:xfrm>
          <a:prstGeom prst="rect">
            <a:avLst/>
          </a:prstGeom>
          <a:solidFill>
            <a:schemeClr val="tx1">
              <a:alpha val="71000"/>
            </a:schemeClr>
          </a:solidFill>
        </p:spPr>
        <p:txBody>
          <a:bodyPr wrap="square" rtlCol="0">
            <a:spAutoFit/>
          </a:bodyPr>
          <a:lstStyle/>
          <a:p>
            <a:pPr algn="ctr" defTabSz="914378"/>
            <a:r>
              <a:rPr lang="en-US" sz="4050" dirty="0">
                <a:solidFill>
                  <a:srgbClr val="55FDF9"/>
                </a:solidFill>
                <a:latin typeface="Arial"/>
              </a:rPr>
              <a:t>Design Patterns</a:t>
            </a:r>
          </a:p>
        </p:txBody>
      </p:sp>
      <p:pic>
        <p:nvPicPr>
          <p:cNvPr id="28" name="Picture 2" descr="http://www.i-studentadvisor.com/nci/english/nci-english_logo.jp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81001" y="1102368"/>
            <a:ext cx="1219200" cy="729573"/>
          </a:xfrm>
          <a:prstGeom prst="rect">
            <a:avLst/>
          </a:prstGeom>
          <a:noFill/>
          <a:effectLst>
            <a:glow rad="63500">
              <a:schemeClr val="accent1">
                <a:satMod val="175000"/>
                <a:alpha val="20000"/>
              </a:schemeClr>
            </a:glo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33A9C38-8979-054D-9901-0BFB5F7B6D0C}"/>
              </a:ext>
            </a:extLst>
          </p:cNvPr>
          <p:cNvSpPr txBox="1"/>
          <p:nvPr/>
        </p:nvSpPr>
        <p:spPr>
          <a:xfrm>
            <a:off x="3408185" y="5301208"/>
            <a:ext cx="2327625" cy="446276"/>
          </a:xfrm>
          <a:prstGeom prst="rect">
            <a:avLst/>
          </a:prstGeom>
          <a:noFill/>
        </p:spPr>
        <p:txBody>
          <a:bodyPr wrap="none" rtlCol="0">
            <a:spAutoFit/>
          </a:bodyPr>
          <a:lstStyle/>
          <a:p>
            <a:pPr algn="ctr" defTabSz="685783"/>
            <a:r>
              <a:rPr lang="en-US" sz="2300" kern="1400" spc="300" dirty="0">
                <a:solidFill>
                  <a:schemeClr val="bg1">
                    <a:alpha val="75000"/>
                  </a:schemeClr>
                </a:solidFill>
              </a:rPr>
              <a:t>John Andrews</a:t>
            </a:r>
          </a:p>
        </p:txBody>
      </p:sp>
    </p:spTree>
    <p:extLst>
      <p:ext uri="{BB962C8B-B14F-4D97-AF65-F5344CB8AC3E}">
        <p14:creationId xmlns:p14="http://schemas.microsoft.com/office/powerpoint/2010/main" val="27558567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827088" y="1412875"/>
            <a:ext cx="7162800" cy="5113338"/>
          </a:xfrm>
        </p:spPr>
        <p:txBody>
          <a:bodyPr/>
          <a:lstStyle/>
          <a:p>
            <a:pPr marL="285750" indent="-285750" eaLnBrk="1" hangingPunct="1">
              <a:buFontTx/>
              <a:buNone/>
            </a:pPr>
            <a:r>
              <a:rPr lang="en-IE" altLang="en-US" b="1" dirty="0"/>
              <a:t>Aim </a:t>
            </a:r>
          </a:p>
          <a:p>
            <a:pPr marL="285750" indent="-285750" eaLnBrk="1" hangingPunct="1">
              <a:buClr>
                <a:schemeClr val="bg2"/>
              </a:buClr>
              <a:buFont typeface="Wingdings" panose="05000000000000000000" pitchFamily="2" charset="2"/>
              <a:buChar char="§"/>
            </a:pPr>
            <a:r>
              <a:rPr lang="en-IE" altLang="en-US" dirty="0"/>
              <a:t>To Appreciate how to Apply Design Patterns/Principles</a:t>
            </a:r>
            <a:br>
              <a:rPr lang="en-IE" altLang="en-US" dirty="0"/>
            </a:br>
            <a:endParaRPr lang="en-IE" altLang="en-US" dirty="0"/>
          </a:p>
          <a:p>
            <a:pPr marL="285750" indent="-285750" eaLnBrk="1" hangingPunct="1">
              <a:buFontTx/>
              <a:buNone/>
            </a:pPr>
            <a:r>
              <a:rPr lang="en-IE" altLang="en-US" b="1" dirty="0"/>
              <a:t>Objectives </a:t>
            </a:r>
          </a:p>
          <a:p>
            <a:pPr marL="285750" indent="-285750" eaLnBrk="1" hangingPunct="1"/>
            <a:r>
              <a:rPr lang="en-GB" altLang="en-US" dirty="0"/>
              <a:t>To understand how to apply</a:t>
            </a:r>
          </a:p>
          <a:p>
            <a:pPr marL="685800" lvl="1" eaLnBrk="1" hangingPunct="1"/>
            <a:r>
              <a:rPr lang="en-GB" altLang="en-US" dirty="0"/>
              <a:t>The Expert pattern</a:t>
            </a:r>
          </a:p>
          <a:p>
            <a:pPr marL="685800" lvl="1" eaLnBrk="1" hangingPunct="1"/>
            <a:r>
              <a:rPr lang="en-GB" altLang="en-US" dirty="0"/>
              <a:t>The Creator pattern</a:t>
            </a:r>
          </a:p>
          <a:p>
            <a:pPr marL="685800" lvl="1" eaLnBrk="1" hangingPunct="1"/>
            <a:r>
              <a:rPr lang="en-GB" altLang="en-US" dirty="0"/>
              <a:t>The Controller pattern</a:t>
            </a:r>
          </a:p>
        </p:txBody>
      </p:sp>
      <p:sp>
        <p:nvSpPr>
          <p:cNvPr id="45058" name="Rectangle 2"/>
          <p:cNvSpPr>
            <a:spLocks noGrp="1" noChangeArrowheads="1"/>
          </p:cNvSpPr>
          <p:nvPr>
            <p:ph type="title"/>
          </p:nvPr>
        </p:nvSpPr>
        <p:spPr>
          <a:xfrm>
            <a:off x="976313" y="642938"/>
            <a:ext cx="6016625" cy="692150"/>
          </a:xfrm>
        </p:spPr>
        <p:txBody>
          <a:bodyPr>
            <a:normAutofit fontScale="90000"/>
          </a:bodyPr>
          <a:lstStyle/>
          <a:p>
            <a:pPr eaLnBrk="1" fontAlgn="auto" hangingPunct="1">
              <a:spcAft>
                <a:spcPts val="0"/>
              </a:spcAft>
              <a:defRPr/>
            </a:pPr>
            <a:r>
              <a:rPr lang="en-IE" dirty="0"/>
              <a:t>Aim and Objectives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083351683"/>
              </p:ext>
            </p:extLst>
          </p:nvPr>
        </p:nvGraphicFramePr>
        <p:xfrm>
          <a:off x="457200" y="1481328"/>
          <a:ext cx="8229600" cy="48279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pPr eaLnBrk="1" fontAlgn="auto" hangingPunct="1">
              <a:spcAft>
                <a:spcPts val="0"/>
              </a:spcAft>
              <a:defRPr/>
            </a:pPr>
            <a:r>
              <a:rPr lang="en-IE" dirty="0"/>
              <a:t>What is a Design Pattern?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age.freepik.com/free-photo/abstract-techno-background-with-connecting-lines_1048-5570.jpg">
            <a:extLst>
              <a:ext uri="{FF2B5EF4-FFF2-40B4-BE49-F238E27FC236}">
                <a16:creationId xmlns:a16="http://schemas.microsoft.com/office/drawing/2014/main" id="{8494A92D-5FEE-6449-B324-1915FBA1C71A}"/>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8000"/>
                    </a14:imgEffect>
                    <a14:imgEffect>
                      <a14:colorTemperature colorTemp="4700"/>
                    </a14:imgEffect>
                    <a14:imgEffect>
                      <a14:brightnessContrast bright="30000"/>
                    </a14:imgEffect>
                  </a14:imgLayer>
                </a14:imgProps>
              </a:ext>
              <a:ext uri="{28A0092B-C50C-407E-A947-70E740481C1C}">
                <a14:useLocalDpi xmlns:a14="http://schemas.microsoft.com/office/drawing/2010/main" val="0"/>
              </a:ext>
            </a:extLst>
          </a:blip>
          <a:srcRect/>
          <a:stretch>
            <a:fillRect/>
          </a:stretch>
        </p:blipFill>
        <p:spPr bwMode="auto">
          <a:xfrm>
            <a:off x="0" y="-12180"/>
            <a:ext cx="9144001" cy="6897564"/>
          </a:xfrm>
          <a:prstGeom prst="rect">
            <a:avLst/>
          </a:prstGeom>
          <a:noFill/>
          <a:extLst>
            <a:ext uri="{909E8E84-426E-40DD-AFC4-6F175D3DCCD1}">
              <a14:hiddenFill xmlns:a14="http://schemas.microsoft.com/office/drawing/2010/main">
                <a:solidFill>
                  <a:srgbClr val="FFFFFF"/>
                </a:solidFill>
              </a14:hiddenFill>
            </a:ext>
          </a:extLst>
        </p:spPr>
      </p:pic>
      <p:sp>
        <p:nvSpPr>
          <p:cNvPr id="20" name="Rounded Rectangle 19"/>
          <p:cNvSpPr/>
          <p:nvPr/>
        </p:nvSpPr>
        <p:spPr>
          <a:xfrm>
            <a:off x="275395" y="977403"/>
            <a:ext cx="8573557" cy="4905102"/>
          </a:xfrm>
          <a:prstGeom prst="roundRect">
            <a:avLst>
              <a:gd name="adj" fmla="val 2994"/>
            </a:avLst>
          </a:prstGeom>
          <a:noFill/>
          <a:ln w="25400">
            <a:gradFill>
              <a:gsLst>
                <a:gs pos="0">
                  <a:srgbClr val="002060">
                    <a:alpha val="50000"/>
                  </a:srgbClr>
                </a:gs>
                <a:gs pos="50000">
                  <a:srgbClr val="12FCF6">
                    <a:alpha val="33000"/>
                  </a:srgbClr>
                </a:gs>
                <a:gs pos="100000">
                  <a:srgbClr val="0070C0">
                    <a:alpha val="52000"/>
                  </a:srgbClr>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en-US" sz="1800">
              <a:solidFill>
                <a:prstClr val="white"/>
              </a:solidFill>
              <a:latin typeface="Arial"/>
            </a:endParaRPr>
          </a:p>
        </p:txBody>
      </p:sp>
      <p:sp>
        <p:nvSpPr>
          <p:cNvPr id="22" name="TextBox 21"/>
          <p:cNvSpPr txBox="1"/>
          <p:nvPr/>
        </p:nvSpPr>
        <p:spPr>
          <a:xfrm>
            <a:off x="295050" y="2852936"/>
            <a:ext cx="8525423" cy="715581"/>
          </a:xfrm>
          <a:prstGeom prst="rect">
            <a:avLst/>
          </a:prstGeom>
          <a:solidFill>
            <a:schemeClr val="tx1">
              <a:alpha val="71000"/>
            </a:schemeClr>
          </a:solidFill>
        </p:spPr>
        <p:txBody>
          <a:bodyPr wrap="square" rtlCol="0">
            <a:spAutoFit/>
          </a:bodyPr>
          <a:lstStyle/>
          <a:p>
            <a:pPr algn="ctr" defTabSz="914378"/>
            <a:r>
              <a:rPr lang="en-US" sz="4050" dirty="0">
                <a:solidFill>
                  <a:srgbClr val="55FDF9"/>
                </a:solidFill>
                <a:latin typeface="Arial"/>
              </a:rPr>
              <a:t>Communication Diagrams</a:t>
            </a:r>
          </a:p>
        </p:txBody>
      </p:sp>
      <p:pic>
        <p:nvPicPr>
          <p:cNvPr id="28" name="Picture 2" descr="http://www.i-studentadvisor.com/nci/english/nci-english_logo.jp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81001" y="1102368"/>
            <a:ext cx="1219200" cy="729573"/>
          </a:xfrm>
          <a:prstGeom prst="rect">
            <a:avLst/>
          </a:prstGeom>
          <a:noFill/>
          <a:effectLst>
            <a:glow rad="63500">
              <a:schemeClr val="accent1">
                <a:satMod val="175000"/>
                <a:alpha val="20000"/>
              </a:schemeClr>
            </a:glo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33A9C38-8979-054D-9901-0BFB5F7B6D0C}"/>
              </a:ext>
            </a:extLst>
          </p:cNvPr>
          <p:cNvSpPr txBox="1"/>
          <p:nvPr/>
        </p:nvSpPr>
        <p:spPr>
          <a:xfrm>
            <a:off x="3408185" y="5301208"/>
            <a:ext cx="2327625" cy="446276"/>
          </a:xfrm>
          <a:prstGeom prst="rect">
            <a:avLst/>
          </a:prstGeom>
          <a:noFill/>
        </p:spPr>
        <p:txBody>
          <a:bodyPr wrap="none" rtlCol="0">
            <a:spAutoFit/>
          </a:bodyPr>
          <a:lstStyle/>
          <a:p>
            <a:pPr algn="ctr" defTabSz="685783"/>
            <a:r>
              <a:rPr lang="en-US" sz="2300" kern="1400" spc="300" dirty="0">
                <a:solidFill>
                  <a:schemeClr val="bg1">
                    <a:alpha val="75000"/>
                  </a:schemeClr>
                </a:solidFill>
              </a:rPr>
              <a:t>John Andrews</a:t>
            </a:r>
          </a:p>
        </p:txBody>
      </p:sp>
    </p:spTree>
    <p:extLst>
      <p:ext uri="{BB962C8B-B14F-4D97-AF65-F5344CB8AC3E}">
        <p14:creationId xmlns:p14="http://schemas.microsoft.com/office/powerpoint/2010/main" val="35324891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1268760"/>
          <a:ext cx="8229600" cy="4968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pPr eaLnBrk="1" fontAlgn="auto" hangingPunct="1">
              <a:spcAft>
                <a:spcPts val="0"/>
              </a:spcAft>
              <a:defRPr/>
            </a:pPr>
            <a:r>
              <a:rPr lang="en-IE" dirty="0"/>
              <a:t>Benefits of Design Patterns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Rural Ireland 1970s</a:t>
            </a:r>
          </a:p>
          <a:p>
            <a:r>
              <a:rPr lang="en-GB" dirty="0"/>
              <a:t>Jack </a:t>
            </a:r>
            <a:r>
              <a:rPr lang="en-GB" dirty="0" err="1"/>
              <a:t>FitzSimons</a:t>
            </a:r>
            <a:r>
              <a:rPr lang="en-GB" dirty="0"/>
              <a:t> …</a:t>
            </a:r>
          </a:p>
          <a:p>
            <a:r>
              <a:rPr lang="en-GB" dirty="0"/>
              <a:t>20 patterns for bungalows</a:t>
            </a:r>
          </a:p>
          <a:p>
            <a:r>
              <a:rPr lang="en-GB" dirty="0"/>
              <a:t>Principle of Design Patterns in action</a:t>
            </a:r>
          </a:p>
        </p:txBody>
      </p:sp>
      <p:sp>
        <p:nvSpPr>
          <p:cNvPr id="3" name="Title 2"/>
          <p:cNvSpPr>
            <a:spLocks noGrp="1"/>
          </p:cNvSpPr>
          <p:nvPr>
            <p:ph type="title"/>
          </p:nvPr>
        </p:nvSpPr>
        <p:spPr>
          <a:xfrm>
            <a:off x="457200" y="274638"/>
            <a:ext cx="8229600" cy="1143000"/>
          </a:xfrm>
        </p:spPr>
        <p:txBody>
          <a:bodyPr/>
          <a:lstStyle/>
          <a:p>
            <a:r>
              <a:rPr lang="en-GB" dirty="0"/>
              <a:t>Architecture: Bungalow Bliss</a:t>
            </a:r>
          </a:p>
        </p:txBody>
      </p:sp>
    </p:spTree>
    <p:extLst>
      <p:ext uri="{BB962C8B-B14F-4D97-AF65-F5344CB8AC3E}">
        <p14:creationId xmlns:p14="http://schemas.microsoft.com/office/powerpoint/2010/main" val="1339649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1196752"/>
          <a:ext cx="9144000" cy="56612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normAutofit fontScale="90000"/>
          </a:bodyPr>
          <a:lstStyle/>
          <a:p>
            <a:pPr eaLnBrk="1" fontAlgn="auto" hangingPunct="1">
              <a:spcAft>
                <a:spcPts val="0"/>
              </a:spcAft>
              <a:defRPr/>
            </a:pPr>
            <a:r>
              <a:rPr lang="en-IE" dirty="0"/>
              <a:t>A Pattern has 4 essential elements: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900113" y="476250"/>
            <a:ext cx="7772400" cy="533400"/>
          </a:xfrm>
        </p:spPr>
        <p:txBody>
          <a:bodyPr>
            <a:normAutofit fontScale="90000"/>
          </a:bodyPr>
          <a:lstStyle/>
          <a:p>
            <a:pPr eaLnBrk="1" fontAlgn="auto" hangingPunct="1">
              <a:spcAft>
                <a:spcPts val="0"/>
              </a:spcAft>
              <a:defRPr/>
            </a:pPr>
            <a:r>
              <a:rPr lang="en-US" dirty="0"/>
              <a:t>Design phase - Patterns</a:t>
            </a:r>
          </a:p>
        </p:txBody>
      </p:sp>
      <p:graphicFrame>
        <p:nvGraphicFramePr>
          <p:cNvPr id="4" name="Content Placeholder 3"/>
          <p:cNvGraphicFramePr>
            <a:graphicFrameLocks noGrp="1"/>
          </p:cNvGraphicFramePr>
          <p:nvPr>
            <p:ph idx="1"/>
          </p:nvPr>
        </p:nvGraphicFramePr>
        <p:xfrm>
          <a:off x="179512" y="1066800"/>
          <a:ext cx="8712968" cy="5386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lIns="91797" tIns="45898" rIns="91797" bIns="45898"/>
          <a:lstStyle/>
          <a:p>
            <a:pPr eaLnBrk="1" fontAlgn="auto" hangingPunct="1">
              <a:spcAft>
                <a:spcPts val="0"/>
              </a:spcAft>
              <a:defRPr/>
            </a:pPr>
            <a:r>
              <a:rPr lang="en-GB"/>
              <a:t>Design patterns</a:t>
            </a:r>
          </a:p>
        </p:txBody>
      </p:sp>
      <p:graphicFrame>
        <p:nvGraphicFramePr>
          <p:cNvPr id="4" name="Diagram 3"/>
          <p:cNvGraphicFramePr/>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09600" y="1066800"/>
          <a:ext cx="77724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5058" name="Rectangle 2"/>
          <p:cNvSpPr>
            <a:spLocks noGrp="1" noChangeArrowheads="1"/>
          </p:cNvSpPr>
          <p:nvPr>
            <p:ph type="title"/>
          </p:nvPr>
        </p:nvSpPr>
        <p:spPr>
          <a:xfrm>
            <a:off x="685800" y="381000"/>
            <a:ext cx="7772400" cy="533400"/>
          </a:xfrm>
        </p:spPr>
        <p:txBody>
          <a:bodyPr>
            <a:normAutofit fontScale="90000"/>
          </a:bodyPr>
          <a:lstStyle/>
          <a:p>
            <a:pPr eaLnBrk="1" fontAlgn="auto" hangingPunct="1">
              <a:spcAft>
                <a:spcPts val="0"/>
              </a:spcAft>
              <a:defRPr/>
            </a:pPr>
            <a:r>
              <a:rPr lang="en-IE" dirty="0"/>
              <a:t>Responsibilities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09600" y="1066800"/>
          <a:ext cx="77724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4274" name="Rectangle 2"/>
          <p:cNvSpPr>
            <a:spLocks noGrp="1" noChangeArrowheads="1"/>
          </p:cNvSpPr>
          <p:nvPr>
            <p:ph type="title"/>
          </p:nvPr>
        </p:nvSpPr>
        <p:spPr>
          <a:xfrm>
            <a:off x="685800" y="381000"/>
            <a:ext cx="7772400" cy="533400"/>
          </a:xfrm>
        </p:spPr>
        <p:txBody>
          <a:bodyPr>
            <a:normAutofit fontScale="90000"/>
          </a:bodyPr>
          <a:lstStyle/>
          <a:p>
            <a:pPr eaLnBrk="1" fontAlgn="auto" hangingPunct="1">
              <a:spcAft>
                <a:spcPts val="0"/>
              </a:spcAft>
              <a:defRPr/>
            </a:pPr>
            <a:r>
              <a:rPr lang="en-IE" dirty="0"/>
              <a:t>Responsibilities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381000"/>
            <a:ext cx="7772400" cy="533400"/>
          </a:xfrm>
        </p:spPr>
        <p:txBody>
          <a:bodyPr>
            <a:normAutofit fontScale="90000"/>
          </a:bodyPr>
          <a:lstStyle/>
          <a:p>
            <a:pPr eaLnBrk="1" fontAlgn="auto" hangingPunct="1">
              <a:spcAft>
                <a:spcPts val="0"/>
              </a:spcAft>
              <a:defRPr/>
            </a:pPr>
            <a:r>
              <a:rPr lang="en-US" dirty="0"/>
              <a:t>Design phase - Patterns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04690123"/>
              </p:ext>
            </p:extLst>
          </p:nvPr>
        </p:nvGraphicFramePr>
        <p:xfrm>
          <a:off x="609600" y="1066800"/>
          <a:ext cx="8066856"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381000"/>
            <a:ext cx="7772400" cy="533400"/>
          </a:xfrm>
        </p:spPr>
        <p:txBody>
          <a:bodyPr>
            <a:normAutofit fontScale="90000"/>
          </a:bodyPr>
          <a:lstStyle/>
          <a:p>
            <a:pPr eaLnBrk="1" fontAlgn="auto" hangingPunct="1">
              <a:spcAft>
                <a:spcPts val="0"/>
              </a:spcAft>
              <a:defRPr/>
            </a:pPr>
            <a:r>
              <a:rPr lang="en-US" dirty="0"/>
              <a:t>Design phase - Creator Pattern</a:t>
            </a:r>
          </a:p>
        </p:txBody>
      </p:sp>
      <p:sp>
        <p:nvSpPr>
          <p:cNvPr id="31747" name="Rectangle 3"/>
          <p:cNvSpPr>
            <a:spLocks noGrp="1" noChangeArrowheads="1"/>
          </p:cNvSpPr>
          <p:nvPr>
            <p:ph idx="1"/>
          </p:nvPr>
        </p:nvSpPr>
        <p:spPr>
          <a:xfrm>
            <a:off x="609600" y="1066800"/>
            <a:ext cx="7772400" cy="5029200"/>
          </a:xfrm>
        </p:spPr>
        <p:txBody>
          <a:bodyPr/>
          <a:lstStyle/>
          <a:p>
            <a:pPr eaLnBrk="1" hangingPunct="1"/>
            <a:r>
              <a:rPr lang="en-US" altLang="en-US"/>
              <a:t>Who should be responsible for creating a new instance of some class?</a:t>
            </a:r>
          </a:p>
          <a:p>
            <a:pPr lvl="1" eaLnBrk="1" hangingPunct="1"/>
            <a:r>
              <a:rPr lang="en-US" altLang="en-US"/>
              <a:t>The creation of objects is one of the most common activities in an object-oriented system.</a:t>
            </a:r>
          </a:p>
          <a:p>
            <a:pPr eaLnBrk="1" hangingPunct="1"/>
            <a:r>
              <a:rPr lang="en-US" altLang="en-US" b="1"/>
              <a:t>Solution</a:t>
            </a:r>
            <a:r>
              <a:rPr lang="en-US" altLang="en-US"/>
              <a:t>: Assign class B the responsibility to create an instance of class A if one of the following is true:</a:t>
            </a:r>
          </a:p>
          <a:p>
            <a:pPr lvl="1" eaLnBrk="1" hangingPunct="1"/>
            <a:r>
              <a:rPr lang="en-US" altLang="en-US"/>
              <a:t>B </a:t>
            </a:r>
            <a:r>
              <a:rPr lang="en-US" altLang="en-US" i="1">
                <a:solidFill>
                  <a:srgbClr val="FF0000"/>
                </a:solidFill>
              </a:rPr>
              <a:t>aggregates</a:t>
            </a:r>
            <a:r>
              <a:rPr lang="en-US" altLang="en-US"/>
              <a:t> A objects</a:t>
            </a:r>
          </a:p>
          <a:p>
            <a:pPr lvl="1" eaLnBrk="1" hangingPunct="1"/>
            <a:r>
              <a:rPr lang="en-US" altLang="en-US"/>
              <a:t>B </a:t>
            </a:r>
            <a:r>
              <a:rPr lang="en-US" altLang="en-US" i="1">
                <a:solidFill>
                  <a:srgbClr val="FF0000"/>
                </a:solidFill>
              </a:rPr>
              <a:t>closely uses</a:t>
            </a:r>
            <a:r>
              <a:rPr lang="en-US" altLang="en-US">
                <a:solidFill>
                  <a:srgbClr val="FF0000"/>
                </a:solidFill>
              </a:rPr>
              <a:t> </a:t>
            </a:r>
            <a:r>
              <a:rPr lang="en-US" altLang="en-US"/>
              <a:t>A objects</a:t>
            </a:r>
          </a:p>
          <a:p>
            <a:pPr lvl="1" eaLnBrk="1" hangingPunct="1"/>
            <a:r>
              <a:rPr lang="en-US" altLang="en-US"/>
              <a:t>B </a:t>
            </a:r>
            <a:r>
              <a:rPr lang="en-US" altLang="en-US" i="1">
                <a:solidFill>
                  <a:srgbClr val="FF0000"/>
                </a:solidFill>
              </a:rPr>
              <a:t>has initializing data</a:t>
            </a:r>
            <a:r>
              <a:rPr lang="en-US" altLang="en-US">
                <a:solidFill>
                  <a:srgbClr val="FF0000"/>
                </a:solidFill>
              </a:rPr>
              <a:t> </a:t>
            </a:r>
            <a:r>
              <a:rPr lang="en-US" altLang="en-US"/>
              <a:t>that will be passed to A when it is created.</a:t>
            </a:r>
            <a:r>
              <a:rPr lang="en-US" altLang="en-US" sz="1800"/>
              <a:t> </a:t>
            </a:r>
          </a:p>
        </p:txBody>
      </p:sp>
    </p:spTree>
    <p:extLst>
      <p:ext uri="{BB962C8B-B14F-4D97-AF65-F5344CB8AC3E}">
        <p14:creationId xmlns:p14="http://schemas.microsoft.com/office/powerpoint/2010/main" val="3711902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9513" y="2480108"/>
            <a:ext cx="2952327" cy="2567693"/>
          </a:xfrm>
        </p:spPr>
      </p:pic>
      <p:sp>
        <p:nvSpPr>
          <p:cNvPr id="3" name="Title 2"/>
          <p:cNvSpPr>
            <a:spLocks noGrp="1"/>
          </p:cNvSpPr>
          <p:nvPr>
            <p:ph type="title"/>
          </p:nvPr>
        </p:nvSpPr>
        <p:spPr/>
        <p:txBody>
          <a:bodyPr/>
          <a:lstStyle/>
          <a:p>
            <a:r>
              <a:rPr lang="en-GB" dirty="0"/>
              <a:t>Overview – Creator Example</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0455" y="2490713"/>
            <a:ext cx="2099388" cy="256465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0467" y="2480109"/>
            <a:ext cx="2195870" cy="2575263"/>
          </a:xfrm>
          <a:prstGeom prst="rect">
            <a:avLst/>
          </a:prstGeom>
        </p:spPr>
      </p:pic>
    </p:spTree>
    <p:extLst>
      <p:ext uri="{BB962C8B-B14F-4D97-AF65-F5344CB8AC3E}">
        <p14:creationId xmlns:p14="http://schemas.microsoft.com/office/powerpoint/2010/main" val="4074052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89782023"/>
              </p:ext>
            </p:extLst>
          </p:nvPr>
        </p:nvGraphicFramePr>
        <p:xfrm>
          <a:off x="685800" y="1066800"/>
          <a:ext cx="77724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1442" name="Rectangle 2"/>
          <p:cNvSpPr>
            <a:spLocks noGrp="1" noChangeArrowheads="1"/>
          </p:cNvSpPr>
          <p:nvPr>
            <p:ph type="title"/>
          </p:nvPr>
        </p:nvSpPr>
        <p:spPr>
          <a:xfrm>
            <a:off x="685800" y="381000"/>
            <a:ext cx="7772400" cy="533400"/>
          </a:xfrm>
        </p:spPr>
        <p:txBody>
          <a:bodyPr>
            <a:normAutofit fontScale="90000"/>
          </a:bodyPr>
          <a:lstStyle/>
          <a:p>
            <a:pPr eaLnBrk="1" fontAlgn="auto" hangingPunct="1">
              <a:spcAft>
                <a:spcPts val="0"/>
              </a:spcAft>
              <a:defRPr/>
            </a:pPr>
            <a:r>
              <a:rPr lang="en-US" dirty="0"/>
              <a:t>Design phase initiation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381000"/>
            <a:ext cx="7772400" cy="533400"/>
          </a:xfrm>
        </p:spPr>
        <p:txBody>
          <a:bodyPr>
            <a:normAutofit fontScale="90000"/>
          </a:bodyPr>
          <a:lstStyle/>
          <a:p>
            <a:pPr eaLnBrk="1" fontAlgn="auto" hangingPunct="1">
              <a:spcAft>
                <a:spcPts val="0"/>
              </a:spcAft>
              <a:defRPr/>
            </a:pPr>
            <a:r>
              <a:rPr lang="en-US" dirty="0"/>
              <a:t>Design phase - Creator Pattern</a:t>
            </a:r>
          </a:p>
        </p:txBody>
      </p:sp>
      <p:sp>
        <p:nvSpPr>
          <p:cNvPr id="32771" name="Rectangle 3"/>
          <p:cNvSpPr>
            <a:spLocks noGrp="1" noChangeArrowheads="1"/>
          </p:cNvSpPr>
          <p:nvPr>
            <p:ph idx="1"/>
          </p:nvPr>
        </p:nvSpPr>
        <p:spPr>
          <a:xfrm>
            <a:off x="609600" y="1066800"/>
            <a:ext cx="7772400" cy="2433638"/>
          </a:xfrm>
        </p:spPr>
        <p:txBody>
          <a:bodyPr/>
          <a:lstStyle/>
          <a:p>
            <a:pPr eaLnBrk="1" hangingPunct="1"/>
            <a:r>
              <a:rPr lang="en-US" altLang="en-US"/>
              <a:t>Example:</a:t>
            </a:r>
          </a:p>
          <a:p>
            <a:pPr lvl="1" eaLnBrk="1" hangingPunct="1"/>
            <a:r>
              <a:rPr lang="en-US" altLang="en-US"/>
              <a:t>In the POST application, who should be responsible for creating a </a:t>
            </a:r>
            <a:r>
              <a:rPr lang="en-US" altLang="en-US" i="1"/>
              <a:t>SaleLineItem</a:t>
            </a:r>
            <a:r>
              <a:rPr lang="en-US" altLang="en-US"/>
              <a:t>?</a:t>
            </a:r>
          </a:p>
          <a:p>
            <a:pPr lvl="1" eaLnBrk="1" hangingPunct="1"/>
            <a:r>
              <a:rPr lang="en-US" altLang="en-US"/>
              <a:t>By Creator, we should look for a class that aggregates </a:t>
            </a:r>
            <a:r>
              <a:rPr lang="en-US" altLang="en-US" i="1"/>
              <a:t>SalesLineItem </a:t>
            </a:r>
            <a:r>
              <a:rPr lang="en-US" altLang="en-US"/>
              <a:t>instances:</a:t>
            </a:r>
          </a:p>
          <a:p>
            <a:pPr lvl="1" eaLnBrk="1" hangingPunct="1"/>
            <a:r>
              <a:rPr lang="en-US" altLang="en-US"/>
              <a:t>Consider the partial conceptual model:</a:t>
            </a:r>
            <a:endParaRPr lang="en-US" altLang="en-US" sz="1800"/>
          </a:p>
        </p:txBody>
      </p:sp>
      <p:pic>
        <p:nvPicPr>
          <p:cNvPr id="32772" name="Picture 4" descr="ACD-Sale-SLI-P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3429000"/>
            <a:ext cx="6488113"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32790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381000"/>
            <a:ext cx="7772400" cy="533400"/>
          </a:xfrm>
        </p:spPr>
        <p:txBody>
          <a:bodyPr>
            <a:normAutofit fontScale="90000"/>
          </a:bodyPr>
          <a:lstStyle/>
          <a:p>
            <a:pPr eaLnBrk="1" fontAlgn="auto" hangingPunct="1">
              <a:spcAft>
                <a:spcPts val="0"/>
              </a:spcAft>
              <a:defRPr/>
            </a:pPr>
            <a:r>
              <a:rPr lang="en-US" dirty="0"/>
              <a:t>Design phase - Creator Pattern</a:t>
            </a:r>
          </a:p>
        </p:txBody>
      </p:sp>
      <p:sp>
        <p:nvSpPr>
          <p:cNvPr id="20483" name="Rectangle 3"/>
          <p:cNvSpPr>
            <a:spLocks noGrp="1" noChangeArrowheads="1"/>
          </p:cNvSpPr>
          <p:nvPr>
            <p:ph idx="1"/>
          </p:nvPr>
        </p:nvSpPr>
        <p:spPr>
          <a:xfrm>
            <a:off x="609600" y="1066800"/>
            <a:ext cx="7994650" cy="5241925"/>
          </a:xfrm>
        </p:spPr>
        <p:txBody>
          <a:bodyPr>
            <a:normAutofit fontScale="92500" lnSpcReduction="10000"/>
          </a:bodyPr>
          <a:lstStyle/>
          <a:p>
            <a:pPr marL="365760" indent="-256032" eaLnBrk="1" fontAlgn="auto" hangingPunct="1">
              <a:spcAft>
                <a:spcPts val="0"/>
              </a:spcAft>
              <a:buFont typeface="Wingdings 3"/>
              <a:buChar char=""/>
              <a:defRPr/>
            </a:pPr>
            <a:r>
              <a:rPr lang="en-US" dirty="0"/>
              <a:t>Since</a:t>
            </a:r>
            <a:r>
              <a:rPr lang="en-US" i="1" dirty="0"/>
              <a:t> Sale</a:t>
            </a:r>
            <a:r>
              <a:rPr lang="en-US" dirty="0"/>
              <a:t> aggregates many </a:t>
            </a:r>
            <a:r>
              <a:rPr lang="en-US" i="1" dirty="0"/>
              <a:t>SalesLineItem</a:t>
            </a:r>
            <a:r>
              <a:rPr lang="en-US" dirty="0"/>
              <a:t> objects, the creator pattern suggests </a:t>
            </a:r>
            <a:r>
              <a:rPr lang="en-US" i="1" dirty="0"/>
              <a:t>Sale</a:t>
            </a:r>
            <a:r>
              <a:rPr lang="en-US" dirty="0"/>
              <a:t> is a good candidate to have the responsibility of creating </a:t>
            </a:r>
            <a:r>
              <a:rPr lang="en-US" i="1" dirty="0"/>
              <a:t>SalesLineItem</a:t>
            </a:r>
            <a:r>
              <a:rPr lang="en-US" dirty="0"/>
              <a:t> instances:</a:t>
            </a:r>
          </a:p>
          <a:p>
            <a:pPr marL="365760" indent="-256032" eaLnBrk="1" fontAlgn="auto" hangingPunct="1">
              <a:spcAft>
                <a:spcPts val="0"/>
              </a:spcAft>
              <a:buFont typeface="Wingdings 3"/>
              <a:buChar char=""/>
              <a:defRPr/>
            </a:pPr>
            <a:endParaRPr lang="en-US" dirty="0"/>
          </a:p>
          <a:p>
            <a:pPr marL="365760" indent="-256032" eaLnBrk="1" fontAlgn="auto" hangingPunct="1">
              <a:spcAft>
                <a:spcPts val="0"/>
              </a:spcAft>
              <a:buFont typeface="Wingdings 3"/>
              <a:buChar char=""/>
              <a:defRPr/>
            </a:pPr>
            <a:endParaRPr lang="en-US" dirty="0"/>
          </a:p>
          <a:p>
            <a:pPr marL="365760" indent="-256032" eaLnBrk="1" fontAlgn="auto" hangingPunct="1">
              <a:spcAft>
                <a:spcPts val="0"/>
              </a:spcAft>
              <a:buFont typeface="Wingdings 3"/>
              <a:buChar char=""/>
              <a:defRPr/>
            </a:pPr>
            <a:endParaRPr lang="en-US" dirty="0"/>
          </a:p>
          <a:p>
            <a:pPr marL="365760" indent="-256032" eaLnBrk="1" fontAlgn="auto" hangingPunct="1">
              <a:spcAft>
                <a:spcPts val="0"/>
              </a:spcAft>
              <a:buFont typeface="Wingdings 3"/>
              <a:buChar char=""/>
              <a:defRPr/>
            </a:pPr>
            <a:endParaRPr lang="en-US" dirty="0"/>
          </a:p>
          <a:p>
            <a:pPr marL="365760" indent="-256032" eaLnBrk="1" fontAlgn="auto" hangingPunct="1">
              <a:spcAft>
                <a:spcPts val="0"/>
              </a:spcAft>
              <a:buFont typeface="Wingdings 3"/>
              <a:buChar char=""/>
              <a:defRPr/>
            </a:pPr>
            <a:endParaRPr lang="en-US" dirty="0"/>
          </a:p>
          <a:p>
            <a:pPr marL="365760" indent="-256032" eaLnBrk="1" fontAlgn="auto" hangingPunct="1">
              <a:spcAft>
                <a:spcPts val="0"/>
              </a:spcAft>
              <a:buFont typeface="Wingdings 3"/>
              <a:buChar char=""/>
              <a:defRPr/>
            </a:pPr>
            <a:endParaRPr lang="en-US" dirty="0"/>
          </a:p>
          <a:p>
            <a:pPr marL="365760" indent="-256032" eaLnBrk="1" fontAlgn="auto" hangingPunct="1">
              <a:spcAft>
                <a:spcPts val="0"/>
              </a:spcAft>
              <a:buFont typeface="Wingdings 3"/>
              <a:buChar char=""/>
              <a:defRPr/>
            </a:pPr>
            <a:endParaRPr lang="en-US" dirty="0"/>
          </a:p>
          <a:p>
            <a:pPr marL="365760" indent="-256032" eaLnBrk="1" fontAlgn="auto" hangingPunct="1">
              <a:spcAft>
                <a:spcPts val="0"/>
              </a:spcAft>
              <a:buFont typeface="Wingdings 3"/>
              <a:buChar char=""/>
              <a:defRPr/>
            </a:pPr>
            <a:r>
              <a:rPr lang="en-US" dirty="0"/>
              <a:t>This assignment of responsibilities requires that a </a:t>
            </a:r>
            <a:r>
              <a:rPr lang="en-US" i="1" dirty="0"/>
              <a:t>makeLineItem </a:t>
            </a:r>
            <a:r>
              <a:rPr lang="en-US" dirty="0"/>
              <a:t>method be defined in </a:t>
            </a:r>
            <a:r>
              <a:rPr lang="en-US" i="1" dirty="0"/>
              <a:t>Sale</a:t>
            </a:r>
            <a:r>
              <a:rPr lang="en-US" dirty="0"/>
              <a:t>.</a:t>
            </a:r>
            <a:endParaRPr lang="en-US" sz="2200" dirty="0"/>
          </a:p>
        </p:txBody>
      </p:sp>
      <p:sp>
        <p:nvSpPr>
          <p:cNvPr id="33796" name="Rectangle 5"/>
          <p:cNvSpPr>
            <a:spLocks noChangeArrowheads="1"/>
          </p:cNvSpPr>
          <p:nvPr/>
        </p:nvSpPr>
        <p:spPr bwMode="auto">
          <a:xfrm>
            <a:off x="7175500" y="2965450"/>
            <a:ext cx="1250950" cy="354013"/>
          </a:xfrm>
          <a:prstGeom prst="rect">
            <a:avLst/>
          </a:prstGeom>
          <a:solidFill>
            <a:srgbClr val="FFFFFF"/>
          </a:solidFill>
          <a:ln w="635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33797" name="Rectangle 6"/>
          <p:cNvSpPr>
            <a:spLocks noChangeArrowheads="1"/>
          </p:cNvSpPr>
          <p:nvPr/>
        </p:nvSpPr>
        <p:spPr bwMode="auto">
          <a:xfrm>
            <a:off x="7650163" y="3049588"/>
            <a:ext cx="29051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0000"/>
                </a:solidFill>
                <a:latin typeface="Arial Narrow" panose="020B0606020202030204" pitchFamily="34" charset="0"/>
              </a:rPr>
              <a:t>Sale</a:t>
            </a:r>
            <a:endParaRPr lang="en-US" altLang="en-US" sz="1400">
              <a:latin typeface="Arial Narrow" panose="020B0606020202030204" pitchFamily="34" charset="0"/>
            </a:endParaRPr>
          </a:p>
        </p:txBody>
      </p:sp>
      <p:sp>
        <p:nvSpPr>
          <p:cNvPr id="33798" name="Rectangle 7"/>
          <p:cNvSpPr>
            <a:spLocks noChangeArrowheads="1"/>
          </p:cNvSpPr>
          <p:nvPr/>
        </p:nvSpPr>
        <p:spPr bwMode="auto">
          <a:xfrm>
            <a:off x="7175500" y="3319463"/>
            <a:ext cx="1250950" cy="536575"/>
          </a:xfrm>
          <a:prstGeom prst="rect">
            <a:avLst/>
          </a:prstGeom>
          <a:solidFill>
            <a:srgbClr val="FFFFFF"/>
          </a:solidFill>
          <a:ln w="635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33799" name="Rectangle 8"/>
          <p:cNvSpPr>
            <a:spLocks noChangeArrowheads="1"/>
          </p:cNvSpPr>
          <p:nvPr/>
        </p:nvSpPr>
        <p:spPr bwMode="auto">
          <a:xfrm>
            <a:off x="7262813" y="3400425"/>
            <a:ext cx="2841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0000"/>
                </a:solidFill>
                <a:latin typeface="Arial Narrow" panose="020B0606020202030204" pitchFamily="34" charset="0"/>
              </a:rPr>
              <a:t>date</a:t>
            </a:r>
            <a:endParaRPr lang="en-US" altLang="en-US" sz="1400">
              <a:latin typeface="Arial Narrow" panose="020B0606020202030204" pitchFamily="34" charset="0"/>
            </a:endParaRPr>
          </a:p>
        </p:txBody>
      </p:sp>
      <p:sp>
        <p:nvSpPr>
          <p:cNvPr id="33800" name="Rectangle 9"/>
          <p:cNvSpPr>
            <a:spLocks noChangeArrowheads="1"/>
          </p:cNvSpPr>
          <p:nvPr/>
        </p:nvSpPr>
        <p:spPr bwMode="auto">
          <a:xfrm>
            <a:off x="7262813" y="3589338"/>
            <a:ext cx="2762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0000"/>
                </a:solidFill>
                <a:latin typeface="Arial Narrow" panose="020B0606020202030204" pitchFamily="34" charset="0"/>
              </a:rPr>
              <a:t>time</a:t>
            </a:r>
            <a:endParaRPr lang="en-US" altLang="en-US" sz="1400">
              <a:latin typeface="Arial Narrow" panose="020B0606020202030204" pitchFamily="34" charset="0"/>
            </a:endParaRPr>
          </a:p>
        </p:txBody>
      </p:sp>
      <p:sp>
        <p:nvSpPr>
          <p:cNvPr id="33801" name="Rectangle 10"/>
          <p:cNvSpPr>
            <a:spLocks noChangeArrowheads="1"/>
          </p:cNvSpPr>
          <p:nvPr/>
        </p:nvSpPr>
        <p:spPr bwMode="auto">
          <a:xfrm>
            <a:off x="7175500" y="3856038"/>
            <a:ext cx="1250950" cy="534987"/>
          </a:xfrm>
          <a:prstGeom prst="rect">
            <a:avLst/>
          </a:prstGeom>
          <a:solidFill>
            <a:srgbClr val="FFFFFF"/>
          </a:solidFill>
          <a:ln w="635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33802" name="Rectangle 11"/>
          <p:cNvSpPr>
            <a:spLocks noChangeArrowheads="1"/>
          </p:cNvSpPr>
          <p:nvPr/>
        </p:nvSpPr>
        <p:spPr bwMode="auto">
          <a:xfrm>
            <a:off x="7262813" y="3933825"/>
            <a:ext cx="10160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0000"/>
                </a:solidFill>
                <a:latin typeface="Arial Narrow" panose="020B0606020202030204" pitchFamily="34" charset="0"/>
              </a:rPr>
              <a:t>makeLineItem()</a:t>
            </a:r>
            <a:endParaRPr lang="en-US" altLang="en-US" sz="1400">
              <a:latin typeface="Arial Narrow" panose="020B0606020202030204" pitchFamily="34" charset="0"/>
            </a:endParaRPr>
          </a:p>
        </p:txBody>
      </p:sp>
      <p:sp>
        <p:nvSpPr>
          <p:cNvPr id="33803" name="Rectangle 12"/>
          <p:cNvSpPr>
            <a:spLocks noChangeArrowheads="1"/>
          </p:cNvSpPr>
          <p:nvPr/>
        </p:nvSpPr>
        <p:spPr bwMode="auto">
          <a:xfrm>
            <a:off x="7262813" y="4122738"/>
            <a:ext cx="3746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0000"/>
                </a:solidFill>
                <a:latin typeface="Arial Narrow" panose="020B0606020202030204" pitchFamily="34" charset="0"/>
              </a:rPr>
              <a:t>total()</a:t>
            </a:r>
            <a:endParaRPr lang="en-US" altLang="en-US" sz="1400">
              <a:latin typeface="Arial Narrow" panose="020B0606020202030204" pitchFamily="34" charset="0"/>
            </a:endParaRPr>
          </a:p>
        </p:txBody>
      </p:sp>
      <p:sp>
        <p:nvSpPr>
          <p:cNvPr id="33804" name="Rectangle 13"/>
          <p:cNvSpPr>
            <a:spLocks noChangeArrowheads="1"/>
          </p:cNvSpPr>
          <p:nvPr/>
        </p:nvSpPr>
        <p:spPr bwMode="auto">
          <a:xfrm>
            <a:off x="3754438" y="2965450"/>
            <a:ext cx="1357312" cy="444500"/>
          </a:xfrm>
          <a:prstGeom prst="rect">
            <a:avLst/>
          </a:prstGeom>
          <a:solidFill>
            <a:srgbClr val="FFFFFF"/>
          </a:solidFill>
          <a:ln w="635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33805" name="Rectangle 14"/>
          <p:cNvSpPr>
            <a:spLocks noChangeArrowheads="1"/>
          </p:cNvSpPr>
          <p:nvPr/>
        </p:nvSpPr>
        <p:spPr bwMode="auto">
          <a:xfrm>
            <a:off x="4259263" y="3094038"/>
            <a:ext cx="3317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u="sng">
                <a:solidFill>
                  <a:srgbClr val="000000"/>
                </a:solidFill>
                <a:latin typeface="Arial Narrow" panose="020B0606020202030204" pitchFamily="34" charset="0"/>
              </a:rPr>
              <a:t>:Sale</a:t>
            </a:r>
            <a:endParaRPr lang="en-US" altLang="en-US" sz="1400">
              <a:latin typeface="Arial Narrow" panose="020B0606020202030204" pitchFamily="34" charset="0"/>
            </a:endParaRPr>
          </a:p>
        </p:txBody>
      </p:sp>
      <p:sp>
        <p:nvSpPr>
          <p:cNvPr id="33806" name="Freeform 15"/>
          <p:cNvSpPr>
            <a:spLocks/>
          </p:cNvSpPr>
          <p:nvPr/>
        </p:nvSpPr>
        <p:spPr bwMode="auto">
          <a:xfrm>
            <a:off x="1858963" y="3187700"/>
            <a:ext cx="1895475" cy="1588"/>
          </a:xfrm>
          <a:custGeom>
            <a:avLst/>
            <a:gdLst>
              <a:gd name="T0" fmla="*/ 0 w 1194"/>
              <a:gd name="T1" fmla="*/ 0 h 1588"/>
              <a:gd name="T2" fmla="*/ 2147483646 w 1194"/>
              <a:gd name="T3" fmla="*/ 0 h 1588"/>
              <a:gd name="T4" fmla="*/ 2147483646 w 1194"/>
              <a:gd name="T5" fmla="*/ 0 h 1588"/>
              <a:gd name="T6" fmla="*/ 0 60000 65536"/>
              <a:gd name="T7" fmla="*/ 0 60000 65536"/>
              <a:gd name="T8" fmla="*/ 0 60000 65536"/>
              <a:gd name="T9" fmla="*/ 0 w 1194"/>
              <a:gd name="T10" fmla="*/ 0 h 1588"/>
              <a:gd name="T11" fmla="*/ 1194 w 1194"/>
              <a:gd name="T12" fmla="*/ 1588 h 1588"/>
            </a:gdLst>
            <a:ahLst/>
            <a:cxnLst>
              <a:cxn ang="T6">
                <a:pos x="T0" y="T1"/>
              </a:cxn>
              <a:cxn ang="T7">
                <a:pos x="T2" y="T3"/>
              </a:cxn>
              <a:cxn ang="T8">
                <a:pos x="T4" y="T5"/>
              </a:cxn>
            </a:cxnLst>
            <a:rect l="T9" t="T10" r="T11" b="T12"/>
            <a:pathLst>
              <a:path w="1194" h="1588">
                <a:moveTo>
                  <a:pt x="0" y="0"/>
                </a:moveTo>
                <a:lnTo>
                  <a:pt x="597" y="0"/>
                </a:lnTo>
                <a:lnTo>
                  <a:pt x="1194"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3807" name="Rectangle 16"/>
          <p:cNvSpPr>
            <a:spLocks noChangeArrowheads="1"/>
          </p:cNvSpPr>
          <p:nvPr/>
        </p:nvSpPr>
        <p:spPr bwMode="auto">
          <a:xfrm>
            <a:off x="2014538" y="3016250"/>
            <a:ext cx="15271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0000"/>
                </a:solidFill>
                <a:latin typeface="Arial Narrow" panose="020B0606020202030204" pitchFamily="34" charset="0"/>
              </a:rPr>
              <a:t>makeLineItem(quantity)</a:t>
            </a:r>
            <a:endParaRPr lang="en-US" altLang="en-US" sz="1400">
              <a:latin typeface="Arial Narrow" panose="020B0606020202030204" pitchFamily="34" charset="0"/>
            </a:endParaRPr>
          </a:p>
        </p:txBody>
      </p:sp>
      <p:sp>
        <p:nvSpPr>
          <p:cNvPr id="33808" name="Rectangle 17"/>
          <p:cNvSpPr>
            <a:spLocks noChangeArrowheads="1"/>
          </p:cNvSpPr>
          <p:nvPr/>
        </p:nvSpPr>
        <p:spPr bwMode="auto">
          <a:xfrm>
            <a:off x="3754438" y="4249738"/>
            <a:ext cx="1357312" cy="444500"/>
          </a:xfrm>
          <a:prstGeom prst="rect">
            <a:avLst/>
          </a:prstGeom>
          <a:solidFill>
            <a:srgbClr val="FFFFFF"/>
          </a:solidFill>
          <a:ln w="635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33809" name="Rectangle 18"/>
          <p:cNvSpPr>
            <a:spLocks noChangeArrowheads="1"/>
          </p:cNvSpPr>
          <p:nvPr/>
        </p:nvSpPr>
        <p:spPr bwMode="auto">
          <a:xfrm>
            <a:off x="3930650" y="4378325"/>
            <a:ext cx="9652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u="sng">
                <a:solidFill>
                  <a:srgbClr val="000000"/>
                </a:solidFill>
                <a:latin typeface="Arial Narrow" panose="020B0606020202030204" pitchFamily="34" charset="0"/>
              </a:rPr>
              <a:t>:SalesLineItem</a:t>
            </a:r>
            <a:endParaRPr lang="en-US" altLang="en-US" sz="1400">
              <a:latin typeface="Arial Narrow" panose="020B0606020202030204" pitchFamily="34" charset="0"/>
            </a:endParaRPr>
          </a:p>
        </p:txBody>
      </p:sp>
      <p:sp>
        <p:nvSpPr>
          <p:cNvPr id="33810" name="Freeform 19"/>
          <p:cNvSpPr>
            <a:spLocks/>
          </p:cNvSpPr>
          <p:nvPr/>
        </p:nvSpPr>
        <p:spPr bwMode="auto">
          <a:xfrm>
            <a:off x="4432300" y="3409950"/>
            <a:ext cx="1588" cy="839788"/>
          </a:xfrm>
          <a:custGeom>
            <a:avLst/>
            <a:gdLst>
              <a:gd name="T0" fmla="*/ 0 w 1588"/>
              <a:gd name="T1" fmla="*/ 0 h 529"/>
              <a:gd name="T2" fmla="*/ 0 w 1588"/>
              <a:gd name="T3" fmla="*/ 2147483646 h 529"/>
              <a:gd name="T4" fmla="*/ 0 w 1588"/>
              <a:gd name="T5" fmla="*/ 2147483646 h 529"/>
              <a:gd name="T6" fmla="*/ 0 60000 65536"/>
              <a:gd name="T7" fmla="*/ 0 60000 65536"/>
              <a:gd name="T8" fmla="*/ 0 60000 65536"/>
              <a:gd name="T9" fmla="*/ 0 w 1588"/>
              <a:gd name="T10" fmla="*/ 0 h 529"/>
              <a:gd name="T11" fmla="*/ 1588 w 1588"/>
              <a:gd name="T12" fmla="*/ 529 h 529"/>
            </a:gdLst>
            <a:ahLst/>
            <a:cxnLst>
              <a:cxn ang="T6">
                <a:pos x="T0" y="T1"/>
              </a:cxn>
              <a:cxn ang="T7">
                <a:pos x="T2" y="T3"/>
              </a:cxn>
              <a:cxn ang="T8">
                <a:pos x="T4" y="T5"/>
              </a:cxn>
            </a:cxnLst>
            <a:rect l="T9" t="T10" r="T11" b="T12"/>
            <a:pathLst>
              <a:path w="1588" h="529">
                <a:moveTo>
                  <a:pt x="0" y="0"/>
                </a:moveTo>
                <a:lnTo>
                  <a:pt x="0" y="265"/>
                </a:lnTo>
                <a:lnTo>
                  <a:pt x="0" y="529"/>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3811" name="Rectangle 20"/>
          <p:cNvSpPr>
            <a:spLocks noChangeArrowheads="1"/>
          </p:cNvSpPr>
          <p:nvPr/>
        </p:nvSpPr>
        <p:spPr bwMode="auto">
          <a:xfrm>
            <a:off x="3046413" y="3768725"/>
            <a:ext cx="117951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0000"/>
                </a:solidFill>
                <a:latin typeface="Arial Narrow" panose="020B0606020202030204" pitchFamily="34" charset="0"/>
              </a:rPr>
              <a:t>1: create(quantity)</a:t>
            </a:r>
            <a:endParaRPr lang="en-US" altLang="en-US" sz="1400">
              <a:latin typeface="Arial Narrow" panose="020B0606020202030204" pitchFamily="34" charset="0"/>
            </a:endParaRPr>
          </a:p>
        </p:txBody>
      </p:sp>
      <p:sp>
        <p:nvSpPr>
          <p:cNvPr id="33812" name="Line 21"/>
          <p:cNvSpPr>
            <a:spLocks noChangeShapeType="1"/>
          </p:cNvSpPr>
          <p:nvPr/>
        </p:nvSpPr>
        <p:spPr bwMode="auto">
          <a:xfrm>
            <a:off x="6200775" y="3851275"/>
            <a:ext cx="3175"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3813" name="Line 22"/>
          <p:cNvSpPr>
            <a:spLocks noChangeShapeType="1"/>
          </p:cNvSpPr>
          <p:nvPr/>
        </p:nvSpPr>
        <p:spPr bwMode="auto">
          <a:xfrm>
            <a:off x="6227763" y="3856038"/>
            <a:ext cx="4762"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3814" name="Line 23"/>
          <p:cNvSpPr>
            <a:spLocks noChangeShapeType="1"/>
          </p:cNvSpPr>
          <p:nvPr/>
        </p:nvSpPr>
        <p:spPr bwMode="auto">
          <a:xfrm>
            <a:off x="6254750" y="3860800"/>
            <a:ext cx="4763"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3815" name="Line 24"/>
          <p:cNvSpPr>
            <a:spLocks noChangeShapeType="1"/>
          </p:cNvSpPr>
          <p:nvPr/>
        </p:nvSpPr>
        <p:spPr bwMode="auto">
          <a:xfrm>
            <a:off x="6281738" y="3867150"/>
            <a:ext cx="4762"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3816" name="Line 25"/>
          <p:cNvSpPr>
            <a:spLocks noChangeShapeType="1"/>
          </p:cNvSpPr>
          <p:nvPr/>
        </p:nvSpPr>
        <p:spPr bwMode="auto">
          <a:xfrm>
            <a:off x="6308725" y="3871913"/>
            <a:ext cx="4763"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3817" name="Line 26"/>
          <p:cNvSpPr>
            <a:spLocks noChangeShapeType="1"/>
          </p:cNvSpPr>
          <p:nvPr/>
        </p:nvSpPr>
        <p:spPr bwMode="auto">
          <a:xfrm>
            <a:off x="6335713" y="3876675"/>
            <a:ext cx="4762"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3818" name="Line 27"/>
          <p:cNvSpPr>
            <a:spLocks noChangeShapeType="1"/>
          </p:cNvSpPr>
          <p:nvPr/>
        </p:nvSpPr>
        <p:spPr bwMode="auto">
          <a:xfrm>
            <a:off x="6362700" y="3881438"/>
            <a:ext cx="4763"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3819" name="Line 28"/>
          <p:cNvSpPr>
            <a:spLocks noChangeShapeType="1"/>
          </p:cNvSpPr>
          <p:nvPr/>
        </p:nvSpPr>
        <p:spPr bwMode="auto">
          <a:xfrm>
            <a:off x="6389688" y="3886200"/>
            <a:ext cx="4762" cy="31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3820" name="Line 29"/>
          <p:cNvSpPr>
            <a:spLocks noChangeShapeType="1"/>
          </p:cNvSpPr>
          <p:nvPr/>
        </p:nvSpPr>
        <p:spPr bwMode="auto">
          <a:xfrm>
            <a:off x="6416675" y="3890963"/>
            <a:ext cx="4763" cy="31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3821" name="Line 30"/>
          <p:cNvSpPr>
            <a:spLocks noChangeShapeType="1"/>
          </p:cNvSpPr>
          <p:nvPr/>
        </p:nvSpPr>
        <p:spPr bwMode="auto">
          <a:xfrm>
            <a:off x="6445250" y="3898900"/>
            <a:ext cx="3175"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3822" name="Line 31"/>
          <p:cNvSpPr>
            <a:spLocks noChangeShapeType="1"/>
          </p:cNvSpPr>
          <p:nvPr/>
        </p:nvSpPr>
        <p:spPr bwMode="auto">
          <a:xfrm>
            <a:off x="6472238" y="3903663"/>
            <a:ext cx="3175"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3823" name="Line 32"/>
          <p:cNvSpPr>
            <a:spLocks noChangeShapeType="1"/>
          </p:cNvSpPr>
          <p:nvPr/>
        </p:nvSpPr>
        <p:spPr bwMode="auto">
          <a:xfrm>
            <a:off x="6499225" y="3908425"/>
            <a:ext cx="4763"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3824" name="Line 33"/>
          <p:cNvSpPr>
            <a:spLocks noChangeShapeType="1"/>
          </p:cNvSpPr>
          <p:nvPr/>
        </p:nvSpPr>
        <p:spPr bwMode="auto">
          <a:xfrm>
            <a:off x="6526213" y="3913188"/>
            <a:ext cx="4762"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3825" name="Line 34"/>
          <p:cNvSpPr>
            <a:spLocks noChangeShapeType="1"/>
          </p:cNvSpPr>
          <p:nvPr/>
        </p:nvSpPr>
        <p:spPr bwMode="auto">
          <a:xfrm>
            <a:off x="6553200" y="3917950"/>
            <a:ext cx="4763"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3826" name="Line 35"/>
          <p:cNvSpPr>
            <a:spLocks noChangeShapeType="1"/>
          </p:cNvSpPr>
          <p:nvPr/>
        </p:nvSpPr>
        <p:spPr bwMode="auto">
          <a:xfrm>
            <a:off x="6580188" y="3924300"/>
            <a:ext cx="4762"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3827" name="Line 36"/>
          <p:cNvSpPr>
            <a:spLocks noChangeShapeType="1"/>
          </p:cNvSpPr>
          <p:nvPr/>
        </p:nvSpPr>
        <p:spPr bwMode="auto">
          <a:xfrm>
            <a:off x="6607175" y="3929063"/>
            <a:ext cx="4763"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3828" name="Line 37"/>
          <p:cNvSpPr>
            <a:spLocks noChangeShapeType="1"/>
          </p:cNvSpPr>
          <p:nvPr/>
        </p:nvSpPr>
        <p:spPr bwMode="auto">
          <a:xfrm>
            <a:off x="6634163" y="3933825"/>
            <a:ext cx="4762"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3829" name="Line 38"/>
          <p:cNvSpPr>
            <a:spLocks noChangeShapeType="1"/>
          </p:cNvSpPr>
          <p:nvPr/>
        </p:nvSpPr>
        <p:spPr bwMode="auto">
          <a:xfrm>
            <a:off x="6661150" y="3938588"/>
            <a:ext cx="4763"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3830" name="Line 39"/>
          <p:cNvSpPr>
            <a:spLocks noChangeShapeType="1"/>
          </p:cNvSpPr>
          <p:nvPr/>
        </p:nvSpPr>
        <p:spPr bwMode="auto">
          <a:xfrm>
            <a:off x="6688138" y="3943350"/>
            <a:ext cx="4762"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3831" name="Line 40"/>
          <p:cNvSpPr>
            <a:spLocks noChangeShapeType="1"/>
          </p:cNvSpPr>
          <p:nvPr/>
        </p:nvSpPr>
        <p:spPr bwMode="auto">
          <a:xfrm>
            <a:off x="6716713" y="3948113"/>
            <a:ext cx="3175"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3832" name="Line 41"/>
          <p:cNvSpPr>
            <a:spLocks noChangeShapeType="1"/>
          </p:cNvSpPr>
          <p:nvPr/>
        </p:nvSpPr>
        <p:spPr bwMode="auto">
          <a:xfrm>
            <a:off x="6743700" y="3954463"/>
            <a:ext cx="4763"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3833" name="Line 42"/>
          <p:cNvSpPr>
            <a:spLocks noChangeShapeType="1"/>
          </p:cNvSpPr>
          <p:nvPr/>
        </p:nvSpPr>
        <p:spPr bwMode="auto">
          <a:xfrm>
            <a:off x="6770688" y="3959225"/>
            <a:ext cx="4762"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3834" name="Line 43"/>
          <p:cNvSpPr>
            <a:spLocks noChangeShapeType="1"/>
          </p:cNvSpPr>
          <p:nvPr/>
        </p:nvSpPr>
        <p:spPr bwMode="auto">
          <a:xfrm>
            <a:off x="6797675" y="3963988"/>
            <a:ext cx="4763"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3835" name="Line 44"/>
          <p:cNvSpPr>
            <a:spLocks noChangeShapeType="1"/>
          </p:cNvSpPr>
          <p:nvPr/>
        </p:nvSpPr>
        <p:spPr bwMode="auto">
          <a:xfrm>
            <a:off x="6824663" y="3968750"/>
            <a:ext cx="4762" cy="31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3836" name="Line 45"/>
          <p:cNvSpPr>
            <a:spLocks noChangeShapeType="1"/>
          </p:cNvSpPr>
          <p:nvPr/>
        </p:nvSpPr>
        <p:spPr bwMode="auto">
          <a:xfrm>
            <a:off x="6851650" y="3973513"/>
            <a:ext cx="4763" cy="31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3837" name="Line 46"/>
          <p:cNvSpPr>
            <a:spLocks noChangeShapeType="1"/>
          </p:cNvSpPr>
          <p:nvPr/>
        </p:nvSpPr>
        <p:spPr bwMode="auto">
          <a:xfrm>
            <a:off x="6878638" y="3981450"/>
            <a:ext cx="4762"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3838" name="Line 47"/>
          <p:cNvSpPr>
            <a:spLocks noChangeShapeType="1"/>
          </p:cNvSpPr>
          <p:nvPr/>
        </p:nvSpPr>
        <p:spPr bwMode="auto">
          <a:xfrm>
            <a:off x="6905625" y="3986213"/>
            <a:ext cx="4763"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3839" name="Line 48"/>
          <p:cNvSpPr>
            <a:spLocks noChangeShapeType="1"/>
          </p:cNvSpPr>
          <p:nvPr/>
        </p:nvSpPr>
        <p:spPr bwMode="auto">
          <a:xfrm>
            <a:off x="6932613" y="3990975"/>
            <a:ext cx="4762"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3840" name="Line 49"/>
          <p:cNvSpPr>
            <a:spLocks noChangeShapeType="1"/>
          </p:cNvSpPr>
          <p:nvPr/>
        </p:nvSpPr>
        <p:spPr bwMode="auto">
          <a:xfrm>
            <a:off x="6959600" y="3995738"/>
            <a:ext cx="4763"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3841" name="Line 50"/>
          <p:cNvSpPr>
            <a:spLocks noChangeShapeType="1"/>
          </p:cNvSpPr>
          <p:nvPr/>
        </p:nvSpPr>
        <p:spPr bwMode="auto">
          <a:xfrm>
            <a:off x="6988175" y="4000500"/>
            <a:ext cx="3175"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3842" name="Line 51"/>
          <p:cNvSpPr>
            <a:spLocks noChangeShapeType="1"/>
          </p:cNvSpPr>
          <p:nvPr/>
        </p:nvSpPr>
        <p:spPr bwMode="auto">
          <a:xfrm>
            <a:off x="7015163" y="4005263"/>
            <a:ext cx="4762"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3843" name="Line 52"/>
          <p:cNvSpPr>
            <a:spLocks noChangeShapeType="1"/>
          </p:cNvSpPr>
          <p:nvPr/>
        </p:nvSpPr>
        <p:spPr bwMode="auto">
          <a:xfrm>
            <a:off x="7042150" y="4011613"/>
            <a:ext cx="4763"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3844" name="Line 53"/>
          <p:cNvSpPr>
            <a:spLocks noChangeShapeType="1"/>
          </p:cNvSpPr>
          <p:nvPr/>
        </p:nvSpPr>
        <p:spPr bwMode="auto">
          <a:xfrm>
            <a:off x="7069138" y="4016375"/>
            <a:ext cx="4762"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3845" name="Freeform 54"/>
          <p:cNvSpPr>
            <a:spLocks/>
          </p:cNvSpPr>
          <p:nvPr/>
        </p:nvSpPr>
        <p:spPr bwMode="auto">
          <a:xfrm>
            <a:off x="7094538" y="3987800"/>
            <a:ext cx="77787" cy="82550"/>
          </a:xfrm>
          <a:custGeom>
            <a:avLst/>
            <a:gdLst>
              <a:gd name="T0" fmla="*/ 2147483646 w 49"/>
              <a:gd name="T1" fmla="*/ 2147483646 h 52"/>
              <a:gd name="T2" fmla="*/ 0 w 49"/>
              <a:gd name="T3" fmla="*/ 2147483646 h 52"/>
              <a:gd name="T4" fmla="*/ 0 w 49"/>
              <a:gd name="T5" fmla="*/ 2147483646 h 52"/>
              <a:gd name="T6" fmla="*/ 2147483646 w 49"/>
              <a:gd name="T7" fmla="*/ 2147483646 h 52"/>
              <a:gd name="T8" fmla="*/ 2147483646 w 49"/>
              <a:gd name="T9" fmla="*/ 2147483646 h 52"/>
              <a:gd name="T10" fmla="*/ 2147483646 w 49"/>
              <a:gd name="T11" fmla="*/ 2147483646 h 52"/>
              <a:gd name="T12" fmla="*/ 2147483646 w 49"/>
              <a:gd name="T13" fmla="*/ 2147483646 h 52"/>
              <a:gd name="T14" fmla="*/ 2147483646 w 49"/>
              <a:gd name="T15" fmla="*/ 2147483646 h 52"/>
              <a:gd name="T16" fmla="*/ 2147483646 w 49"/>
              <a:gd name="T17" fmla="*/ 2147483646 h 52"/>
              <a:gd name="T18" fmla="*/ 2147483646 w 49"/>
              <a:gd name="T19" fmla="*/ 2147483646 h 52"/>
              <a:gd name="T20" fmla="*/ 2147483646 w 49"/>
              <a:gd name="T21" fmla="*/ 2147483646 h 52"/>
              <a:gd name="T22" fmla="*/ 2147483646 w 49"/>
              <a:gd name="T23" fmla="*/ 2147483646 h 52"/>
              <a:gd name="T24" fmla="*/ 2147483646 w 49"/>
              <a:gd name="T25" fmla="*/ 2147483646 h 52"/>
              <a:gd name="T26" fmla="*/ 2147483646 w 49"/>
              <a:gd name="T27" fmla="*/ 2147483646 h 52"/>
              <a:gd name="T28" fmla="*/ 2147483646 w 49"/>
              <a:gd name="T29" fmla="*/ 2147483646 h 52"/>
              <a:gd name="T30" fmla="*/ 2147483646 w 49"/>
              <a:gd name="T31" fmla="*/ 2147483646 h 52"/>
              <a:gd name="T32" fmla="*/ 2147483646 w 49"/>
              <a:gd name="T33" fmla="*/ 2147483646 h 52"/>
              <a:gd name="T34" fmla="*/ 2147483646 w 49"/>
              <a:gd name="T35" fmla="*/ 2147483646 h 52"/>
              <a:gd name="T36" fmla="*/ 2147483646 w 49"/>
              <a:gd name="T37" fmla="*/ 2147483646 h 52"/>
              <a:gd name="T38" fmla="*/ 2147483646 w 49"/>
              <a:gd name="T39" fmla="*/ 2147483646 h 52"/>
              <a:gd name="T40" fmla="*/ 2147483646 w 49"/>
              <a:gd name="T41" fmla="*/ 2147483646 h 52"/>
              <a:gd name="T42" fmla="*/ 2147483646 w 49"/>
              <a:gd name="T43" fmla="*/ 2147483646 h 52"/>
              <a:gd name="T44" fmla="*/ 2147483646 w 49"/>
              <a:gd name="T45" fmla="*/ 2147483646 h 52"/>
              <a:gd name="T46" fmla="*/ 2147483646 w 49"/>
              <a:gd name="T47" fmla="*/ 2147483646 h 52"/>
              <a:gd name="T48" fmla="*/ 2147483646 w 49"/>
              <a:gd name="T49" fmla="*/ 2147483646 h 52"/>
              <a:gd name="T50" fmla="*/ 2147483646 w 49"/>
              <a:gd name="T51" fmla="*/ 2147483646 h 52"/>
              <a:gd name="T52" fmla="*/ 2147483646 w 49"/>
              <a:gd name="T53" fmla="*/ 2147483646 h 52"/>
              <a:gd name="T54" fmla="*/ 2147483646 w 49"/>
              <a:gd name="T55" fmla="*/ 2147483646 h 52"/>
              <a:gd name="T56" fmla="*/ 2147483646 w 49"/>
              <a:gd name="T57" fmla="*/ 2147483646 h 52"/>
              <a:gd name="T58" fmla="*/ 2147483646 w 49"/>
              <a:gd name="T59" fmla="*/ 2147483646 h 52"/>
              <a:gd name="T60" fmla="*/ 2147483646 w 49"/>
              <a:gd name="T61" fmla="*/ 2147483646 h 52"/>
              <a:gd name="T62" fmla="*/ 2147483646 w 49"/>
              <a:gd name="T63" fmla="*/ 2147483646 h 52"/>
              <a:gd name="T64" fmla="*/ 2147483646 w 49"/>
              <a:gd name="T65" fmla="*/ 2147483646 h 52"/>
              <a:gd name="T66" fmla="*/ 2147483646 w 49"/>
              <a:gd name="T67" fmla="*/ 2147483646 h 52"/>
              <a:gd name="T68" fmla="*/ 2147483646 w 49"/>
              <a:gd name="T69" fmla="*/ 2147483646 h 52"/>
              <a:gd name="T70" fmla="*/ 2147483646 w 49"/>
              <a:gd name="T71" fmla="*/ 2147483646 h 52"/>
              <a:gd name="T72" fmla="*/ 2147483646 w 49"/>
              <a:gd name="T73" fmla="*/ 2147483646 h 52"/>
              <a:gd name="T74" fmla="*/ 2147483646 w 49"/>
              <a:gd name="T75" fmla="*/ 2147483646 h 52"/>
              <a:gd name="T76" fmla="*/ 2147483646 w 49"/>
              <a:gd name="T77" fmla="*/ 2147483646 h 52"/>
              <a:gd name="T78" fmla="*/ 2147483646 w 49"/>
              <a:gd name="T79" fmla="*/ 2147483646 h 52"/>
              <a:gd name="T80" fmla="*/ 2147483646 w 49"/>
              <a:gd name="T81" fmla="*/ 2147483646 h 52"/>
              <a:gd name="T82" fmla="*/ 2147483646 w 49"/>
              <a:gd name="T83" fmla="*/ 2147483646 h 52"/>
              <a:gd name="T84" fmla="*/ 2147483646 w 49"/>
              <a:gd name="T85" fmla="*/ 0 h 52"/>
              <a:gd name="T86" fmla="*/ 2147483646 w 49"/>
              <a:gd name="T87" fmla="*/ 0 h 52"/>
              <a:gd name="T88" fmla="*/ 2147483646 w 49"/>
              <a:gd name="T89" fmla="*/ 0 h 52"/>
              <a:gd name="T90" fmla="*/ 2147483646 w 49"/>
              <a:gd name="T91" fmla="*/ 0 h 52"/>
              <a:gd name="T92" fmla="*/ 2147483646 w 49"/>
              <a:gd name="T93" fmla="*/ 2147483646 h 52"/>
              <a:gd name="T94" fmla="*/ 2147483646 w 49"/>
              <a:gd name="T95" fmla="*/ 2147483646 h 52"/>
              <a:gd name="T96" fmla="*/ 2147483646 w 49"/>
              <a:gd name="T97" fmla="*/ 2147483646 h 52"/>
              <a:gd name="T98" fmla="*/ 2147483646 w 49"/>
              <a:gd name="T99" fmla="*/ 2147483646 h 52"/>
              <a:gd name="T100" fmla="*/ 2147483646 w 49"/>
              <a:gd name="T101" fmla="*/ 2147483646 h 52"/>
              <a:gd name="T102" fmla="*/ 2147483646 w 49"/>
              <a:gd name="T103" fmla="*/ 2147483646 h 52"/>
              <a:gd name="T104" fmla="*/ 2147483646 w 49"/>
              <a:gd name="T105" fmla="*/ 2147483646 h 52"/>
              <a:gd name="T106" fmla="*/ 2147483646 w 49"/>
              <a:gd name="T107" fmla="*/ 2147483646 h 52"/>
              <a:gd name="T108" fmla="*/ 2147483646 w 49"/>
              <a:gd name="T109" fmla="*/ 2147483646 h 52"/>
              <a:gd name="T110" fmla="*/ 2147483646 w 49"/>
              <a:gd name="T111" fmla="*/ 2147483646 h 52"/>
              <a:gd name="T112" fmla="*/ 2147483646 w 49"/>
              <a:gd name="T113" fmla="*/ 2147483646 h 5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9"/>
              <a:gd name="T172" fmla="*/ 0 h 52"/>
              <a:gd name="T173" fmla="*/ 49 w 49"/>
              <a:gd name="T174" fmla="*/ 52 h 5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9" h="52">
                <a:moveTo>
                  <a:pt x="1" y="21"/>
                </a:moveTo>
                <a:lnTo>
                  <a:pt x="0" y="24"/>
                </a:lnTo>
                <a:lnTo>
                  <a:pt x="0" y="27"/>
                </a:lnTo>
                <a:lnTo>
                  <a:pt x="1" y="30"/>
                </a:lnTo>
                <a:lnTo>
                  <a:pt x="1" y="33"/>
                </a:lnTo>
                <a:lnTo>
                  <a:pt x="2" y="36"/>
                </a:lnTo>
                <a:lnTo>
                  <a:pt x="2" y="39"/>
                </a:lnTo>
                <a:lnTo>
                  <a:pt x="4" y="40"/>
                </a:lnTo>
                <a:lnTo>
                  <a:pt x="7" y="43"/>
                </a:lnTo>
                <a:lnTo>
                  <a:pt x="8" y="45"/>
                </a:lnTo>
                <a:lnTo>
                  <a:pt x="10" y="46"/>
                </a:lnTo>
                <a:lnTo>
                  <a:pt x="12" y="48"/>
                </a:lnTo>
                <a:lnTo>
                  <a:pt x="15" y="49"/>
                </a:lnTo>
                <a:lnTo>
                  <a:pt x="18" y="51"/>
                </a:lnTo>
                <a:lnTo>
                  <a:pt x="20" y="51"/>
                </a:lnTo>
                <a:lnTo>
                  <a:pt x="22" y="52"/>
                </a:lnTo>
                <a:lnTo>
                  <a:pt x="25" y="52"/>
                </a:lnTo>
                <a:lnTo>
                  <a:pt x="28" y="51"/>
                </a:lnTo>
                <a:lnTo>
                  <a:pt x="31" y="51"/>
                </a:lnTo>
                <a:lnTo>
                  <a:pt x="34" y="49"/>
                </a:lnTo>
                <a:lnTo>
                  <a:pt x="37" y="49"/>
                </a:lnTo>
                <a:lnTo>
                  <a:pt x="38" y="48"/>
                </a:lnTo>
                <a:lnTo>
                  <a:pt x="41" y="45"/>
                </a:lnTo>
                <a:lnTo>
                  <a:pt x="42" y="43"/>
                </a:lnTo>
                <a:lnTo>
                  <a:pt x="45" y="42"/>
                </a:lnTo>
                <a:lnTo>
                  <a:pt x="47" y="39"/>
                </a:lnTo>
                <a:lnTo>
                  <a:pt x="47" y="36"/>
                </a:lnTo>
                <a:lnTo>
                  <a:pt x="48" y="33"/>
                </a:lnTo>
                <a:lnTo>
                  <a:pt x="49" y="30"/>
                </a:lnTo>
                <a:lnTo>
                  <a:pt x="49" y="28"/>
                </a:lnTo>
                <a:lnTo>
                  <a:pt x="49" y="25"/>
                </a:lnTo>
                <a:lnTo>
                  <a:pt x="49" y="22"/>
                </a:lnTo>
                <a:lnTo>
                  <a:pt x="48" y="19"/>
                </a:lnTo>
                <a:lnTo>
                  <a:pt x="48" y="16"/>
                </a:lnTo>
                <a:lnTo>
                  <a:pt x="47" y="14"/>
                </a:lnTo>
                <a:lnTo>
                  <a:pt x="45" y="12"/>
                </a:lnTo>
                <a:lnTo>
                  <a:pt x="44" y="9"/>
                </a:lnTo>
                <a:lnTo>
                  <a:pt x="41" y="8"/>
                </a:lnTo>
                <a:lnTo>
                  <a:pt x="39" y="5"/>
                </a:lnTo>
                <a:lnTo>
                  <a:pt x="37" y="3"/>
                </a:lnTo>
                <a:lnTo>
                  <a:pt x="34" y="3"/>
                </a:lnTo>
                <a:lnTo>
                  <a:pt x="32" y="2"/>
                </a:lnTo>
                <a:lnTo>
                  <a:pt x="30" y="0"/>
                </a:lnTo>
                <a:lnTo>
                  <a:pt x="27" y="0"/>
                </a:lnTo>
                <a:lnTo>
                  <a:pt x="24" y="0"/>
                </a:lnTo>
                <a:lnTo>
                  <a:pt x="21" y="0"/>
                </a:lnTo>
                <a:lnTo>
                  <a:pt x="18" y="2"/>
                </a:lnTo>
                <a:lnTo>
                  <a:pt x="15" y="2"/>
                </a:lnTo>
                <a:lnTo>
                  <a:pt x="12" y="3"/>
                </a:lnTo>
                <a:lnTo>
                  <a:pt x="11" y="5"/>
                </a:lnTo>
                <a:lnTo>
                  <a:pt x="8" y="6"/>
                </a:lnTo>
                <a:lnTo>
                  <a:pt x="7" y="9"/>
                </a:lnTo>
                <a:lnTo>
                  <a:pt x="5" y="11"/>
                </a:lnTo>
                <a:lnTo>
                  <a:pt x="4" y="14"/>
                </a:lnTo>
                <a:lnTo>
                  <a:pt x="2" y="16"/>
                </a:lnTo>
                <a:lnTo>
                  <a:pt x="1" y="18"/>
                </a:lnTo>
                <a:lnTo>
                  <a:pt x="1" y="2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3846" name="Rectangle 55"/>
          <p:cNvSpPr>
            <a:spLocks noChangeArrowheads="1"/>
          </p:cNvSpPr>
          <p:nvPr/>
        </p:nvSpPr>
        <p:spPr bwMode="auto">
          <a:xfrm>
            <a:off x="5011738" y="3632200"/>
            <a:ext cx="1527175" cy="395288"/>
          </a:xfrm>
          <a:prstGeom prst="rect">
            <a:avLst/>
          </a:prstGeom>
          <a:solidFill>
            <a:srgbClr val="FFFFFF"/>
          </a:solidFill>
          <a:ln w="635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33847" name="Rectangle 56"/>
          <p:cNvSpPr>
            <a:spLocks noChangeArrowheads="1"/>
          </p:cNvSpPr>
          <p:nvPr/>
        </p:nvSpPr>
        <p:spPr bwMode="auto">
          <a:xfrm>
            <a:off x="5086350" y="3709988"/>
            <a:ext cx="8191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0000"/>
                </a:solidFill>
                <a:latin typeface="Arial Narrow" panose="020B0606020202030204" pitchFamily="34" charset="0"/>
              </a:rPr>
              <a:t>New method</a:t>
            </a:r>
            <a:endParaRPr lang="en-US" altLang="en-US" sz="1400">
              <a:latin typeface="Arial Narrow" panose="020B0606020202030204" pitchFamily="34" charset="0"/>
            </a:endParaRPr>
          </a:p>
        </p:txBody>
      </p:sp>
      <p:sp>
        <p:nvSpPr>
          <p:cNvPr id="33848" name="Freeform 57"/>
          <p:cNvSpPr>
            <a:spLocks/>
          </p:cNvSpPr>
          <p:nvPr/>
        </p:nvSpPr>
        <p:spPr bwMode="auto">
          <a:xfrm>
            <a:off x="6399213" y="3632200"/>
            <a:ext cx="139700" cy="98425"/>
          </a:xfrm>
          <a:custGeom>
            <a:avLst/>
            <a:gdLst>
              <a:gd name="T0" fmla="*/ 0 w 88"/>
              <a:gd name="T1" fmla="*/ 0 h 62"/>
              <a:gd name="T2" fmla="*/ 2147483646 w 88"/>
              <a:gd name="T3" fmla="*/ 2147483646 h 62"/>
              <a:gd name="T4" fmla="*/ 2147483646 w 88"/>
              <a:gd name="T5" fmla="*/ 0 h 62"/>
              <a:gd name="T6" fmla="*/ 0 w 88"/>
              <a:gd name="T7" fmla="*/ 0 h 62"/>
              <a:gd name="T8" fmla="*/ 0 60000 65536"/>
              <a:gd name="T9" fmla="*/ 0 60000 65536"/>
              <a:gd name="T10" fmla="*/ 0 60000 65536"/>
              <a:gd name="T11" fmla="*/ 0 60000 65536"/>
              <a:gd name="T12" fmla="*/ 0 w 88"/>
              <a:gd name="T13" fmla="*/ 0 h 62"/>
              <a:gd name="T14" fmla="*/ 88 w 88"/>
              <a:gd name="T15" fmla="*/ 62 h 62"/>
            </a:gdLst>
            <a:ahLst/>
            <a:cxnLst>
              <a:cxn ang="T8">
                <a:pos x="T0" y="T1"/>
              </a:cxn>
              <a:cxn ang="T9">
                <a:pos x="T2" y="T3"/>
              </a:cxn>
              <a:cxn ang="T10">
                <a:pos x="T4" y="T5"/>
              </a:cxn>
              <a:cxn ang="T11">
                <a:pos x="T6" y="T7"/>
              </a:cxn>
            </a:cxnLst>
            <a:rect l="T12" t="T13" r="T14" b="T15"/>
            <a:pathLst>
              <a:path w="88" h="62">
                <a:moveTo>
                  <a:pt x="0" y="0"/>
                </a:moveTo>
                <a:lnTo>
                  <a:pt x="88" y="62"/>
                </a:lnTo>
                <a:lnTo>
                  <a:pt x="88" y="0"/>
                </a:lnTo>
                <a:lnTo>
                  <a:pt x="0" y="0"/>
                </a:lnTo>
                <a:close/>
              </a:path>
            </a:pathLst>
          </a:custGeom>
          <a:solidFill>
            <a:srgbClr val="FFFFFF"/>
          </a:solidFill>
          <a:ln w="6350">
            <a:solidFill>
              <a:srgbClr val="FFFFFF"/>
            </a:solidFill>
            <a:prstDash val="solid"/>
            <a:round/>
            <a:headEnd/>
            <a:tailEnd/>
          </a:ln>
        </p:spPr>
        <p:txBody>
          <a:bodyPr/>
          <a:lstStyle/>
          <a:p>
            <a:endParaRPr lang="en-GB"/>
          </a:p>
        </p:txBody>
      </p:sp>
      <p:sp>
        <p:nvSpPr>
          <p:cNvPr id="33849" name="Freeform 58"/>
          <p:cNvSpPr>
            <a:spLocks/>
          </p:cNvSpPr>
          <p:nvPr/>
        </p:nvSpPr>
        <p:spPr bwMode="auto">
          <a:xfrm>
            <a:off x="6399213" y="3632200"/>
            <a:ext cx="139700" cy="98425"/>
          </a:xfrm>
          <a:custGeom>
            <a:avLst/>
            <a:gdLst>
              <a:gd name="T0" fmla="*/ 2147483646 w 88"/>
              <a:gd name="T1" fmla="*/ 2147483646 h 62"/>
              <a:gd name="T2" fmla="*/ 0 w 88"/>
              <a:gd name="T3" fmla="*/ 0 h 62"/>
              <a:gd name="T4" fmla="*/ 0 w 88"/>
              <a:gd name="T5" fmla="*/ 2147483646 h 62"/>
              <a:gd name="T6" fmla="*/ 2147483646 w 88"/>
              <a:gd name="T7" fmla="*/ 2147483646 h 62"/>
              <a:gd name="T8" fmla="*/ 0 60000 65536"/>
              <a:gd name="T9" fmla="*/ 0 60000 65536"/>
              <a:gd name="T10" fmla="*/ 0 60000 65536"/>
              <a:gd name="T11" fmla="*/ 0 60000 65536"/>
              <a:gd name="T12" fmla="*/ 0 w 88"/>
              <a:gd name="T13" fmla="*/ 0 h 62"/>
              <a:gd name="T14" fmla="*/ 88 w 88"/>
              <a:gd name="T15" fmla="*/ 62 h 62"/>
            </a:gdLst>
            <a:ahLst/>
            <a:cxnLst>
              <a:cxn ang="T8">
                <a:pos x="T0" y="T1"/>
              </a:cxn>
              <a:cxn ang="T9">
                <a:pos x="T2" y="T3"/>
              </a:cxn>
              <a:cxn ang="T10">
                <a:pos x="T4" y="T5"/>
              </a:cxn>
              <a:cxn ang="T11">
                <a:pos x="T6" y="T7"/>
              </a:cxn>
            </a:cxnLst>
            <a:rect l="T12" t="T13" r="T14" b="T15"/>
            <a:pathLst>
              <a:path w="88" h="62">
                <a:moveTo>
                  <a:pt x="88" y="62"/>
                </a:moveTo>
                <a:lnTo>
                  <a:pt x="0" y="0"/>
                </a:lnTo>
                <a:lnTo>
                  <a:pt x="0" y="62"/>
                </a:lnTo>
                <a:lnTo>
                  <a:pt x="88" y="62"/>
                </a:lnTo>
                <a:close/>
              </a:path>
            </a:pathLst>
          </a:custGeom>
          <a:solidFill>
            <a:srgbClr val="000000"/>
          </a:solidFill>
          <a:ln w="6350">
            <a:solidFill>
              <a:srgbClr val="000000"/>
            </a:solidFill>
            <a:prstDash val="solid"/>
            <a:round/>
            <a:headEnd/>
            <a:tailEnd/>
          </a:ln>
        </p:spPr>
        <p:txBody>
          <a:bodyPr/>
          <a:lstStyle/>
          <a:p>
            <a:endParaRPr lang="en-GB"/>
          </a:p>
        </p:txBody>
      </p:sp>
      <p:sp>
        <p:nvSpPr>
          <p:cNvPr id="33850" name="Line 59"/>
          <p:cNvSpPr>
            <a:spLocks noChangeShapeType="1"/>
          </p:cNvSpPr>
          <p:nvPr/>
        </p:nvSpPr>
        <p:spPr bwMode="auto">
          <a:xfrm>
            <a:off x="3062288" y="2878138"/>
            <a:ext cx="166687"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3851" name="Freeform 60"/>
          <p:cNvSpPr>
            <a:spLocks/>
          </p:cNvSpPr>
          <p:nvPr/>
        </p:nvSpPr>
        <p:spPr bwMode="auto">
          <a:xfrm>
            <a:off x="3221038" y="2846388"/>
            <a:ext cx="93662" cy="65087"/>
          </a:xfrm>
          <a:custGeom>
            <a:avLst/>
            <a:gdLst>
              <a:gd name="T0" fmla="*/ 0 w 59"/>
              <a:gd name="T1" fmla="*/ 2147483646 h 41"/>
              <a:gd name="T2" fmla="*/ 2147483646 w 59"/>
              <a:gd name="T3" fmla="*/ 2147483646 h 41"/>
              <a:gd name="T4" fmla="*/ 0 w 59"/>
              <a:gd name="T5" fmla="*/ 0 h 41"/>
              <a:gd name="T6" fmla="*/ 0 w 59"/>
              <a:gd name="T7" fmla="*/ 2147483646 h 41"/>
              <a:gd name="T8" fmla="*/ 0 60000 65536"/>
              <a:gd name="T9" fmla="*/ 0 60000 65536"/>
              <a:gd name="T10" fmla="*/ 0 60000 65536"/>
              <a:gd name="T11" fmla="*/ 0 60000 65536"/>
              <a:gd name="T12" fmla="*/ 0 w 59"/>
              <a:gd name="T13" fmla="*/ 0 h 41"/>
              <a:gd name="T14" fmla="*/ 59 w 59"/>
              <a:gd name="T15" fmla="*/ 41 h 41"/>
            </a:gdLst>
            <a:ahLst/>
            <a:cxnLst>
              <a:cxn ang="T8">
                <a:pos x="T0" y="T1"/>
              </a:cxn>
              <a:cxn ang="T9">
                <a:pos x="T2" y="T3"/>
              </a:cxn>
              <a:cxn ang="T10">
                <a:pos x="T4" y="T5"/>
              </a:cxn>
              <a:cxn ang="T11">
                <a:pos x="T6" y="T7"/>
              </a:cxn>
            </a:cxnLst>
            <a:rect l="T12" t="T13" r="T14" b="T15"/>
            <a:pathLst>
              <a:path w="59" h="41">
                <a:moveTo>
                  <a:pt x="0" y="41"/>
                </a:moveTo>
                <a:lnTo>
                  <a:pt x="59" y="20"/>
                </a:lnTo>
                <a:lnTo>
                  <a:pt x="0" y="0"/>
                </a:ln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33852" name="Line 61"/>
          <p:cNvSpPr>
            <a:spLocks noChangeShapeType="1"/>
          </p:cNvSpPr>
          <p:nvPr/>
        </p:nvSpPr>
        <p:spPr bwMode="auto">
          <a:xfrm>
            <a:off x="3527425" y="3986213"/>
            <a:ext cx="1588" cy="17462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3853" name="Freeform 62"/>
          <p:cNvSpPr>
            <a:spLocks/>
          </p:cNvSpPr>
          <p:nvPr/>
        </p:nvSpPr>
        <p:spPr bwMode="auto">
          <a:xfrm>
            <a:off x="3495675" y="4151313"/>
            <a:ext cx="63500" cy="98425"/>
          </a:xfrm>
          <a:custGeom>
            <a:avLst/>
            <a:gdLst>
              <a:gd name="T0" fmla="*/ 0 w 40"/>
              <a:gd name="T1" fmla="*/ 0 h 62"/>
              <a:gd name="T2" fmla="*/ 2147483646 w 40"/>
              <a:gd name="T3" fmla="*/ 2147483646 h 62"/>
              <a:gd name="T4" fmla="*/ 2147483646 w 40"/>
              <a:gd name="T5" fmla="*/ 0 h 62"/>
              <a:gd name="T6" fmla="*/ 0 w 40"/>
              <a:gd name="T7" fmla="*/ 0 h 62"/>
              <a:gd name="T8" fmla="*/ 0 60000 65536"/>
              <a:gd name="T9" fmla="*/ 0 60000 65536"/>
              <a:gd name="T10" fmla="*/ 0 60000 65536"/>
              <a:gd name="T11" fmla="*/ 0 60000 65536"/>
              <a:gd name="T12" fmla="*/ 0 w 40"/>
              <a:gd name="T13" fmla="*/ 0 h 62"/>
              <a:gd name="T14" fmla="*/ 40 w 40"/>
              <a:gd name="T15" fmla="*/ 62 h 62"/>
            </a:gdLst>
            <a:ahLst/>
            <a:cxnLst>
              <a:cxn ang="T8">
                <a:pos x="T0" y="T1"/>
              </a:cxn>
              <a:cxn ang="T9">
                <a:pos x="T2" y="T3"/>
              </a:cxn>
              <a:cxn ang="T10">
                <a:pos x="T4" y="T5"/>
              </a:cxn>
              <a:cxn ang="T11">
                <a:pos x="T6" y="T7"/>
              </a:cxn>
            </a:cxnLst>
            <a:rect l="T12" t="T13" r="T14" b="T15"/>
            <a:pathLst>
              <a:path w="40" h="62">
                <a:moveTo>
                  <a:pt x="0" y="0"/>
                </a:moveTo>
                <a:lnTo>
                  <a:pt x="20" y="62"/>
                </a:lnTo>
                <a:lnTo>
                  <a:pt x="4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Tree>
    <p:extLst>
      <p:ext uri="{BB962C8B-B14F-4D97-AF65-F5344CB8AC3E}">
        <p14:creationId xmlns:p14="http://schemas.microsoft.com/office/powerpoint/2010/main" val="3147936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381000"/>
            <a:ext cx="7772400" cy="533400"/>
          </a:xfrm>
        </p:spPr>
        <p:txBody>
          <a:bodyPr>
            <a:normAutofit fontScale="90000"/>
          </a:bodyPr>
          <a:lstStyle/>
          <a:p>
            <a:pPr eaLnBrk="1" fontAlgn="auto" hangingPunct="1">
              <a:spcAft>
                <a:spcPts val="0"/>
              </a:spcAft>
              <a:defRPr/>
            </a:pPr>
            <a:r>
              <a:rPr lang="en-US" dirty="0"/>
              <a:t>Design phase - Expert pattern</a:t>
            </a:r>
          </a:p>
        </p:txBody>
      </p:sp>
      <p:sp>
        <p:nvSpPr>
          <p:cNvPr id="34819" name="Rectangle 3"/>
          <p:cNvSpPr>
            <a:spLocks noGrp="1" noChangeArrowheads="1"/>
          </p:cNvSpPr>
          <p:nvPr>
            <p:ph idx="1"/>
          </p:nvPr>
        </p:nvSpPr>
        <p:spPr>
          <a:xfrm>
            <a:off x="609600" y="1066800"/>
            <a:ext cx="7772400" cy="5457825"/>
          </a:xfrm>
        </p:spPr>
        <p:txBody>
          <a:bodyPr>
            <a:normAutofit fontScale="92500" lnSpcReduction="20000"/>
          </a:bodyPr>
          <a:lstStyle/>
          <a:p>
            <a:pPr marL="384048" indent="-246888" eaLnBrk="1" fontAlgn="auto" hangingPunct="1">
              <a:spcAft>
                <a:spcPts val="0"/>
              </a:spcAft>
              <a:buFont typeface="Wingdings 2"/>
              <a:buChar char=""/>
              <a:defRPr/>
            </a:pPr>
            <a:r>
              <a:rPr lang="en-US" b="1" dirty="0"/>
              <a:t>Problem</a:t>
            </a:r>
            <a:r>
              <a:rPr lang="en-US" dirty="0"/>
              <a:t>: </a:t>
            </a:r>
            <a:br>
              <a:rPr lang="en-US" dirty="0"/>
            </a:br>
            <a:r>
              <a:rPr lang="en-US" dirty="0"/>
              <a:t>What is the most basic principle by which responsibilities are assigned in object-oriented design?</a:t>
            </a:r>
            <a:br>
              <a:rPr lang="en-US" dirty="0"/>
            </a:br>
            <a:endParaRPr lang="en-US" dirty="0"/>
          </a:p>
          <a:p>
            <a:pPr marL="384048" indent="-246888" eaLnBrk="1" fontAlgn="auto" hangingPunct="1">
              <a:spcAft>
                <a:spcPts val="0"/>
              </a:spcAft>
              <a:buFont typeface="Wingdings 2"/>
              <a:buChar char=""/>
              <a:defRPr/>
            </a:pPr>
            <a:r>
              <a:rPr lang="en-US" b="1" dirty="0"/>
              <a:t>Solution</a:t>
            </a:r>
            <a:r>
              <a:rPr lang="en-US" dirty="0"/>
              <a:t>: </a:t>
            </a:r>
            <a:br>
              <a:rPr lang="en-US" dirty="0"/>
            </a:br>
            <a:r>
              <a:rPr lang="en-US" dirty="0"/>
              <a:t>Assign a responsibility to the information </a:t>
            </a:r>
            <a:r>
              <a:rPr lang="en-US" i="1" dirty="0"/>
              <a:t>expert</a:t>
            </a:r>
            <a:r>
              <a:rPr lang="en-US" dirty="0"/>
              <a:t> - the class that has the information necessary to fulfill the responsibility.</a:t>
            </a:r>
            <a:br>
              <a:rPr lang="en-US" dirty="0"/>
            </a:br>
            <a:endParaRPr lang="en-US" dirty="0"/>
          </a:p>
          <a:p>
            <a:pPr marL="384048" indent="-246888" eaLnBrk="1" fontAlgn="auto" hangingPunct="1">
              <a:spcAft>
                <a:spcPts val="0"/>
              </a:spcAft>
              <a:buFont typeface="Wingdings 2"/>
              <a:buChar char=""/>
              <a:defRPr/>
            </a:pPr>
            <a:r>
              <a:rPr lang="en-US" b="1" dirty="0"/>
              <a:t>Example:</a:t>
            </a:r>
            <a:endParaRPr lang="en-US" dirty="0"/>
          </a:p>
          <a:p>
            <a:pPr marL="621792" lvl="1" indent="-246888" eaLnBrk="1" fontAlgn="auto" hangingPunct="1">
              <a:spcBef>
                <a:spcPts val="324"/>
              </a:spcBef>
              <a:spcAft>
                <a:spcPts val="0"/>
              </a:spcAft>
              <a:buFont typeface="Wingdings 2"/>
              <a:buChar char=""/>
              <a:defRPr/>
            </a:pPr>
            <a:r>
              <a:rPr lang="en-US" dirty="0"/>
              <a:t>In the point of sale application, some class needs to know the grand total of a sale.</a:t>
            </a:r>
          </a:p>
          <a:p>
            <a:pPr marL="621792" lvl="1" indent="-246888" eaLnBrk="1" fontAlgn="auto" hangingPunct="1">
              <a:spcBef>
                <a:spcPts val="324"/>
              </a:spcBef>
              <a:spcAft>
                <a:spcPts val="0"/>
              </a:spcAft>
              <a:buFont typeface="Wingdings 2"/>
              <a:buChar char=""/>
              <a:defRPr/>
            </a:pPr>
            <a:r>
              <a:rPr lang="en-US" dirty="0"/>
              <a:t>By Expert, we should look for that class of objects that has the information needed to determine the total</a:t>
            </a:r>
          </a:p>
          <a:p>
            <a:pPr marL="621792" lvl="1" indent="-246888" eaLnBrk="1" fontAlgn="auto" hangingPunct="1">
              <a:spcBef>
                <a:spcPts val="324"/>
              </a:spcBef>
              <a:spcAft>
                <a:spcPts val="0"/>
              </a:spcAft>
              <a:buFont typeface="Wingdings 2"/>
              <a:buChar char=""/>
              <a:defRPr/>
            </a:pPr>
            <a:r>
              <a:rPr lang="en-US" dirty="0"/>
              <a:t>Consider the following conceptual model:</a:t>
            </a:r>
            <a:endParaRPr lang="en-US"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381000"/>
            <a:ext cx="7772400" cy="533400"/>
          </a:xfrm>
        </p:spPr>
        <p:txBody>
          <a:bodyPr>
            <a:normAutofit fontScale="90000"/>
          </a:bodyPr>
          <a:lstStyle/>
          <a:p>
            <a:pPr eaLnBrk="1" fontAlgn="auto" hangingPunct="1">
              <a:spcAft>
                <a:spcPts val="0"/>
              </a:spcAft>
              <a:defRPr/>
            </a:pPr>
            <a:r>
              <a:rPr lang="en-US" dirty="0"/>
              <a:t>Design phase - Expert Pattern</a:t>
            </a:r>
          </a:p>
        </p:txBody>
      </p:sp>
      <p:sp>
        <p:nvSpPr>
          <p:cNvPr id="25603" name="Rectangle 3"/>
          <p:cNvSpPr>
            <a:spLocks noGrp="1" noChangeArrowheads="1"/>
          </p:cNvSpPr>
          <p:nvPr>
            <p:ph idx="1"/>
          </p:nvPr>
        </p:nvSpPr>
        <p:spPr>
          <a:xfrm>
            <a:off x="609600" y="3716338"/>
            <a:ext cx="7772400" cy="2592387"/>
          </a:xfrm>
        </p:spPr>
        <p:txBody>
          <a:bodyPr/>
          <a:lstStyle/>
          <a:p>
            <a:pPr marL="639763" lvl="1" indent="-246063" eaLnBrk="1" hangingPunct="1">
              <a:buFont typeface="Verdana" panose="020B0604030504040204" pitchFamily="34" charset="0"/>
              <a:buNone/>
            </a:pPr>
            <a:r>
              <a:rPr lang="en-US" altLang="en-US"/>
              <a:t>What information is needed to determine the grand total?:</a:t>
            </a:r>
            <a:r>
              <a:rPr lang="en-US" altLang="en-US" sz="1800"/>
              <a:t> </a:t>
            </a:r>
          </a:p>
          <a:p>
            <a:pPr lvl="2" indent="-246063" eaLnBrk="1" hangingPunct="1">
              <a:buFont typeface="Wingdings 2" panose="05020102010507070707" pitchFamily="18" charset="2"/>
              <a:buChar char=""/>
            </a:pPr>
            <a:r>
              <a:rPr lang="en-US" altLang="en-US"/>
              <a:t>It is necessary to know about all the </a:t>
            </a:r>
            <a:r>
              <a:rPr lang="en-US" altLang="en-US" i="1"/>
              <a:t>SalesLineItem</a:t>
            </a:r>
            <a:r>
              <a:rPr lang="en-US" altLang="en-US"/>
              <a:t> instances of a sale and the sum of their subtotals</a:t>
            </a:r>
          </a:p>
          <a:p>
            <a:pPr lvl="2" indent="-246063" eaLnBrk="1" hangingPunct="1">
              <a:buFont typeface="Wingdings 2" panose="05020102010507070707" pitchFamily="18" charset="2"/>
              <a:buChar char=""/>
            </a:pPr>
            <a:r>
              <a:rPr lang="en-US" altLang="en-US"/>
              <a:t>Only a </a:t>
            </a:r>
            <a:r>
              <a:rPr lang="en-US" altLang="en-US" i="1"/>
              <a:t>Sale</a:t>
            </a:r>
            <a:r>
              <a:rPr lang="en-US" altLang="en-US"/>
              <a:t> instance knows this, therefore by </a:t>
            </a:r>
            <a:r>
              <a:rPr lang="en-US" altLang="en-US" b="1"/>
              <a:t>Expert</a:t>
            </a:r>
            <a:r>
              <a:rPr lang="en-US" altLang="en-US"/>
              <a:t> </a:t>
            </a:r>
            <a:r>
              <a:rPr lang="en-US" altLang="en-US" i="1"/>
              <a:t>Sale</a:t>
            </a:r>
            <a:r>
              <a:rPr lang="en-US" altLang="en-US"/>
              <a:t> is the correct class of object for this responsibility.</a:t>
            </a:r>
            <a:r>
              <a:rPr lang="en-US" altLang="en-US" sz="1800"/>
              <a:t>  </a:t>
            </a:r>
          </a:p>
        </p:txBody>
      </p:sp>
      <p:sp>
        <p:nvSpPr>
          <p:cNvPr id="25604" name="Rectangle 4"/>
          <p:cNvSpPr>
            <a:spLocks noChangeArrowheads="1"/>
          </p:cNvSpPr>
          <p:nvPr/>
        </p:nvSpPr>
        <p:spPr bwMode="auto">
          <a:xfrm>
            <a:off x="1462088" y="1138238"/>
            <a:ext cx="1384300" cy="295275"/>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25605" name="Rectangle 5"/>
          <p:cNvSpPr>
            <a:spLocks noChangeArrowheads="1"/>
          </p:cNvSpPr>
          <p:nvPr/>
        </p:nvSpPr>
        <p:spPr bwMode="auto">
          <a:xfrm>
            <a:off x="1941513" y="1208088"/>
            <a:ext cx="3651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a:solidFill>
                  <a:srgbClr val="000000"/>
                </a:solidFill>
                <a:latin typeface="Arial" panose="020B0604020202020204" pitchFamily="34" charset="0"/>
              </a:rPr>
              <a:t>Sale</a:t>
            </a:r>
            <a:endParaRPr lang="en-US" altLang="en-US" sz="1400" b="1">
              <a:latin typeface="Arial" panose="020B0604020202020204" pitchFamily="34" charset="0"/>
            </a:endParaRPr>
          </a:p>
        </p:txBody>
      </p:sp>
      <p:sp>
        <p:nvSpPr>
          <p:cNvPr id="25606" name="Rectangle 6"/>
          <p:cNvSpPr>
            <a:spLocks noChangeArrowheads="1"/>
          </p:cNvSpPr>
          <p:nvPr/>
        </p:nvSpPr>
        <p:spPr bwMode="auto">
          <a:xfrm>
            <a:off x="1462088" y="1433513"/>
            <a:ext cx="1384300" cy="447675"/>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25607" name="Rectangle 7"/>
          <p:cNvSpPr>
            <a:spLocks noChangeArrowheads="1"/>
          </p:cNvSpPr>
          <p:nvPr/>
        </p:nvSpPr>
        <p:spPr bwMode="auto">
          <a:xfrm>
            <a:off x="1584325" y="1501775"/>
            <a:ext cx="3635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a:solidFill>
                  <a:srgbClr val="000000"/>
                </a:solidFill>
                <a:latin typeface="Arial" panose="020B0604020202020204" pitchFamily="34" charset="0"/>
              </a:rPr>
              <a:t>date</a:t>
            </a:r>
            <a:endParaRPr lang="en-US" altLang="en-US" sz="1400" b="1">
              <a:latin typeface="Arial" panose="020B0604020202020204" pitchFamily="34" charset="0"/>
            </a:endParaRPr>
          </a:p>
        </p:txBody>
      </p:sp>
      <p:sp>
        <p:nvSpPr>
          <p:cNvPr id="25608" name="Rectangle 8"/>
          <p:cNvSpPr>
            <a:spLocks noChangeArrowheads="1"/>
          </p:cNvSpPr>
          <p:nvPr/>
        </p:nvSpPr>
        <p:spPr bwMode="auto">
          <a:xfrm>
            <a:off x="1584325" y="1658938"/>
            <a:ext cx="3651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a:solidFill>
                  <a:srgbClr val="000000"/>
                </a:solidFill>
                <a:latin typeface="Arial" panose="020B0604020202020204" pitchFamily="34" charset="0"/>
              </a:rPr>
              <a:t>time</a:t>
            </a:r>
            <a:endParaRPr lang="en-US" altLang="en-US" sz="1400" b="1">
              <a:latin typeface="Arial" panose="020B0604020202020204" pitchFamily="34" charset="0"/>
            </a:endParaRPr>
          </a:p>
        </p:txBody>
      </p:sp>
      <p:sp>
        <p:nvSpPr>
          <p:cNvPr id="25609" name="Rectangle 9"/>
          <p:cNvSpPr>
            <a:spLocks noChangeArrowheads="1"/>
          </p:cNvSpPr>
          <p:nvPr/>
        </p:nvSpPr>
        <p:spPr bwMode="auto">
          <a:xfrm>
            <a:off x="1462088" y="2647950"/>
            <a:ext cx="1384300" cy="446088"/>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25610" name="Rectangle 10"/>
          <p:cNvSpPr>
            <a:spLocks noChangeArrowheads="1"/>
          </p:cNvSpPr>
          <p:nvPr/>
        </p:nvSpPr>
        <p:spPr bwMode="auto">
          <a:xfrm>
            <a:off x="1889125" y="2714625"/>
            <a:ext cx="4635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a:solidFill>
                  <a:srgbClr val="000000"/>
                </a:solidFill>
                <a:latin typeface="Arial" panose="020B0604020202020204" pitchFamily="34" charset="0"/>
              </a:rPr>
              <a:t>Sales</a:t>
            </a:r>
            <a:endParaRPr lang="en-US" altLang="en-US" sz="1400" b="1">
              <a:latin typeface="Arial" panose="020B0604020202020204" pitchFamily="34" charset="0"/>
            </a:endParaRPr>
          </a:p>
        </p:txBody>
      </p:sp>
      <p:sp>
        <p:nvSpPr>
          <p:cNvPr id="25611" name="Rectangle 11"/>
          <p:cNvSpPr>
            <a:spLocks noChangeArrowheads="1"/>
          </p:cNvSpPr>
          <p:nvPr/>
        </p:nvSpPr>
        <p:spPr bwMode="auto">
          <a:xfrm>
            <a:off x="1744663" y="2871788"/>
            <a:ext cx="7286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a:solidFill>
                  <a:srgbClr val="000000"/>
                </a:solidFill>
                <a:latin typeface="Arial" panose="020B0604020202020204" pitchFamily="34" charset="0"/>
              </a:rPr>
              <a:t>LineItem</a:t>
            </a:r>
            <a:endParaRPr lang="en-US" altLang="en-US" sz="1400" b="1">
              <a:latin typeface="Arial" panose="020B0604020202020204" pitchFamily="34" charset="0"/>
            </a:endParaRPr>
          </a:p>
        </p:txBody>
      </p:sp>
      <p:sp>
        <p:nvSpPr>
          <p:cNvPr id="25612" name="Rectangle 12"/>
          <p:cNvSpPr>
            <a:spLocks noChangeArrowheads="1"/>
          </p:cNvSpPr>
          <p:nvPr/>
        </p:nvSpPr>
        <p:spPr bwMode="auto">
          <a:xfrm>
            <a:off x="1462088" y="3094038"/>
            <a:ext cx="1384300" cy="295275"/>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25613" name="Rectangle 13"/>
          <p:cNvSpPr>
            <a:spLocks noChangeArrowheads="1"/>
          </p:cNvSpPr>
          <p:nvPr/>
        </p:nvSpPr>
        <p:spPr bwMode="auto">
          <a:xfrm>
            <a:off x="1584325" y="3162300"/>
            <a:ext cx="6873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a:solidFill>
                  <a:srgbClr val="000000"/>
                </a:solidFill>
                <a:latin typeface="Arial" panose="020B0604020202020204" pitchFamily="34" charset="0"/>
              </a:rPr>
              <a:t>quantity</a:t>
            </a:r>
            <a:endParaRPr lang="en-US" altLang="en-US" sz="1400" b="1">
              <a:latin typeface="Arial" panose="020B0604020202020204" pitchFamily="34" charset="0"/>
            </a:endParaRPr>
          </a:p>
        </p:txBody>
      </p:sp>
      <p:sp>
        <p:nvSpPr>
          <p:cNvPr id="25614" name="Rectangle 14"/>
          <p:cNvSpPr>
            <a:spLocks noChangeArrowheads="1"/>
          </p:cNvSpPr>
          <p:nvPr/>
        </p:nvSpPr>
        <p:spPr bwMode="auto">
          <a:xfrm>
            <a:off x="5076825" y="2492375"/>
            <a:ext cx="1636713" cy="447675"/>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25615" name="Rectangle 15"/>
          <p:cNvSpPr>
            <a:spLocks noChangeArrowheads="1"/>
          </p:cNvSpPr>
          <p:nvPr/>
        </p:nvSpPr>
        <p:spPr bwMode="auto">
          <a:xfrm>
            <a:off x="5526088" y="2560638"/>
            <a:ext cx="6699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a:solidFill>
                  <a:srgbClr val="000000"/>
                </a:solidFill>
                <a:latin typeface="Arial" panose="020B0604020202020204" pitchFamily="34" charset="0"/>
              </a:rPr>
              <a:t>Product</a:t>
            </a:r>
            <a:endParaRPr lang="en-US" altLang="en-US" sz="1400" b="1">
              <a:latin typeface="Arial" panose="020B0604020202020204" pitchFamily="34" charset="0"/>
            </a:endParaRPr>
          </a:p>
        </p:txBody>
      </p:sp>
      <p:sp>
        <p:nvSpPr>
          <p:cNvPr id="25616" name="Rectangle 16"/>
          <p:cNvSpPr>
            <a:spLocks noChangeArrowheads="1"/>
          </p:cNvSpPr>
          <p:nvPr/>
        </p:nvSpPr>
        <p:spPr bwMode="auto">
          <a:xfrm>
            <a:off x="5287963" y="2717800"/>
            <a:ext cx="11017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a:solidFill>
                  <a:srgbClr val="000000"/>
                </a:solidFill>
                <a:latin typeface="Arial" panose="020B0604020202020204" pitchFamily="34" charset="0"/>
              </a:rPr>
              <a:t>Specification</a:t>
            </a:r>
            <a:endParaRPr lang="en-US" altLang="en-US" sz="1400" b="1">
              <a:latin typeface="Arial" panose="020B0604020202020204" pitchFamily="34" charset="0"/>
            </a:endParaRPr>
          </a:p>
        </p:txBody>
      </p:sp>
      <p:sp>
        <p:nvSpPr>
          <p:cNvPr id="25617" name="Rectangle 17"/>
          <p:cNvSpPr>
            <a:spLocks noChangeArrowheads="1"/>
          </p:cNvSpPr>
          <p:nvPr/>
        </p:nvSpPr>
        <p:spPr bwMode="auto">
          <a:xfrm>
            <a:off x="5076825" y="2940050"/>
            <a:ext cx="1636713" cy="604838"/>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25618" name="Rectangle 18"/>
          <p:cNvSpPr>
            <a:spLocks noChangeArrowheads="1"/>
          </p:cNvSpPr>
          <p:nvPr/>
        </p:nvSpPr>
        <p:spPr bwMode="auto">
          <a:xfrm>
            <a:off x="5199063" y="3005138"/>
            <a:ext cx="9540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a:solidFill>
                  <a:srgbClr val="000000"/>
                </a:solidFill>
                <a:latin typeface="Arial" panose="020B0604020202020204" pitchFamily="34" charset="0"/>
              </a:rPr>
              <a:t>description</a:t>
            </a:r>
            <a:endParaRPr lang="en-US" altLang="en-US" sz="1400" b="1">
              <a:latin typeface="Arial" panose="020B0604020202020204" pitchFamily="34" charset="0"/>
            </a:endParaRPr>
          </a:p>
        </p:txBody>
      </p:sp>
      <p:sp>
        <p:nvSpPr>
          <p:cNvPr id="25619" name="Rectangle 19"/>
          <p:cNvSpPr>
            <a:spLocks noChangeArrowheads="1"/>
          </p:cNvSpPr>
          <p:nvPr/>
        </p:nvSpPr>
        <p:spPr bwMode="auto">
          <a:xfrm>
            <a:off x="5199063" y="3162300"/>
            <a:ext cx="4238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a:solidFill>
                  <a:srgbClr val="000000"/>
                </a:solidFill>
                <a:latin typeface="Arial" panose="020B0604020202020204" pitchFamily="34" charset="0"/>
              </a:rPr>
              <a:t>price</a:t>
            </a:r>
            <a:endParaRPr lang="en-US" altLang="en-US" sz="1400" b="1">
              <a:latin typeface="Arial" panose="020B0604020202020204" pitchFamily="34" charset="0"/>
            </a:endParaRPr>
          </a:p>
        </p:txBody>
      </p:sp>
      <p:sp>
        <p:nvSpPr>
          <p:cNvPr id="25620" name="Rectangle 20"/>
          <p:cNvSpPr>
            <a:spLocks noChangeArrowheads="1"/>
          </p:cNvSpPr>
          <p:nvPr/>
        </p:nvSpPr>
        <p:spPr bwMode="auto">
          <a:xfrm>
            <a:off x="5199063" y="3321050"/>
            <a:ext cx="37623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a:solidFill>
                  <a:srgbClr val="000000"/>
                </a:solidFill>
                <a:latin typeface="Arial" panose="020B0604020202020204" pitchFamily="34" charset="0"/>
              </a:rPr>
              <a:t>UPC</a:t>
            </a:r>
            <a:endParaRPr lang="en-US" altLang="en-US" sz="1400" b="1">
              <a:latin typeface="Arial" panose="020B0604020202020204" pitchFamily="34" charset="0"/>
            </a:endParaRPr>
          </a:p>
        </p:txBody>
      </p:sp>
      <p:sp>
        <p:nvSpPr>
          <p:cNvPr id="25621" name="Freeform 21"/>
          <p:cNvSpPr>
            <a:spLocks/>
          </p:cNvSpPr>
          <p:nvPr/>
        </p:nvSpPr>
        <p:spPr bwMode="auto">
          <a:xfrm>
            <a:off x="2846388" y="3017838"/>
            <a:ext cx="2230437" cy="1587"/>
          </a:xfrm>
          <a:custGeom>
            <a:avLst/>
            <a:gdLst>
              <a:gd name="T0" fmla="*/ 2147483646 w 1405"/>
              <a:gd name="T1" fmla="*/ 0 h 1588"/>
              <a:gd name="T2" fmla="*/ 2147483646 w 1405"/>
              <a:gd name="T3" fmla="*/ 0 h 1588"/>
              <a:gd name="T4" fmla="*/ 0 w 1405"/>
              <a:gd name="T5" fmla="*/ 0 h 1588"/>
              <a:gd name="T6" fmla="*/ 0 60000 65536"/>
              <a:gd name="T7" fmla="*/ 0 60000 65536"/>
              <a:gd name="T8" fmla="*/ 0 60000 65536"/>
              <a:gd name="T9" fmla="*/ 0 w 1405"/>
              <a:gd name="T10" fmla="*/ 0 h 1588"/>
              <a:gd name="T11" fmla="*/ 1405 w 1405"/>
              <a:gd name="T12" fmla="*/ 1588 h 1588"/>
            </a:gdLst>
            <a:ahLst/>
            <a:cxnLst>
              <a:cxn ang="T6">
                <a:pos x="T0" y="T1"/>
              </a:cxn>
              <a:cxn ang="T7">
                <a:pos x="T2" y="T3"/>
              </a:cxn>
              <a:cxn ang="T8">
                <a:pos x="T4" y="T5"/>
              </a:cxn>
            </a:cxnLst>
            <a:rect l="T9" t="T10" r="T11" b="T12"/>
            <a:pathLst>
              <a:path w="1405" h="1588">
                <a:moveTo>
                  <a:pt x="1405" y="0"/>
                </a:moveTo>
                <a:lnTo>
                  <a:pt x="703" y="0"/>
                </a:lnTo>
                <a:lnTo>
                  <a:pt x="0"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5622" name="Rectangle 22"/>
          <p:cNvSpPr>
            <a:spLocks noChangeArrowheads="1"/>
          </p:cNvSpPr>
          <p:nvPr/>
        </p:nvSpPr>
        <p:spPr bwMode="auto">
          <a:xfrm>
            <a:off x="3478213" y="2636838"/>
            <a:ext cx="9159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a:solidFill>
                  <a:srgbClr val="000000"/>
                </a:solidFill>
                <a:latin typeface="Arial" panose="020B0604020202020204" pitchFamily="34" charset="0"/>
              </a:rPr>
              <a:t>Described-</a:t>
            </a:r>
            <a:endParaRPr lang="en-US" altLang="en-US" sz="1400" b="1">
              <a:latin typeface="Arial" panose="020B0604020202020204" pitchFamily="34" charset="0"/>
            </a:endParaRPr>
          </a:p>
        </p:txBody>
      </p:sp>
      <p:sp>
        <p:nvSpPr>
          <p:cNvPr id="25623" name="Rectangle 23"/>
          <p:cNvSpPr>
            <a:spLocks noChangeArrowheads="1"/>
          </p:cNvSpPr>
          <p:nvPr/>
        </p:nvSpPr>
        <p:spPr bwMode="auto">
          <a:xfrm>
            <a:off x="3859213" y="2789238"/>
            <a:ext cx="2063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a:solidFill>
                  <a:srgbClr val="000000"/>
                </a:solidFill>
                <a:latin typeface="Arial" panose="020B0604020202020204" pitchFamily="34" charset="0"/>
              </a:rPr>
              <a:t>by</a:t>
            </a:r>
            <a:endParaRPr lang="en-US" altLang="en-US" sz="1400" b="1">
              <a:latin typeface="Arial" panose="020B0604020202020204" pitchFamily="34" charset="0"/>
            </a:endParaRPr>
          </a:p>
        </p:txBody>
      </p:sp>
      <p:sp>
        <p:nvSpPr>
          <p:cNvPr id="25624" name="Freeform 24"/>
          <p:cNvSpPr>
            <a:spLocks/>
          </p:cNvSpPr>
          <p:nvPr/>
        </p:nvSpPr>
        <p:spPr bwMode="auto">
          <a:xfrm>
            <a:off x="2155825" y="1881188"/>
            <a:ext cx="1588" cy="766762"/>
          </a:xfrm>
          <a:custGeom>
            <a:avLst/>
            <a:gdLst>
              <a:gd name="T0" fmla="*/ 0 w 1587"/>
              <a:gd name="T1" fmla="*/ 0 h 483"/>
              <a:gd name="T2" fmla="*/ 0 w 1587"/>
              <a:gd name="T3" fmla="*/ 2147483646 h 483"/>
              <a:gd name="T4" fmla="*/ 0 w 1587"/>
              <a:gd name="T5" fmla="*/ 2147483646 h 483"/>
              <a:gd name="T6" fmla="*/ 0 60000 65536"/>
              <a:gd name="T7" fmla="*/ 0 60000 65536"/>
              <a:gd name="T8" fmla="*/ 0 60000 65536"/>
              <a:gd name="T9" fmla="*/ 0 w 1587"/>
              <a:gd name="T10" fmla="*/ 0 h 483"/>
              <a:gd name="T11" fmla="*/ 1587 w 1587"/>
              <a:gd name="T12" fmla="*/ 483 h 483"/>
            </a:gdLst>
            <a:ahLst/>
            <a:cxnLst>
              <a:cxn ang="T6">
                <a:pos x="T0" y="T1"/>
              </a:cxn>
              <a:cxn ang="T7">
                <a:pos x="T2" y="T3"/>
              </a:cxn>
              <a:cxn ang="T8">
                <a:pos x="T4" y="T5"/>
              </a:cxn>
            </a:cxnLst>
            <a:rect l="T9" t="T10" r="T11" b="T12"/>
            <a:pathLst>
              <a:path w="1587" h="483">
                <a:moveTo>
                  <a:pt x="0" y="0"/>
                </a:moveTo>
                <a:lnTo>
                  <a:pt x="0" y="241"/>
                </a:lnTo>
                <a:lnTo>
                  <a:pt x="0" y="483"/>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5625" name="Rectangle 25"/>
          <p:cNvSpPr>
            <a:spLocks noChangeArrowheads="1"/>
          </p:cNvSpPr>
          <p:nvPr/>
        </p:nvSpPr>
        <p:spPr bwMode="auto">
          <a:xfrm>
            <a:off x="2303463" y="2135188"/>
            <a:ext cx="8699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a:solidFill>
                  <a:srgbClr val="000000"/>
                </a:solidFill>
                <a:latin typeface="Arial" panose="020B0604020202020204" pitchFamily="34" charset="0"/>
              </a:rPr>
              <a:t>Contains</a:t>
            </a:r>
            <a:endParaRPr lang="en-US" altLang="en-US" sz="1400" b="1">
              <a:latin typeface="Arial" panose="020B0604020202020204" pitchFamily="34" charset="0"/>
            </a:endParaRPr>
          </a:p>
        </p:txBody>
      </p:sp>
      <p:sp>
        <p:nvSpPr>
          <p:cNvPr id="25626" name="Rectangle 26"/>
          <p:cNvSpPr>
            <a:spLocks noChangeArrowheads="1"/>
          </p:cNvSpPr>
          <p:nvPr/>
        </p:nvSpPr>
        <p:spPr bwMode="auto">
          <a:xfrm>
            <a:off x="2325688" y="2435225"/>
            <a:ext cx="1968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a:solidFill>
                  <a:srgbClr val="000000"/>
                </a:solidFill>
                <a:latin typeface="Arial" panose="020B0604020202020204" pitchFamily="34" charset="0"/>
              </a:rPr>
              <a:t>1..</a:t>
            </a:r>
            <a:endParaRPr lang="en-US" altLang="en-US" sz="1400" b="1">
              <a:latin typeface="Arial" panose="020B0604020202020204" pitchFamily="34" charset="0"/>
            </a:endParaRPr>
          </a:p>
        </p:txBody>
      </p:sp>
      <p:sp>
        <p:nvSpPr>
          <p:cNvPr id="25627" name="Rectangle 27"/>
          <p:cNvSpPr>
            <a:spLocks noChangeArrowheads="1"/>
          </p:cNvSpPr>
          <p:nvPr/>
        </p:nvSpPr>
        <p:spPr bwMode="auto">
          <a:xfrm>
            <a:off x="2563813" y="2406650"/>
            <a:ext cx="698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a:solidFill>
                  <a:srgbClr val="000000"/>
                </a:solidFill>
                <a:latin typeface="Arial" panose="020B0604020202020204" pitchFamily="34" charset="0"/>
              </a:rPr>
              <a:t>*</a:t>
            </a:r>
            <a:endParaRPr lang="en-US" altLang="en-US" sz="1400" b="1">
              <a:latin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381000"/>
            <a:ext cx="7772400" cy="533400"/>
          </a:xfrm>
        </p:spPr>
        <p:txBody>
          <a:bodyPr>
            <a:normAutofit fontScale="90000"/>
          </a:bodyPr>
          <a:lstStyle/>
          <a:p>
            <a:pPr eaLnBrk="1" fontAlgn="auto" hangingPunct="1">
              <a:spcAft>
                <a:spcPts val="0"/>
              </a:spcAft>
              <a:defRPr/>
            </a:pPr>
            <a:r>
              <a:rPr lang="en-US" dirty="0"/>
              <a:t>Design phase - Expert Pattern</a:t>
            </a:r>
          </a:p>
        </p:txBody>
      </p:sp>
      <p:sp>
        <p:nvSpPr>
          <p:cNvPr id="36867" name="Rectangle 3"/>
          <p:cNvSpPr>
            <a:spLocks noGrp="1" noChangeArrowheads="1"/>
          </p:cNvSpPr>
          <p:nvPr>
            <p:ph idx="1"/>
          </p:nvPr>
        </p:nvSpPr>
        <p:spPr>
          <a:xfrm>
            <a:off x="609600" y="1066800"/>
            <a:ext cx="7772400" cy="5029200"/>
          </a:xfrm>
        </p:spPr>
        <p:txBody>
          <a:bodyPr>
            <a:normAutofit fontScale="92500" lnSpcReduction="10000"/>
          </a:bodyPr>
          <a:lstStyle/>
          <a:p>
            <a:pPr marL="384048" indent="-246888" eaLnBrk="1" fontAlgn="auto" hangingPunct="1">
              <a:spcAft>
                <a:spcPts val="0"/>
              </a:spcAft>
              <a:buFont typeface="Wingdings 2"/>
              <a:buChar char=""/>
              <a:defRPr/>
            </a:pPr>
            <a:r>
              <a:rPr lang="en-US" dirty="0"/>
              <a:t>The partial diagram below illustrates our decisions so far:</a:t>
            </a:r>
            <a:endParaRPr lang="en-US" sz="2000" dirty="0"/>
          </a:p>
          <a:p>
            <a:pPr marL="621792" lvl="1" indent="-246888" eaLnBrk="1" fontAlgn="auto" hangingPunct="1">
              <a:spcBef>
                <a:spcPts val="324"/>
              </a:spcBef>
              <a:spcAft>
                <a:spcPts val="0"/>
              </a:spcAft>
              <a:buFont typeface="Wingdings 2"/>
              <a:buChar char=""/>
              <a:defRPr/>
            </a:pPr>
            <a:endParaRPr lang="en-US" sz="1800" dirty="0"/>
          </a:p>
          <a:p>
            <a:pPr marL="621792" lvl="1" indent="-246888" eaLnBrk="1" fontAlgn="auto" hangingPunct="1">
              <a:spcBef>
                <a:spcPts val="324"/>
              </a:spcBef>
              <a:spcAft>
                <a:spcPts val="0"/>
              </a:spcAft>
              <a:buFont typeface="Wingdings 2"/>
              <a:buChar char=""/>
              <a:defRPr/>
            </a:pPr>
            <a:endParaRPr lang="en-US" sz="1800" dirty="0"/>
          </a:p>
          <a:p>
            <a:pPr marL="621792" lvl="1" indent="-246888" eaLnBrk="1" fontAlgn="auto" hangingPunct="1">
              <a:spcBef>
                <a:spcPts val="324"/>
              </a:spcBef>
              <a:spcAft>
                <a:spcPts val="0"/>
              </a:spcAft>
              <a:buFont typeface="Wingdings 2"/>
              <a:buChar char=""/>
              <a:defRPr/>
            </a:pPr>
            <a:endParaRPr lang="en-US" sz="1800" dirty="0"/>
          </a:p>
          <a:p>
            <a:pPr marL="621792" lvl="1" indent="-246888" eaLnBrk="1" fontAlgn="auto" hangingPunct="1">
              <a:spcBef>
                <a:spcPts val="324"/>
              </a:spcBef>
              <a:spcAft>
                <a:spcPts val="0"/>
              </a:spcAft>
              <a:buFont typeface="Wingdings 2"/>
              <a:buChar char=""/>
              <a:defRPr/>
            </a:pPr>
            <a:endParaRPr lang="en-US" sz="1800" dirty="0"/>
          </a:p>
          <a:p>
            <a:pPr marL="621792" lvl="1" indent="-246888" eaLnBrk="1" fontAlgn="auto" hangingPunct="1">
              <a:spcBef>
                <a:spcPts val="324"/>
              </a:spcBef>
              <a:spcAft>
                <a:spcPts val="0"/>
              </a:spcAft>
              <a:buFont typeface="Wingdings 2"/>
              <a:buChar char=""/>
              <a:defRPr/>
            </a:pPr>
            <a:endParaRPr lang="en-US" sz="1800" dirty="0"/>
          </a:p>
          <a:p>
            <a:pPr marL="621792" lvl="1" indent="-246888" eaLnBrk="1" fontAlgn="auto" hangingPunct="1">
              <a:spcBef>
                <a:spcPts val="324"/>
              </a:spcBef>
              <a:spcAft>
                <a:spcPts val="0"/>
              </a:spcAft>
              <a:buFont typeface="Wingdings 2"/>
              <a:buChar char=""/>
              <a:defRPr/>
            </a:pPr>
            <a:endParaRPr lang="en-US" sz="1800" dirty="0"/>
          </a:p>
          <a:p>
            <a:pPr marL="384048" indent="-246888" eaLnBrk="1" fontAlgn="auto" hangingPunct="1">
              <a:spcAft>
                <a:spcPts val="0"/>
              </a:spcAft>
              <a:buFont typeface="Wingdings 2"/>
              <a:buChar char=""/>
              <a:defRPr/>
            </a:pPr>
            <a:endParaRPr lang="en-US" sz="2000" dirty="0"/>
          </a:p>
          <a:p>
            <a:pPr marL="384048" indent="-246888" eaLnBrk="1" fontAlgn="auto" hangingPunct="1">
              <a:spcAft>
                <a:spcPts val="0"/>
              </a:spcAft>
              <a:buFont typeface="Wingdings 2"/>
              <a:buChar char=""/>
              <a:defRPr/>
            </a:pPr>
            <a:r>
              <a:rPr lang="en-US" dirty="0"/>
              <a:t>We are not finished yet. What information is needed to determine the line item subtotal?</a:t>
            </a:r>
            <a:endParaRPr lang="en-US" sz="2000" dirty="0"/>
          </a:p>
          <a:p>
            <a:pPr marL="621792" lvl="1" indent="-246888" eaLnBrk="1" fontAlgn="auto" hangingPunct="1">
              <a:spcBef>
                <a:spcPts val="324"/>
              </a:spcBef>
              <a:spcAft>
                <a:spcPts val="0"/>
              </a:spcAft>
              <a:buFont typeface="Wingdings 2"/>
              <a:buChar char=""/>
              <a:defRPr/>
            </a:pPr>
            <a:r>
              <a:rPr lang="en-US" i="1" dirty="0" err="1"/>
              <a:t>SalesLineItem.quantity</a:t>
            </a:r>
            <a:r>
              <a:rPr lang="en-US" dirty="0"/>
              <a:t> and </a:t>
            </a:r>
            <a:r>
              <a:rPr lang="en-US" i="1" dirty="0" err="1"/>
              <a:t>ProductSpecication.price</a:t>
            </a:r>
            <a:r>
              <a:rPr lang="en-US" dirty="0"/>
              <a:t> are needed.</a:t>
            </a:r>
          </a:p>
          <a:p>
            <a:pPr marL="621792" lvl="1" indent="-246888" eaLnBrk="1" fontAlgn="auto" hangingPunct="1">
              <a:spcBef>
                <a:spcPts val="324"/>
              </a:spcBef>
              <a:spcAft>
                <a:spcPts val="0"/>
              </a:spcAft>
              <a:buFont typeface="Wingdings 2"/>
              <a:buChar char=""/>
              <a:defRPr/>
            </a:pPr>
            <a:r>
              <a:rPr lang="en-US" dirty="0"/>
              <a:t>The </a:t>
            </a:r>
            <a:r>
              <a:rPr lang="en-US" i="1" dirty="0"/>
              <a:t>SalesLineItem</a:t>
            </a:r>
            <a:r>
              <a:rPr lang="en-US" dirty="0"/>
              <a:t> knows it’s quantity and it’s associated </a:t>
            </a:r>
            <a:r>
              <a:rPr lang="en-US" i="1" dirty="0"/>
              <a:t>ProductSpecification</a:t>
            </a:r>
            <a:r>
              <a:rPr lang="en-US" dirty="0"/>
              <a:t>, therefore, by Expert, </a:t>
            </a:r>
            <a:r>
              <a:rPr lang="en-US" i="1" dirty="0"/>
              <a:t>SalesLineItem</a:t>
            </a:r>
            <a:r>
              <a:rPr lang="en-US" dirty="0"/>
              <a:t> should determine the subtotal.</a:t>
            </a:r>
          </a:p>
        </p:txBody>
      </p:sp>
      <p:pic>
        <p:nvPicPr>
          <p:cNvPr id="26628" name="Picture 4" descr="CLD-Sale Total 1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1524000"/>
            <a:ext cx="61722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381000"/>
            <a:ext cx="7772400" cy="533400"/>
          </a:xfrm>
        </p:spPr>
        <p:txBody>
          <a:bodyPr>
            <a:noAutofit/>
          </a:bodyPr>
          <a:lstStyle/>
          <a:p>
            <a:pPr eaLnBrk="1" fontAlgn="auto" hangingPunct="1">
              <a:spcAft>
                <a:spcPts val="0"/>
              </a:spcAft>
              <a:defRPr/>
            </a:pPr>
            <a:r>
              <a:rPr lang="en-US" sz="3200" dirty="0"/>
              <a:t>Design phase - Expert Pattern</a:t>
            </a:r>
            <a:endParaRPr lang="en-US" sz="4400" dirty="0"/>
          </a:p>
        </p:txBody>
      </p:sp>
      <p:sp>
        <p:nvSpPr>
          <p:cNvPr id="27651" name="Rectangle 3"/>
          <p:cNvSpPr>
            <a:spLocks noGrp="1" noChangeArrowheads="1"/>
          </p:cNvSpPr>
          <p:nvPr>
            <p:ph idx="1"/>
          </p:nvPr>
        </p:nvSpPr>
        <p:spPr>
          <a:xfrm>
            <a:off x="609600" y="1066800"/>
            <a:ext cx="7848600" cy="5029200"/>
          </a:xfrm>
        </p:spPr>
        <p:txBody>
          <a:bodyPr/>
          <a:lstStyle/>
          <a:p>
            <a:pPr lvl="1" eaLnBrk="1" hangingPunct="1"/>
            <a:r>
              <a:rPr lang="en-US" altLang="en-US"/>
              <a:t>In terms of a Communication diagram, this means that Sale needs to send </a:t>
            </a:r>
            <a:r>
              <a:rPr lang="en-US" altLang="en-US" i="1"/>
              <a:t>subtotal </a:t>
            </a:r>
            <a:r>
              <a:rPr lang="en-US" altLang="en-US"/>
              <a:t>messages to each of the </a:t>
            </a:r>
            <a:r>
              <a:rPr lang="en-US" altLang="en-US" i="1"/>
              <a:t>SalesLineItems</a:t>
            </a:r>
            <a:r>
              <a:rPr lang="en-US" altLang="en-US"/>
              <a:t> and sum the results:</a:t>
            </a:r>
            <a:endParaRPr lang="en-US" altLang="en-US" sz="1600"/>
          </a:p>
          <a:p>
            <a:pPr lvl="1" eaLnBrk="1" hangingPunct="1"/>
            <a:endParaRPr lang="en-US" altLang="en-US" sz="1600"/>
          </a:p>
          <a:p>
            <a:pPr lvl="2" eaLnBrk="1" hangingPunct="1"/>
            <a:endParaRPr lang="en-US" altLang="en-US" sz="1600"/>
          </a:p>
          <a:p>
            <a:pPr lvl="2" eaLnBrk="1" hangingPunct="1"/>
            <a:endParaRPr lang="en-US" altLang="en-US" sz="1600"/>
          </a:p>
          <a:p>
            <a:pPr lvl="2" eaLnBrk="1" hangingPunct="1"/>
            <a:endParaRPr lang="en-US" altLang="en-US" sz="1600"/>
          </a:p>
          <a:p>
            <a:pPr lvl="2" eaLnBrk="1" hangingPunct="1"/>
            <a:endParaRPr lang="en-US" altLang="en-US" sz="1600"/>
          </a:p>
          <a:p>
            <a:pPr lvl="2" eaLnBrk="1" hangingPunct="1"/>
            <a:endParaRPr lang="en-US" altLang="en-US" sz="1600"/>
          </a:p>
          <a:p>
            <a:pPr lvl="2" eaLnBrk="1" hangingPunct="1"/>
            <a:endParaRPr lang="en-US" altLang="en-US" sz="1600"/>
          </a:p>
          <a:p>
            <a:pPr lvl="1" eaLnBrk="1" hangingPunct="1"/>
            <a:endParaRPr lang="en-US" altLang="en-US" sz="1600"/>
          </a:p>
          <a:p>
            <a:pPr lvl="2" eaLnBrk="1" hangingPunct="1"/>
            <a:endParaRPr lang="en-US" altLang="en-US" sz="1600" i="1"/>
          </a:p>
          <a:p>
            <a:pPr lvl="1" eaLnBrk="1" hangingPunct="1"/>
            <a:endParaRPr lang="en-US" altLang="en-US" sz="1600" i="1"/>
          </a:p>
          <a:p>
            <a:pPr lvl="1" eaLnBrk="1" hangingPunct="1"/>
            <a:endParaRPr lang="en-US" altLang="en-US" sz="1600"/>
          </a:p>
          <a:p>
            <a:pPr lvl="1" eaLnBrk="1" hangingPunct="1"/>
            <a:endParaRPr lang="en-US" altLang="en-US"/>
          </a:p>
        </p:txBody>
      </p:sp>
      <p:sp>
        <p:nvSpPr>
          <p:cNvPr id="27652" name="Rectangle 4"/>
          <p:cNvSpPr>
            <a:spLocks noChangeArrowheads="1"/>
          </p:cNvSpPr>
          <p:nvPr/>
        </p:nvSpPr>
        <p:spPr bwMode="auto">
          <a:xfrm>
            <a:off x="3484563" y="2643188"/>
            <a:ext cx="1347787" cy="603250"/>
          </a:xfrm>
          <a:prstGeom prst="rect">
            <a:avLst/>
          </a:prstGeom>
          <a:solidFill>
            <a:srgbClr val="FFFFFF"/>
          </a:solidFill>
          <a:ln w="635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27653" name="Rectangle 5"/>
          <p:cNvSpPr>
            <a:spLocks noChangeArrowheads="1"/>
          </p:cNvSpPr>
          <p:nvPr/>
        </p:nvSpPr>
        <p:spPr bwMode="auto">
          <a:xfrm>
            <a:off x="3987800" y="2816225"/>
            <a:ext cx="485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u="sng">
                <a:solidFill>
                  <a:srgbClr val="000000"/>
                </a:solidFill>
                <a:latin typeface="Arial" panose="020B0604020202020204" pitchFamily="34" charset="0"/>
              </a:rPr>
              <a:t>:Sale</a:t>
            </a:r>
            <a:endParaRPr lang="en-US" altLang="en-US" sz="1600" b="1">
              <a:latin typeface="Arial" panose="020B0604020202020204" pitchFamily="34" charset="0"/>
            </a:endParaRPr>
          </a:p>
        </p:txBody>
      </p:sp>
      <p:sp>
        <p:nvSpPr>
          <p:cNvPr id="27654" name="Freeform 6"/>
          <p:cNvSpPr>
            <a:spLocks/>
          </p:cNvSpPr>
          <p:nvPr/>
        </p:nvSpPr>
        <p:spPr bwMode="auto">
          <a:xfrm>
            <a:off x="1857375" y="2944813"/>
            <a:ext cx="1627188" cy="1587"/>
          </a:xfrm>
          <a:custGeom>
            <a:avLst/>
            <a:gdLst>
              <a:gd name="T0" fmla="*/ 0 w 1025"/>
              <a:gd name="T1" fmla="*/ 0 h 1587"/>
              <a:gd name="T2" fmla="*/ 2147483646 w 1025"/>
              <a:gd name="T3" fmla="*/ 0 h 1587"/>
              <a:gd name="T4" fmla="*/ 2147483646 w 1025"/>
              <a:gd name="T5" fmla="*/ 0 h 1587"/>
              <a:gd name="T6" fmla="*/ 0 60000 65536"/>
              <a:gd name="T7" fmla="*/ 0 60000 65536"/>
              <a:gd name="T8" fmla="*/ 0 60000 65536"/>
              <a:gd name="T9" fmla="*/ 0 w 1025"/>
              <a:gd name="T10" fmla="*/ 0 h 1587"/>
              <a:gd name="T11" fmla="*/ 1025 w 1025"/>
              <a:gd name="T12" fmla="*/ 1587 h 1587"/>
            </a:gdLst>
            <a:ahLst/>
            <a:cxnLst>
              <a:cxn ang="T6">
                <a:pos x="T0" y="T1"/>
              </a:cxn>
              <a:cxn ang="T7">
                <a:pos x="T2" y="T3"/>
              </a:cxn>
              <a:cxn ang="T8">
                <a:pos x="T4" y="T5"/>
              </a:cxn>
            </a:cxnLst>
            <a:rect l="T9" t="T10" r="T11" b="T12"/>
            <a:pathLst>
              <a:path w="1025" h="1587">
                <a:moveTo>
                  <a:pt x="0" y="0"/>
                </a:moveTo>
                <a:lnTo>
                  <a:pt x="514" y="0"/>
                </a:lnTo>
                <a:lnTo>
                  <a:pt x="1025"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7655" name="Rectangle 7"/>
          <p:cNvSpPr>
            <a:spLocks noChangeArrowheads="1"/>
          </p:cNvSpPr>
          <p:nvPr/>
        </p:nvSpPr>
        <p:spPr bwMode="auto">
          <a:xfrm>
            <a:off x="2351088" y="2711450"/>
            <a:ext cx="9366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solidFill>
                  <a:srgbClr val="000000"/>
                </a:solidFill>
                <a:latin typeface="Arial" panose="020B0604020202020204" pitchFamily="34" charset="0"/>
              </a:rPr>
              <a:t>t := total()</a:t>
            </a:r>
            <a:endParaRPr lang="en-US" altLang="en-US" sz="1600" b="1">
              <a:latin typeface="Arial" panose="020B0604020202020204" pitchFamily="34" charset="0"/>
            </a:endParaRPr>
          </a:p>
        </p:txBody>
      </p:sp>
      <p:sp>
        <p:nvSpPr>
          <p:cNvPr id="27656" name="Rectangle 8"/>
          <p:cNvSpPr>
            <a:spLocks noChangeArrowheads="1"/>
          </p:cNvSpPr>
          <p:nvPr/>
        </p:nvSpPr>
        <p:spPr bwMode="auto">
          <a:xfrm>
            <a:off x="3484563" y="4567238"/>
            <a:ext cx="1544637" cy="690562"/>
          </a:xfrm>
          <a:prstGeom prst="rect">
            <a:avLst/>
          </a:prstGeom>
          <a:solidFill>
            <a:srgbClr val="FFFFFF"/>
          </a:solidFill>
          <a:ln w="635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27657" name="Rectangle 9"/>
          <p:cNvSpPr>
            <a:spLocks noChangeArrowheads="1"/>
          </p:cNvSpPr>
          <p:nvPr/>
        </p:nvSpPr>
        <p:spPr bwMode="auto">
          <a:xfrm>
            <a:off x="3587750" y="4740275"/>
            <a:ext cx="14351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u="sng">
                <a:solidFill>
                  <a:srgbClr val="000000"/>
                </a:solidFill>
                <a:latin typeface="Arial" panose="020B0604020202020204" pitchFamily="34" charset="0"/>
              </a:rPr>
              <a:t>:SalesLineItem</a:t>
            </a:r>
            <a:endParaRPr lang="en-US" altLang="en-US" sz="1600" b="1">
              <a:latin typeface="Arial" panose="020B0604020202020204" pitchFamily="34" charset="0"/>
            </a:endParaRPr>
          </a:p>
        </p:txBody>
      </p:sp>
      <p:sp>
        <p:nvSpPr>
          <p:cNvPr id="27658" name="Rectangle 10"/>
          <p:cNvSpPr>
            <a:spLocks noChangeArrowheads="1"/>
          </p:cNvSpPr>
          <p:nvPr/>
        </p:nvSpPr>
        <p:spPr bwMode="auto">
          <a:xfrm>
            <a:off x="6956425" y="4808538"/>
            <a:ext cx="1241425" cy="481012"/>
          </a:xfrm>
          <a:prstGeom prst="rect">
            <a:avLst/>
          </a:prstGeom>
          <a:solidFill>
            <a:srgbClr val="FFFFFF"/>
          </a:solidFill>
          <a:ln w="635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27659" name="Rectangle 11"/>
          <p:cNvSpPr>
            <a:spLocks noChangeArrowheads="1"/>
          </p:cNvSpPr>
          <p:nvPr/>
        </p:nvSpPr>
        <p:spPr bwMode="auto">
          <a:xfrm>
            <a:off x="7100888" y="4919663"/>
            <a:ext cx="13668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solidFill>
                  <a:srgbClr val="000000"/>
                </a:solidFill>
                <a:latin typeface="Arial" panose="020B0604020202020204" pitchFamily="34" charset="0"/>
              </a:rPr>
              <a:t>SalesLineItem</a:t>
            </a:r>
            <a:endParaRPr lang="en-US" altLang="en-US" sz="1600" b="1">
              <a:latin typeface="Arial" panose="020B0604020202020204" pitchFamily="34" charset="0"/>
            </a:endParaRPr>
          </a:p>
        </p:txBody>
      </p:sp>
      <p:sp>
        <p:nvSpPr>
          <p:cNvPr id="27660" name="Rectangle 12"/>
          <p:cNvSpPr>
            <a:spLocks noChangeArrowheads="1"/>
          </p:cNvSpPr>
          <p:nvPr/>
        </p:nvSpPr>
        <p:spPr bwMode="auto">
          <a:xfrm>
            <a:off x="6956425" y="5289550"/>
            <a:ext cx="1241425" cy="481013"/>
          </a:xfrm>
          <a:prstGeom prst="rect">
            <a:avLst/>
          </a:prstGeom>
          <a:solidFill>
            <a:srgbClr val="FFFFFF"/>
          </a:solidFill>
          <a:ln w="635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27661" name="Rectangle 13"/>
          <p:cNvSpPr>
            <a:spLocks noChangeArrowheads="1"/>
          </p:cNvSpPr>
          <p:nvPr/>
        </p:nvSpPr>
        <p:spPr bwMode="auto">
          <a:xfrm>
            <a:off x="7045325" y="5400675"/>
            <a:ext cx="790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solidFill>
                  <a:srgbClr val="000000"/>
                </a:solidFill>
                <a:latin typeface="Arial" panose="020B0604020202020204" pitchFamily="34" charset="0"/>
              </a:rPr>
              <a:t>quantity</a:t>
            </a:r>
            <a:endParaRPr lang="en-US" altLang="en-US" sz="1600" b="1">
              <a:latin typeface="Arial" panose="020B0604020202020204" pitchFamily="34" charset="0"/>
            </a:endParaRPr>
          </a:p>
        </p:txBody>
      </p:sp>
      <p:sp>
        <p:nvSpPr>
          <p:cNvPr id="27662" name="Rectangle 14"/>
          <p:cNvSpPr>
            <a:spLocks noChangeArrowheads="1"/>
          </p:cNvSpPr>
          <p:nvPr/>
        </p:nvSpPr>
        <p:spPr bwMode="auto">
          <a:xfrm>
            <a:off x="6956425" y="5770563"/>
            <a:ext cx="1241425" cy="481012"/>
          </a:xfrm>
          <a:prstGeom prst="rect">
            <a:avLst/>
          </a:prstGeom>
          <a:solidFill>
            <a:srgbClr val="FFFFFF"/>
          </a:solidFill>
          <a:ln w="635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27663" name="Rectangle 15"/>
          <p:cNvSpPr>
            <a:spLocks noChangeArrowheads="1"/>
          </p:cNvSpPr>
          <p:nvPr/>
        </p:nvSpPr>
        <p:spPr bwMode="auto">
          <a:xfrm>
            <a:off x="7045325" y="5881688"/>
            <a:ext cx="9271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solidFill>
                  <a:srgbClr val="000000"/>
                </a:solidFill>
                <a:latin typeface="Arial" panose="020B0604020202020204" pitchFamily="34" charset="0"/>
              </a:rPr>
              <a:t>subtotal()</a:t>
            </a:r>
            <a:endParaRPr lang="en-US" altLang="en-US" sz="1600" b="1">
              <a:latin typeface="Arial" panose="020B0604020202020204" pitchFamily="34" charset="0"/>
            </a:endParaRPr>
          </a:p>
        </p:txBody>
      </p:sp>
      <p:sp>
        <p:nvSpPr>
          <p:cNvPr id="27664" name="Freeform 16"/>
          <p:cNvSpPr>
            <a:spLocks/>
          </p:cNvSpPr>
          <p:nvPr/>
        </p:nvSpPr>
        <p:spPr bwMode="auto">
          <a:xfrm>
            <a:off x="4157663" y="3246438"/>
            <a:ext cx="1587" cy="1320800"/>
          </a:xfrm>
          <a:custGeom>
            <a:avLst/>
            <a:gdLst>
              <a:gd name="T0" fmla="*/ 0 w 1587"/>
              <a:gd name="T1" fmla="*/ 0 h 832"/>
              <a:gd name="T2" fmla="*/ 0 w 1587"/>
              <a:gd name="T3" fmla="*/ 2147483646 h 832"/>
              <a:gd name="T4" fmla="*/ 0 w 1587"/>
              <a:gd name="T5" fmla="*/ 2147483646 h 832"/>
              <a:gd name="T6" fmla="*/ 0 60000 65536"/>
              <a:gd name="T7" fmla="*/ 0 60000 65536"/>
              <a:gd name="T8" fmla="*/ 0 60000 65536"/>
              <a:gd name="T9" fmla="*/ 0 w 1587"/>
              <a:gd name="T10" fmla="*/ 0 h 832"/>
              <a:gd name="T11" fmla="*/ 1587 w 1587"/>
              <a:gd name="T12" fmla="*/ 832 h 832"/>
            </a:gdLst>
            <a:ahLst/>
            <a:cxnLst>
              <a:cxn ang="T6">
                <a:pos x="T0" y="T1"/>
              </a:cxn>
              <a:cxn ang="T7">
                <a:pos x="T2" y="T3"/>
              </a:cxn>
              <a:cxn ang="T8">
                <a:pos x="T4" y="T5"/>
              </a:cxn>
            </a:cxnLst>
            <a:rect l="T9" t="T10" r="T11" b="T12"/>
            <a:pathLst>
              <a:path w="1587" h="832">
                <a:moveTo>
                  <a:pt x="0" y="0"/>
                </a:moveTo>
                <a:lnTo>
                  <a:pt x="0" y="416"/>
                </a:lnTo>
                <a:lnTo>
                  <a:pt x="0" y="832"/>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7665" name="Rectangle 17"/>
          <p:cNvSpPr>
            <a:spLocks noChangeArrowheads="1"/>
          </p:cNvSpPr>
          <p:nvPr/>
        </p:nvSpPr>
        <p:spPr bwMode="auto">
          <a:xfrm>
            <a:off x="2717800" y="3617913"/>
            <a:ext cx="172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solidFill>
                  <a:srgbClr val="000000"/>
                </a:solidFill>
                <a:latin typeface="Arial" panose="020B0604020202020204" pitchFamily="34" charset="0"/>
              </a:rPr>
              <a:t>2: *st := subtotal()</a:t>
            </a:r>
            <a:endParaRPr lang="en-US" altLang="en-US" sz="1600" b="1">
              <a:latin typeface="Arial" panose="020B0604020202020204" pitchFamily="34" charset="0"/>
            </a:endParaRPr>
          </a:p>
        </p:txBody>
      </p:sp>
      <p:sp>
        <p:nvSpPr>
          <p:cNvPr id="27666" name="Line 18"/>
          <p:cNvSpPr>
            <a:spLocks noChangeShapeType="1"/>
          </p:cNvSpPr>
          <p:nvPr/>
        </p:nvSpPr>
        <p:spPr bwMode="auto">
          <a:xfrm>
            <a:off x="5673725" y="6010275"/>
            <a:ext cx="4763"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67" name="Line 19"/>
          <p:cNvSpPr>
            <a:spLocks noChangeShapeType="1"/>
          </p:cNvSpPr>
          <p:nvPr/>
        </p:nvSpPr>
        <p:spPr bwMode="auto">
          <a:xfrm>
            <a:off x="5700713" y="6010275"/>
            <a:ext cx="4762"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68" name="Line 20"/>
          <p:cNvSpPr>
            <a:spLocks noChangeShapeType="1"/>
          </p:cNvSpPr>
          <p:nvPr/>
        </p:nvSpPr>
        <p:spPr bwMode="auto">
          <a:xfrm>
            <a:off x="5727700" y="6010275"/>
            <a:ext cx="4763"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69" name="Line 21"/>
          <p:cNvSpPr>
            <a:spLocks noChangeShapeType="1"/>
          </p:cNvSpPr>
          <p:nvPr/>
        </p:nvSpPr>
        <p:spPr bwMode="auto">
          <a:xfrm>
            <a:off x="5754688" y="6010275"/>
            <a:ext cx="3175"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70" name="Line 22"/>
          <p:cNvSpPr>
            <a:spLocks noChangeShapeType="1"/>
          </p:cNvSpPr>
          <p:nvPr/>
        </p:nvSpPr>
        <p:spPr bwMode="auto">
          <a:xfrm>
            <a:off x="5781675" y="6010275"/>
            <a:ext cx="3175"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71" name="Line 23"/>
          <p:cNvSpPr>
            <a:spLocks noChangeShapeType="1"/>
          </p:cNvSpPr>
          <p:nvPr/>
        </p:nvSpPr>
        <p:spPr bwMode="auto">
          <a:xfrm>
            <a:off x="5808663" y="6010275"/>
            <a:ext cx="3175"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72" name="Line 24"/>
          <p:cNvSpPr>
            <a:spLocks noChangeShapeType="1"/>
          </p:cNvSpPr>
          <p:nvPr/>
        </p:nvSpPr>
        <p:spPr bwMode="auto">
          <a:xfrm>
            <a:off x="5835650" y="6010275"/>
            <a:ext cx="3175"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73" name="Line 25"/>
          <p:cNvSpPr>
            <a:spLocks noChangeShapeType="1"/>
          </p:cNvSpPr>
          <p:nvPr/>
        </p:nvSpPr>
        <p:spPr bwMode="auto">
          <a:xfrm>
            <a:off x="5861050" y="6010275"/>
            <a:ext cx="4763"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74" name="Line 26"/>
          <p:cNvSpPr>
            <a:spLocks noChangeShapeType="1"/>
          </p:cNvSpPr>
          <p:nvPr/>
        </p:nvSpPr>
        <p:spPr bwMode="auto">
          <a:xfrm>
            <a:off x="5888038" y="6010275"/>
            <a:ext cx="4762"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75" name="Line 27"/>
          <p:cNvSpPr>
            <a:spLocks noChangeShapeType="1"/>
          </p:cNvSpPr>
          <p:nvPr/>
        </p:nvSpPr>
        <p:spPr bwMode="auto">
          <a:xfrm>
            <a:off x="5915025" y="6010275"/>
            <a:ext cx="4763"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76" name="Line 28"/>
          <p:cNvSpPr>
            <a:spLocks noChangeShapeType="1"/>
          </p:cNvSpPr>
          <p:nvPr/>
        </p:nvSpPr>
        <p:spPr bwMode="auto">
          <a:xfrm>
            <a:off x="5942013" y="6010275"/>
            <a:ext cx="4762"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77" name="Line 29"/>
          <p:cNvSpPr>
            <a:spLocks noChangeShapeType="1"/>
          </p:cNvSpPr>
          <p:nvPr/>
        </p:nvSpPr>
        <p:spPr bwMode="auto">
          <a:xfrm>
            <a:off x="5969000" y="6010275"/>
            <a:ext cx="4763"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78" name="Line 30"/>
          <p:cNvSpPr>
            <a:spLocks noChangeShapeType="1"/>
          </p:cNvSpPr>
          <p:nvPr/>
        </p:nvSpPr>
        <p:spPr bwMode="auto">
          <a:xfrm>
            <a:off x="5995988" y="6010275"/>
            <a:ext cx="4762"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79" name="Line 31"/>
          <p:cNvSpPr>
            <a:spLocks noChangeShapeType="1"/>
          </p:cNvSpPr>
          <p:nvPr/>
        </p:nvSpPr>
        <p:spPr bwMode="auto">
          <a:xfrm>
            <a:off x="6022975" y="6010275"/>
            <a:ext cx="4763"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80" name="Line 32"/>
          <p:cNvSpPr>
            <a:spLocks noChangeShapeType="1"/>
          </p:cNvSpPr>
          <p:nvPr/>
        </p:nvSpPr>
        <p:spPr bwMode="auto">
          <a:xfrm>
            <a:off x="6049963" y="6010275"/>
            <a:ext cx="4762"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81" name="Line 33"/>
          <p:cNvSpPr>
            <a:spLocks noChangeShapeType="1"/>
          </p:cNvSpPr>
          <p:nvPr/>
        </p:nvSpPr>
        <p:spPr bwMode="auto">
          <a:xfrm>
            <a:off x="6076950" y="6010275"/>
            <a:ext cx="4763"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82" name="Line 34"/>
          <p:cNvSpPr>
            <a:spLocks noChangeShapeType="1"/>
          </p:cNvSpPr>
          <p:nvPr/>
        </p:nvSpPr>
        <p:spPr bwMode="auto">
          <a:xfrm>
            <a:off x="6103938" y="6010275"/>
            <a:ext cx="4762"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83" name="Line 35"/>
          <p:cNvSpPr>
            <a:spLocks noChangeShapeType="1"/>
          </p:cNvSpPr>
          <p:nvPr/>
        </p:nvSpPr>
        <p:spPr bwMode="auto">
          <a:xfrm>
            <a:off x="6130925" y="6010275"/>
            <a:ext cx="4763"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84" name="Line 36"/>
          <p:cNvSpPr>
            <a:spLocks noChangeShapeType="1"/>
          </p:cNvSpPr>
          <p:nvPr/>
        </p:nvSpPr>
        <p:spPr bwMode="auto">
          <a:xfrm>
            <a:off x="6157913" y="6010275"/>
            <a:ext cx="4762"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85" name="Line 37"/>
          <p:cNvSpPr>
            <a:spLocks noChangeShapeType="1"/>
          </p:cNvSpPr>
          <p:nvPr/>
        </p:nvSpPr>
        <p:spPr bwMode="auto">
          <a:xfrm>
            <a:off x="6184900" y="6010275"/>
            <a:ext cx="4763"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86" name="Line 38"/>
          <p:cNvSpPr>
            <a:spLocks noChangeShapeType="1"/>
          </p:cNvSpPr>
          <p:nvPr/>
        </p:nvSpPr>
        <p:spPr bwMode="auto">
          <a:xfrm>
            <a:off x="6211888" y="6010275"/>
            <a:ext cx="4762"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87" name="Line 39"/>
          <p:cNvSpPr>
            <a:spLocks noChangeShapeType="1"/>
          </p:cNvSpPr>
          <p:nvPr/>
        </p:nvSpPr>
        <p:spPr bwMode="auto">
          <a:xfrm>
            <a:off x="6238875" y="6010275"/>
            <a:ext cx="4763"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88" name="Line 40"/>
          <p:cNvSpPr>
            <a:spLocks noChangeShapeType="1"/>
          </p:cNvSpPr>
          <p:nvPr/>
        </p:nvSpPr>
        <p:spPr bwMode="auto">
          <a:xfrm>
            <a:off x="6265863" y="6010275"/>
            <a:ext cx="4762"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89" name="Line 41"/>
          <p:cNvSpPr>
            <a:spLocks noChangeShapeType="1"/>
          </p:cNvSpPr>
          <p:nvPr/>
        </p:nvSpPr>
        <p:spPr bwMode="auto">
          <a:xfrm>
            <a:off x="6292850" y="6010275"/>
            <a:ext cx="4763"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90" name="Line 42"/>
          <p:cNvSpPr>
            <a:spLocks noChangeShapeType="1"/>
          </p:cNvSpPr>
          <p:nvPr/>
        </p:nvSpPr>
        <p:spPr bwMode="auto">
          <a:xfrm>
            <a:off x="6319838" y="6010275"/>
            <a:ext cx="4762"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91" name="Line 43"/>
          <p:cNvSpPr>
            <a:spLocks noChangeShapeType="1"/>
          </p:cNvSpPr>
          <p:nvPr/>
        </p:nvSpPr>
        <p:spPr bwMode="auto">
          <a:xfrm>
            <a:off x="6346825" y="6010275"/>
            <a:ext cx="4763"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92" name="Line 44"/>
          <p:cNvSpPr>
            <a:spLocks noChangeShapeType="1"/>
          </p:cNvSpPr>
          <p:nvPr/>
        </p:nvSpPr>
        <p:spPr bwMode="auto">
          <a:xfrm>
            <a:off x="6373813" y="6010275"/>
            <a:ext cx="4762"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93" name="Line 45"/>
          <p:cNvSpPr>
            <a:spLocks noChangeShapeType="1"/>
          </p:cNvSpPr>
          <p:nvPr/>
        </p:nvSpPr>
        <p:spPr bwMode="auto">
          <a:xfrm>
            <a:off x="6400800" y="6010275"/>
            <a:ext cx="4763"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94" name="Line 46"/>
          <p:cNvSpPr>
            <a:spLocks noChangeShapeType="1"/>
          </p:cNvSpPr>
          <p:nvPr/>
        </p:nvSpPr>
        <p:spPr bwMode="auto">
          <a:xfrm>
            <a:off x="6427788" y="6010275"/>
            <a:ext cx="4762"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95" name="Line 47"/>
          <p:cNvSpPr>
            <a:spLocks noChangeShapeType="1"/>
          </p:cNvSpPr>
          <p:nvPr/>
        </p:nvSpPr>
        <p:spPr bwMode="auto">
          <a:xfrm>
            <a:off x="6454775" y="6010275"/>
            <a:ext cx="4763"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96" name="Line 48"/>
          <p:cNvSpPr>
            <a:spLocks noChangeShapeType="1"/>
          </p:cNvSpPr>
          <p:nvPr/>
        </p:nvSpPr>
        <p:spPr bwMode="auto">
          <a:xfrm>
            <a:off x="6481763" y="6010275"/>
            <a:ext cx="4762"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97" name="Line 49"/>
          <p:cNvSpPr>
            <a:spLocks noChangeShapeType="1"/>
          </p:cNvSpPr>
          <p:nvPr/>
        </p:nvSpPr>
        <p:spPr bwMode="auto">
          <a:xfrm>
            <a:off x="6508750" y="6010275"/>
            <a:ext cx="3175"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98" name="Line 50"/>
          <p:cNvSpPr>
            <a:spLocks noChangeShapeType="1"/>
          </p:cNvSpPr>
          <p:nvPr/>
        </p:nvSpPr>
        <p:spPr bwMode="auto">
          <a:xfrm>
            <a:off x="6535738" y="6010275"/>
            <a:ext cx="3175"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99" name="Line 51"/>
          <p:cNvSpPr>
            <a:spLocks noChangeShapeType="1"/>
          </p:cNvSpPr>
          <p:nvPr/>
        </p:nvSpPr>
        <p:spPr bwMode="auto">
          <a:xfrm>
            <a:off x="6562725" y="6010275"/>
            <a:ext cx="3175"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700" name="Line 52"/>
          <p:cNvSpPr>
            <a:spLocks noChangeShapeType="1"/>
          </p:cNvSpPr>
          <p:nvPr/>
        </p:nvSpPr>
        <p:spPr bwMode="auto">
          <a:xfrm>
            <a:off x="6589713" y="6010275"/>
            <a:ext cx="3175"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701" name="Line 53"/>
          <p:cNvSpPr>
            <a:spLocks noChangeShapeType="1"/>
          </p:cNvSpPr>
          <p:nvPr/>
        </p:nvSpPr>
        <p:spPr bwMode="auto">
          <a:xfrm>
            <a:off x="6616700" y="6010275"/>
            <a:ext cx="3175"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702" name="Line 54"/>
          <p:cNvSpPr>
            <a:spLocks noChangeShapeType="1"/>
          </p:cNvSpPr>
          <p:nvPr/>
        </p:nvSpPr>
        <p:spPr bwMode="auto">
          <a:xfrm>
            <a:off x="6642100" y="6010275"/>
            <a:ext cx="4763"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703" name="Line 55"/>
          <p:cNvSpPr>
            <a:spLocks noChangeShapeType="1"/>
          </p:cNvSpPr>
          <p:nvPr/>
        </p:nvSpPr>
        <p:spPr bwMode="auto">
          <a:xfrm>
            <a:off x="6669088" y="6010275"/>
            <a:ext cx="4762"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704" name="Line 56"/>
          <p:cNvSpPr>
            <a:spLocks noChangeShapeType="1"/>
          </p:cNvSpPr>
          <p:nvPr/>
        </p:nvSpPr>
        <p:spPr bwMode="auto">
          <a:xfrm>
            <a:off x="6696075" y="6010275"/>
            <a:ext cx="4763"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705" name="Line 57"/>
          <p:cNvSpPr>
            <a:spLocks noChangeShapeType="1"/>
          </p:cNvSpPr>
          <p:nvPr/>
        </p:nvSpPr>
        <p:spPr bwMode="auto">
          <a:xfrm>
            <a:off x="6723063" y="6010275"/>
            <a:ext cx="4762"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706" name="Line 58"/>
          <p:cNvSpPr>
            <a:spLocks noChangeShapeType="1"/>
          </p:cNvSpPr>
          <p:nvPr/>
        </p:nvSpPr>
        <p:spPr bwMode="auto">
          <a:xfrm>
            <a:off x="6750050" y="6010275"/>
            <a:ext cx="4763"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707" name="Line 59"/>
          <p:cNvSpPr>
            <a:spLocks noChangeShapeType="1"/>
          </p:cNvSpPr>
          <p:nvPr/>
        </p:nvSpPr>
        <p:spPr bwMode="auto">
          <a:xfrm>
            <a:off x="6777038" y="6010275"/>
            <a:ext cx="4762"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708" name="Line 60"/>
          <p:cNvSpPr>
            <a:spLocks noChangeShapeType="1"/>
          </p:cNvSpPr>
          <p:nvPr/>
        </p:nvSpPr>
        <p:spPr bwMode="auto">
          <a:xfrm>
            <a:off x="6804025" y="6010275"/>
            <a:ext cx="4763"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709" name="Freeform 61"/>
          <p:cNvSpPr>
            <a:spLocks/>
          </p:cNvSpPr>
          <p:nvPr/>
        </p:nvSpPr>
        <p:spPr bwMode="auto">
          <a:xfrm>
            <a:off x="6813550" y="5956300"/>
            <a:ext cx="77788" cy="111125"/>
          </a:xfrm>
          <a:custGeom>
            <a:avLst/>
            <a:gdLst>
              <a:gd name="T0" fmla="*/ 0 w 49"/>
              <a:gd name="T1" fmla="*/ 2147483646 h 70"/>
              <a:gd name="T2" fmla="*/ 0 w 49"/>
              <a:gd name="T3" fmla="*/ 2147483646 h 70"/>
              <a:gd name="T4" fmla="*/ 0 w 49"/>
              <a:gd name="T5" fmla="*/ 2147483646 h 70"/>
              <a:gd name="T6" fmla="*/ 2147483646 w 49"/>
              <a:gd name="T7" fmla="*/ 2147483646 h 70"/>
              <a:gd name="T8" fmla="*/ 2147483646 w 49"/>
              <a:gd name="T9" fmla="*/ 2147483646 h 70"/>
              <a:gd name="T10" fmla="*/ 2147483646 w 49"/>
              <a:gd name="T11" fmla="*/ 2147483646 h 70"/>
              <a:gd name="T12" fmla="*/ 2147483646 w 49"/>
              <a:gd name="T13" fmla="*/ 2147483646 h 70"/>
              <a:gd name="T14" fmla="*/ 2147483646 w 49"/>
              <a:gd name="T15" fmla="*/ 2147483646 h 70"/>
              <a:gd name="T16" fmla="*/ 2147483646 w 49"/>
              <a:gd name="T17" fmla="*/ 2147483646 h 70"/>
              <a:gd name="T18" fmla="*/ 2147483646 w 49"/>
              <a:gd name="T19" fmla="*/ 2147483646 h 70"/>
              <a:gd name="T20" fmla="*/ 2147483646 w 49"/>
              <a:gd name="T21" fmla="*/ 2147483646 h 70"/>
              <a:gd name="T22" fmla="*/ 2147483646 w 49"/>
              <a:gd name="T23" fmla="*/ 2147483646 h 70"/>
              <a:gd name="T24" fmla="*/ 2147483646 w 49"/>
              <a:gd name="T25" fmla="*/ 2147483646 h 70"/>
              <a:gd name="T26" fmla="*/ 2147483646 w 49"/>
              <a:gd name="T27" fmla="*/ 2147483646 h 70"/>
              <a:gd name="T28" fmla="*/ 2147483646 w 49"/>
              <a:gd name="T29" fmla="*/ 2147483646 h 70"/>
              <a:gd name="T30" fmla="*/ 2147483646 w 49"/>
              <a:gd name="T31" fmla="*/ 2147483646 h 70"/>
              <a:gd name="T32" fmla="*/ 2147483646 w 49"/>
              <a:gd name="T33" fmla="*/ 2147483646 h 70"/>
              <a:gd name="T34" fmla="*/ 2147483646 w 49"/>
              <a:gd name="T35" fmla="*/ 2147483646 h 70"/>
              <a:gd name="T36" fmla="*/ 2147483646 w 49"/>
              <a:gd name="T37" fmla="*/ 2147483646 h 70"/>
              <a:gd name="T38" fmla="*/ 2147483646 w 49"/>
              <a:gd name="T39" fmla="*/ 2147483646 h 70"/>
              <a:gd name="T40" fmla="*/ 2147483646 w 49"/>
              <a:gd name="T41" fmla="*/ 2147483646 h 70"/>
              <a:gd name="T42" fmla="*/ 2147483646 w 49"/>
              <a:gd name="T43" fmla="*/ 2147483646 h 70"/>
              <a:gd name="T44" fmla="*/ 2147483646 w 49"/>
              <a:gd name="T45" fmla="*/ 2147483646 h 70"/>
              <a:gd name="T46" fmla="*/ 2147483646 w 49"/>
              <a:gd name="T47" fmla="*/ 2147483646 h 70"/>
              <a:gd name="T48" fmla="*/ 2147483646 w 49"/>
              <a:gd name="T49" fmla="*/ 2147483646 h 70"/>
              <a:gd name="T50" fmla="*/ 2147483646 w 49"/>
              <a:gd name="T51" fmla="*/ 2147483646 h 70"/>
              <a:gd name="T52" fmla="*/ 2147483646 w 49"/>
              <a:gd name="T53" fmla="*/ 2147483646 h 70"/>
              <a:gd name="T54" fmla="*/ 2147483646 w 49"/>
              <a:gd name="T55" fmla="*/ 2147483646 h 70"/>
              <a:gd name="T56" fmla="*/ 2147483646 w 49"/>
              <a:gd name="T57" fmla="*/ 2147483646 h 70"/>
              <a:gd name="T58" fmla="*/ 2147483646 w 49"/>
              <a:gd name="T59" fmla="*/ 2147483646 h 70"/>
              <a:gd name="T60" fmla="*/ 2147483646 w 49"/>
              <a:gd name="T61" fmla="*/ 2147483646 h 70"/>
              <a:gd name="T62" fmla="*/ 2147483646 w 49"/>
              <a:gd name="T63" fmla="*/ 2147483646 h 70"/>
              <a:gd name="T64" fmla="*/ 2147483646 w 49"/>
              <a:gd name="T65" fmla="*/ 2147483646 h 70"/>
              <a:gd name="T66" fmla="*/ 2147483646 w 49"/>
              <a:gd name="T67" fmla="*/ 2147483646 h 70"/>
              <a:gd name="T68" fmla="*/ 2147483646 w 49"/>
              <a:gd name="T69" fmla="*/ 2147483646 h 70"/>
              <a:gd name="T70" fmla="*/ 2147483646 w 49"/>
              <a:gd name="T71" fmla="*/ 2147483646 h 70"/>
              <a:gd name="T72" fmla="*/ 2147483646 w 49"/>
              <a:gd name="T73" fmla="*/ 2147483646 h 70"/>
              <a:gd name="T74" fmla="*/ 2147483646 w 49"/>
              <a:gd name="T75" fmla="*/ 2147483646 h 70"/>
              <a:gd name="T76" fmla="*/ 2147483646 w 49"/>
              <a:gd name="T77" fmla="*/ 2147483646 h 70"/>
              <a:gd name="T78" fmla="*/ 2147483646 w 49"/>
              <a:gd name="T79" fmla="*/ 2147483646 h 70"/>
              <a:gd name="T80" fmla="*/ 2147483646 w 49"/>
              <a:gd name="T81" fmla="*/ 2147483646 h 70"/>
              <a:gd name="T82" fmla="*/ 2147483646 w 49"/>
              <a:gd name="T83" fmla="*/ 0 h 70"/>
              <a:gd name="T84" fmla="*/ 2147483646 w 49"/>
              <a:gd name="T85" fmla="*/ 0 h 70"/>
              <a:gd name="T86" fmla="*/ 2147483646 w 49"/>
              <a:gd name="T87" fmla="*/ 0 h 70"/>
              <a:gd name="T88" fmla="*/ 2147483646 w 49"/>
              <a:gd name="T89" fmla="*/ 2147483646 h 70"/>
              <a:gd name="T90" fmla="*/ 2147483646 w 49"/>
              <a:gd name="T91" fmla="*/ 2147483646 h 70"/>
              <a:gd name="T92" fmla="*/ 2147483646 w 49"/>
              <a:gd name="T93" fmla="*/ 2147483646 h 70"/>
              <a:gd name="T94" fmla="*/ 2147483646 w 49"/>
              <a:gd name="T95" fmla="*/ 2147483646 h 70"/>
              <a:gd name="T96" fmla="*/ 2147483646 w 49"/>
              <a:gd name="T97" fmla="*/ 2147483646 h 70"/>
              <a:gd name="T98" fmla="*/ 2147483646 w 49"/>
              <a:gd name="T99" fmla="*/ 2147483646 h 70"/>
              <a:gd name="T100" fmla="*/ 2147483646 w 49"/>
              <a:gd name="T101" fmla="*/ 2147483646 h 70"/>
              <a:gd name="T102" fmla="*/ 2147483646 w 49"/>
              <a:gd name="T103" fmla="*/ 2147483646 h 70"/>
              <a:gd name="T104" fmla="*/ 2147483646 w 49"/>
              <a:gd name="T105" fmla="*/ 2147483646 h 70"/>
              <a:gd name="T106" fmla="*/ 2147483646 w 49"/>
              <a:gd name="T107" fmla="*/ 2147483646 h 70"/>
              <a:gd name="T108" fmla="*/ 0 w 49"/>
              <a:gd name="T109" fmla="*/ 2147483646 h 70"/>
              <a:gd name="T110" fmla="*/ 0 w 49"/>
              <a:gd name="T111" fmla="*/ 2147483646 h 70"/>
              <a:gd name="T112" fmla="*/ 0 w 49"/>
              <a:gd name="T113" fmla="*/ 2147483646 h 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9"/>
              <a:gd name="T172" fmla="*/ 0 h 70"/>
              <a:gd name="T173" fmla="*/ 49 w 49"/>
              <a:gd name="T174" fmla="*/ 70 h 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9" h="70">
                <a:moveTo>
                  <a:pt x="0" y="34"/>
                </a:moveTo>
                <a:lnTo>
                  <a:pt x="0" y="38"/>
                </a:lnTo>
                <a:lnTo>
                  <a:pt x="0" y="42"/>
                </a:lnTo>
                <a:lnTo>
                  <a:pt x="1" y="46"/>
                </a:lnTo>
                <a:lnTo>
                  <a:pt x="3" y="50"/>
                </a:lnTo>
                <a:lnTo>
                  <a:pt x="4" y="54"/>
                </a:lnTo>
                <a:lnTo>
                  <a:pt x="6" y="56"/>
                </a:lnTo>
                <a:lnTo>
                  <a:pt x="7" y="60"/>
                </a:lnTo>
                <a:lnTo>
                  <a:pt x="8" y="62"/>
                </a:lnTo>
                <a:lnTo>
                  <a:pt x="11" y="64"/>
                </a:lnTo>
                <a:lnTo>
                  <a:pt x="14" y="66"/>
                </a:lnTo>
                <a:lnTo>
                  <a:pt x="17" y="68"/>
                </a:lnTo>
                <a:lnTo>
                  <a:pt x="18" y="68"/>
                </a:lnTo>
                <a:lnTo>
                  <a:pt x="21" y="70"/>
                </a:lnTo>
                <a:lnTo>
                  <a:pt x="24" y="70"/>
                </a:lnTo>
                <a:lnTo>
                  <a:pt x="27" y="70"/>
                </a:lnTo>
                <a:lnTo>
                  <a:pt x="30" y="68"/>
                </a:lnTo>
                <a:lnTo>
                  <a:pt x="32" y="68"/>
                </a:lnTo>
                <a:lnTo>
                  <a:pt x="35" y="66"/>
                </a:lnTo>
                <a:lnTo>
                  <a:pt x="37" y="64"/>
                </a:lnTo>
                <a:lnTo>
                  <a:pt x="40" y="62"/>
                </a:lnTo>
                <a:lnTo>
                  <a:pt x="41" y="60"/>
                </a:lnTo>
                <a:lnTo>
                  <a:pt x="44" y="56"/>
                </a:lnTo>
                <a:lnTo>
                  <a:pt x="45" y="54"/>
                </a:lnTo>
                <a:lnTo>
                  <a:pt x="47" y="50"/>
                </a:lnTo>
                <a:lnTo>
                  <a:pt x="48" y="46"/>
                </a:lnTo>
                <a:lnTo>
                  <a:pt x="48" y="42"/>
                </a:lnTo>
                <a:lnTo>
                  <a:pt x="48" y="38"/>
                </a:lnTo>
                <a:lnTo>
                  <a:pt x="49" y="34"/>
                </a:lnTo>
                <a:lnTo>
                  <a:pt x="48" y="30"/>
                </a:lnTo>
                <a:lnTo>
                  <a:pt x="48" y="28"/>
                </a:lnTo>
                <a:lnTo>
                  <a:pt x="48" y="24"/>
                </a:lnTo>
                <a:lnTo>
                  <a:pt x="47" y="20"/>
                </a:lnTo>
                <a:lnTo>
                  <a:pt x="45" y="16"/>
                </a:lnTo>
                <a:lnTo>
                  <a:pt x="44" y="14"/>
                </a:lnTo>
                <a:lnTo>
                  <a:pt x="41" y="10"/>
                </a:lnTo>
                <a:lnTo>
                  <a:pt x="40" y="8"/>
                </a:lnTo>
                <a:lnTo>
                  <a:pt x="37" y="6"/>
                </a:lnTo>
                <a:lnTo>
                  <a:pt x="35" y="4"/>
                </a:lnTo>
                <a:lnTo>
                  <a:pt x="32" y="2"/>
                </a:lnTo>
                <a:lnTo>
                  <a:pt x="30" y="2"/>
                </a:lnTo>
                <a:lnTo>
                  <a:pt x="27" y="0"/>
                </a:lnTo>
                <a:lnTo>
                  <a:pt x="24" y="0"/>
                </a:lnTo>
                <a:lnTo>
                  <a:pt x="21" y="0"/>
                </a:lnTo>
                <a:lnTo>
                  <a:pt x="18" y="2"/>
                </a:lnTo>
                <a:lnTo>
                  <a:pt x="17" y="2"/>
                </a:lnTo>
                <a:lnTo>
                  <a:pt x="14" y="4"/>
                </a:lnTo>
                <a:lnTo>
                  <a:pt x="11" y="6"/>
                </a:lnTo>
                <a:lnTo>
                  <a:pt x="8" y="8"/>
                </a:lnTo>
                <a:lnTo>
                  <a:pt x="7" y="10"/>
                </a:lnTo>
                <a:lnTo>
                  <a:pt x="6" y="14"/>
                </a:lnTo>
                <a:lnTo>
                  <a:pt x="4" y="16"/>
                </a:lnTo>
                <a:lnTo>
                  <a:pt x="3" y="20"/>
                </a:lnTo>
                <a:lnTo>
                  <a:pt x="1" y="24"/>
                </a:lnTo>
                <a:lnTo>
                  <a:pt x="0" y="28"/>
                </a:lnTo>
                <a:lnTo>
                  <a:pt x="0" y="30"/>
                </a:lnTo>
                <a:lnTo>
                  <a:pt x="0" y="34"/>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7710" name="Rectangle 62"/>
          <p:cNvSpPr>
            <a:spLocks noChangeArrowheads="1"/>
          </p:cNvSpPr>
          <p:nvPr/>
        </p:nvSpPr>
        <p:spPr bwMode="auto">
          <a:xfrm>
            <a:off x="4495800" y="5740400"/>
            <a:ext cx="1514475" cy="542925"/>
          </a:xfrm>
          <a:prstGeom prst="rect">
            <a:avLst/>
          </a:prstGeom>
          <a:solidFill>
            <a:srgbClr val="FFFFFF"/>
          </a:solidFill>
          <a:ln w="635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27711" name="Rectangle 63"/>
          <p:cNvSpPr>
            <a:spLocks noChangeArrowheads="1"/>
          </p:cNvSpPr>
          <p:nvPr/>
        </p:nvSpPr>
        <p:spPr bwMode="auto">
          <a:xfrm>
            <a:off x="4568825" y="5846763"/>
            <a:ext cx="12080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solidFill>
                  <a:srgbClr val="000000"/>
                </a:solidFill>
                <a:latin typeface="Arial" panose="020B0604020202020204" pitchFamily="34" charset="0"/>
              </a:rPr>
              <a:t>New method</a:t>
            </a:r>
            <a:endParaRPr lang="en-US" altLang="en-US" sz="1600" b="1">
              <a:latin typeface="Arial" panose="020B0604020202020204" pitchFamily="34" charset="0"/>
            </a:endParaRPr>
          </a:p>
        </p:txBody>
      </p:sp>
      <p:sp>
        <p:nvSpPr>
          <p:cNvPr id="27712" name="Freeform 64"/>
          <p:cNvSpPr>
            <a:spLocks/>
          </p:cNvSpPr>
          <p:nvPr/>
        </p:nvSpPr>
        <p:spPr bwMode="auto">
          <a:xfrm>
            <a:off x="5870575" y="5740400"/>
            <a:ext cx="139700" cy="134938"/>
          </a:xfrm>
          <a:custGeom>
            <a:avLst/>
            <a:gdLst>
              <a:gd name="T0" fmla="*/ 0 w 88"/>
              <a:gd name="T1" fmla="*/ 0 h 85"/>
              <a:gd name="T2" fmla="*/ 2147483646 w 88"/>
              <a:gd name="T3" fmla="*/ 2147483646 h 85"/>
              <a:gd name="T4" fmla="*/ 2147483646 w 88"/>
              <a:gd name="T5" fmla="*/ 0 h 85"/>
              <a:gd name="T6" fmla="*/ 0 w 88"/>
              <a:gd name="T7" fmla="*/ 0 h 85"/>
              <a:gd name="T8" fmla="*/ 0 60000 65536"/>
              <a:gd name="T9" fmla="*/ 0 60000 65536"/>
              <a:gd name="T10" fmla="*/ 0 60000 65536"/>
              <a:gd name="T11" fmla="*/ 0 60000 65536"/>
              <a:gd name="T12" fmla="*/ 0 w 88"/>
              <a:gd name="T13" fmla="*/ 0 h 85"/>
              <a:gd name="T14" fmla="*/ 88 w 88"/>
              <a:gd name="T15" fmla="*/ 85 h 85"/>
            </a:gdLst>
            <a:ahLst/>
            <a:cxnLst>
              <a:cxn ang="T8">
                <a:pos x="T0" y="T1"/>
              </a:cxn>
              <a:cxn ang="T9">
                <a:pos x="T2" y="T3"/>
              </a:cxn>
              <a:cxn ang="T10">
                <a:pos x="T4" y="T5"/>
              </a:cxn>
              <a:cxn ang="T11">
                <a:pos x="T6" y="T7"/>
              </a:cxn>
            </a:cxnLst>
            <a:rect l="T12" t="T13" r="T14" b="T15"/>
            <a:pathLst>
              <a:path w="88" h="85">
                <a:moveTo>
                  <a:pt x="0" y="0"/>
                </a:moveTo>
                <a:lnTo>
                  <a:pt x="88" y="85"/>
                </a:lnTo>
                <a:lnTo>
                  <a:pt x="88" y="0"/>
                </a:lnTo>
                <a:lnTo>
                  <a:pt x="0" y="0"/>
                </a:lnTo>
                <a:close/>
              </a:path>
            </a:pathLst>
          </a:custGeom>
          <a:solidFill>
            <a:srgbClr val="FFFFFF"/>
          </a:solidFill>
          <a:ln w="6350">
            <a:solidFill>
              <a:srgbClr val="FFFFFF"/>
            </a:solidFill>
            <a:prstDash val="solid"/>
            <a:round/>
            <a:headEnd/>
            <a:tailEnd/>
          </a:ln>
        </p:spPr>
        <p:txBody>
          <a:bodyPr/>
          <a:lstStyle/>
          <a:p>
            <a:endParaRPr lang="en-GB"/>
          </a:p>
        </p:txBody>
      </p:sp>
      <p:sp>
        <p:nvSpPr>
          <p:cNvPr id="27713" name="Freeform 65"/>
          <p:cNvSpPr>
            <a:spLocks/>
          </p:cNvSpPr>
          <p:nvPr/>
        </p:nvSpPr>
        <p:spPr bwMode="auto">
          <a:xfrm>
            <a:off x="5870575" y="5740400"/>
            <a:ext cx="139700" cy="134938"/>
          </a:xfrm>
          <a:custGeom>
            <a:avLst/>
            <a:gdLst>
              <a:gd name="T0" fmla="*/ 2147483646 w 88"/>
              <a:gd name="T1" fmla="*/ 2147483646 h 85"/>
              <a:gd name="T2" fmla="*/ 0 w 88"/>
              <a:gd name="T3" fmla="*/ 0 h 85"/>
              <a:gd name="T4" fmla="*/ 0 w 88"/>
              <a:gd name="T5" fmla="*/ 2147483646 h 85"/>
              <a:gd name="T6" fmla="*/ 2147483646 w 88"/>
              <a:gd name="T7" fmla="*/ 2147483646 h 85"/>
              <a:gd name="T8" fmla="*/ 0 60000 65536"/>
              <a:gd name="T9" fmla="*/ 0 60000 65536"/>
              <a:gd name="T10" fmla="*/ 0 60000 65536"/>
              <a:gd name="T11" fmla="*/ 0 60000 65536"/>
              <a:gd name="T12" fmla="*/ 0 w 88"/>
              <a:gd name="T13" fmla="*/ 0 h 85"/>
              <a:gd name="T14" fmla="*/ 88 w 88"/>
              <a:gd name="T15" fmla="*/ 85 h 85"/>
            </a:gdLst>
            <a:ahLst/>
            <a:cxnLst>
              <a:cxn ang="T8">
                <a:pos x="T0" y="T1"/>
              </a:cxn>
              <a:cxn ang="T9">
                <a:pos x="T2" y="T3"/>
              </a:cxn>
              <a:cxn ang="T10">
                <a:pos x="T4" y="T5"/>
              </a:cxn>
              <a:cxn ang="T11">
                <a:pos x="T6" y="T7"/>
              </a:cxn>
            </a:cxnLst>
            <a:rect l="T12" t="T13" r="T14" b="T15"/>
            <a:pathLst>
              <a:path w="88" h="85">
                <a:moveTo>
                  <a:pt x="88" y="85"/>
                </a:moveTo>
                <a:lnTo>
                  <a:pt x="0" y="0"/>
                </a:lnTo>
                <a:lnTo>
                  <a:pt x="0" y="85"/>
                </a:lnTo>
                <a:lnTo>
                  <a:pt x="88" y="85"/>
                </a:lnTo>
                <a:close/>
              </a:path>
            </a:pathLst>
          </a:custGeom>
          <a:solidFill>
            <a:srgbClr val="000000"/>
          </a:solidFill>
          <a:ln w="6350">
            <a:solidFill>
              <a:srgbClr val="000000"/>
            </a:solidFill>
            <a:prstDash val="solid"/>
            <a:round/>
            <a:headEnd/>
            <a:tailEnd/>
          </a:ln>
        </p:spPr>
        <p:txBody>
          <a:bodyPr/>
          <a:lstStyle/>
          <a:p>
            <a:endParaRPr lang="en-GB"/>
          </a:p>
        </p:txBody>
      </p:sp>
      <p:sp>
        <p:nvSpPr>
          <p:cNvPr id="27714" name="Line 66"/>
          <p:cNvSpPr>
            <a:spLocks noChangeShapeType="1"/>
          </p:cNvSpPr>
          <p:nvPr/>
        </p:nvSpPr>
        <p:spPr bwMode="auto">
          <a:xfrm>
            <a:off x="3065463" y="2765425"/>
            <a:ext cx="166687"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715" name="Freeform 67"/>
          <p:cNvSpPr>
            <a:spLocks/>
          </p:cNvSpPr>
          <p:nvPr/>
        </p:nvSpPr>
        <p:spPr bwMode="auto">
          <a:xfrm>
            <a:off x="3222625" y="2720975"/>
            <a:ext cx="93663" cy="88900"/>
          </a:xfrm>
          <a:custGeom>
            <a:avLst/>
            <a:gdLst>
              <a:gd name="T0" fmla="*/ 0 w 59"/>
              <a:gd name="T1" fmla="*/ 2147483646 h 56"/>
              <a:gd name="T2" fmla="*/ 2147483646 w 59"/>
              <a:gd name="T3" fmla="*/ 2147483646 h 56"/>
              <a:gd name="T4" fmla="*/ 0 w 59"/>
              <a:gd name="T5" fmla="*/ 0 h 56"/>
              <a:gd name="T6" fmla="*/ 0 w 59"/>
              <a:gd name="T7" fmla="*/ 2147483646 h 56"/>
              <a:gd name="T8" fmla="*/ 0 60000 65536"/>
              <a:gd name="T9" fmla="*/ 0 60000 65536"/>
              <a:gd name="T10" fmla="*/ 0 60000 65536"/>
              <a:gd name="T11" fmla="*/ 0 60000 65536"/>
              <a:gd name="T12" fmla="*/ 0 w 59"/>
              <a:gd name="T13" fmla="*/ 0 h 56"/>
              <a:gd name="T14" fmla="*/ 59 w 59"/>
              <a:gd name="T15" fmla="*/ 56 h 56"/>
            </a:gdLst>
            <a:ahLst/>
            <a:cxnLst>
              <a:cxn ang="T8">
                <a:pos x="T0" y="T1"/>
              </a:cxn>
              <a:cxn ang="T9">
                <a:pos x="T2" y="T3"/>
              </a:cxn>
              <a:cxn ang="T10">
                <a:pos x="T4" y="T5"/>
              </a:cxn>
              <a:cxn ang="T11">
                <a:pos x="T6" y="T7"/>
              </a:cxn>
            </a:cxnLst>
            <a:rect l="T12" t="T13" r="T14" b="T15"/>
            <a:pathLst>
              <a:path w="59" h="56">
                <a:moveTo>
                  <a:pt x="0" y="56"/>
                </a:moveTo>
                <a:lnTo>
                  <a:pt x="59" y="28"/>
                </a:lnTo>
                <a:lnTo>
                  <a:pt x="0" y="0"/>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7716" name="Line 68"/>
          <p:cNvSpPr>
            <a:spLocks noChangeShapeType="1"/>
          </p:cNvSpPr>
          <p:nvPr/>
        </p:nvSpPr>
        <p:spPr bwMode="auto">
          <a:xfrm>
            <a:off x="4419600" y="3657600"/>
            <a:ext cx="1588" cy="23812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717" name="Freeform 69"/>
          <p:cNvSpPr>
            <a:spLocks/>
          </p:cNvSpPr>
          <p:nvPr/>
        </p:nvSpPr>
        <p:spPr bwMode="auto">
          <a:xfrm>
            <a:off x="4419600" y="3810000"/>
            <a:ext cx="61913" cy="133350"/>
          </a:xfrm>
          <a:custGeom>
            <a:avLst/>
            <a:gdLst>
              <a:gd name="T0" fmla="*/ 2147483646 w 39"/>
              <a:gd name="T1" fmla="*/ 0 h 84"/>
              <a:gd name="T2" fmla="*/ 2147483646 w 39"/>
              <a:gd name="T3" fmla="*/ 2147483646 h 84"/>
              <a:gd name="T4" fmla="*/ 0 w 39"/>
              <a:gd name="T5" fmla="*/ 0 h 84"/>
              <a:gd name="T6" fmla="*/ 2147483646 w 39"/>
              <a:gd name="T7" fmla="*/ 0 h 84"/>
              <a:gd name="T8" fmla="*/ 0 60000 65536"/>
              <a:gd name="T9" fmla="*/ 0 60000 65536"/>
              <a:gd name="T10" fmla="*/ 0 60000 65536"/>
              <a:gd name="T11" fmla="*/ 0 60000 65536"/>
              <a:gd name="T12" fmla="*/ 0 w 39"/>
              <a:gd name="T13" fmla="*/ 0 h 84"/>
              <a:gd name="T14" fmla="*/ 39 w 39"/>
              <a:gd name="T15" fmla="*/ 84 h 84"/>
            </a:gdLst>
            <a:ahLst/>
            <a:cxnLst>
              <a:cxn ang="T8">
                <a:pos x="T0" y="T1"/>
              </a:cxn>
              <a:cxn ang="T9">
                <a:pos x="T2" y="T3"/>
              </a:cxn>
              <a:cxn ang="T10">
                <a:pos x="T4" y="T5"/>
              </a:cxn>
              <a:cxn ang="T11">
                <a:pos x="T6" y="T7"/>
              </a:cxn>
            </a:cxnLst>
            <a:rect l="T12" t="T13" r="T14" b="T15"/>
            <a:pathLst>
              <a:path w="39" h="84">
                <a:moveTo>
                  <a:pt x="39" y="0"/>
                </a:moveTo>
                <a:lnTo>
                  <a:pt x="19" y="84"/>
                </a:lnTo>
                <a:lnTo>
                  <a:pt x="0" y="0"/>
                </a:ln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381000"/>
            <a:ext cx="7772400" cy="533400"/>
          </a:xfrm>
        </p:spPr>
        <p:txBody>
          <a:bodyPr>
            <a:noAutofit/>
          </a:bodyPr>
          <a:lstStyle/>
          <a:p>
            <a:pPr eaLnBrk="1" fontAlgn="auto" hangingPunct="1">
              <a:spcAft>
                <a:spcPts val="0"/>
              </a:spcAft>
              <a:defRPr/>
            </a:pPr>
            <a:r>
              <a:rPr lang="en-US" sz="3200" dirty="0"/>
              <a:t>Design phase - Expert Pattern</a:t>
            </a:r>
            <a:endParaRPr lang="en-US" sz="4400" dirty="0"/>
          </a:p>
        </p:txBody>
      </p:sp>
      <p:sp>
        <p:nvSpPr>
          <p:cNvPr id="28675" name="Rectangle 3"/>
          <p:cNvSpPr>
            <a:spLocks noGrp="1" noChangeArrowheads="1"/>
          </p:cNvSpPr>
          <p:nvPr>
            <p:ph idx="1"/>
          </p:nvPr>
        </p:nvSpPr>
        <p:spPr>
          <a:xfrm>
            <a:off x="609600" y="1066800"/>
            <a:ext cx="7772400" cy="5029200"/>
          </a:xfrm>
        </p:spPr>
        <p:txBody>
          <a:bodyPr/>
          <a:lstStyle/>
          <a:p>
            <a:pPr eaLnBrk="1" hangingPunct="1"/>
            <a:r>
              <a:rPr lang="en-US" altLang="en-US"/>
              <a:t>In order to fulfill the </a:t>
            </a:r>
            <a:r>
              <a:rPr lang="en-US" altLang="en-US" b="1"/>
              <a:t>responsibility of knowing</a:t>
            </a:r>
            <a:r>
              <a:rPr lang="en-US" altLang="en-US"/>
              <a:t> and answering it’s subtotal, a SalesLineItem needs to know the product price</a:t>
            </a:r>
          </a:p>
          <a:p>
            <a:pPr eaLnBrk="1" hangingPunct="1"/>
            <a:r>
              <a:rPr lang="en-US" altLang="en-US"/>
              <a:t>The ProductSpecification is an information expert on answering it’s price; therefore a message must be sent to it asking for it’s price:</a:t>
            </a:r>
            <a:r>
              <a:rPr lang="en-US" altLang="en-US" sz="2000"/>
              <a:t>  </a:t>
            </a:r>
            <a:endParaRPr lang="en-US" altLang="en-US" sz="2000" i="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3568" y="404664"/>
            <a:ext cx="7772400" cy="533400"/>
          </a:xfrm>
        </p:spPr>
        <p:txBody>
          <a:bodyPr>
            <a:normAutofit fontScale="90000"/>
          </a:bodyPr>
          <a:lstStyle/>
          <a:p>
            <a:pPr eaLnBrk="1" fontAlgn="auto" hangingPunct="1">
              <a:spcAft>
                <a:spcPts val="0"/>
              </a:spcAft>
              <a:defRPr/>
            </a:pPr>
            <a:r>
              <a:rPr lang="en-US" dirty="0"/>
              <a:t>Design phase - Expert Pattern</a:t>
            </a:r>
          </a:p>
        </p:txBody>
      </p:sp>
      <p:sp>
        <p:nvSpPr>
          <p:cNvPr id="29699" name="Rectangle 4"/>
          <p:cNvSpPr>
            <a:spLocks noChangeArrowheads="1"/>
          </p:cNvSpPr>
          <p:nvPr/>
        </p:nvSpPr>
        <p:spPr bwMode="auto">
          <a:xfrm>
            <a:off x="7297738" y="1905000"/>
            <a:ext cx="1617662" cy="338138"/>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29700" name="Rectangle 5"/>
          <p:cNvSpPr>
            <a:spLocks noChangeArrowheads="1"/>
          </p:cNvSpPr>
          <p:nvPr/>
        </p:nvSpPr>
        <p:spPr bwMode="auto">
          <a:xfrm>
            <a:off x="7912100" y="1984375"/>
            <a:ext cx="3651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a:solidFill>
                  <a:srgbClr val="000000"/>
                </a:solidFill>
                <a:latin typeface="Arial" panose="020B0604020202020204" pitchFamily="34" charset="0"/>
              </a:rPr>
              <a:t>Sale</a:t>
            </a:r>
            <a:endParaRPr lang="en-US" altLang="en-US" sz="1400" b="1">
              <a:latin typeface="Arial" panose="020B0604020202020204" pitchFamily="34" charset="0"/>
            </a:endParaRPr>
          </a:p>
        </p:txBody>
      </p:sp>
      <p:sp>
        <p:nvSpPr>
          <p:cNvPr id="29701" name="Rectangle 6"/>
          <p:cNvSpPr>
            <a:spLocks noChangeArrowheads="1"/>
          </p:cNvSpPr>
          <p:nvPr/>
        </p:nvSpPr>
        <p:spPr bwMode="auto">
          <a:xfrm>
            <a:off x="7297738" y="2243138"/>
            <a:ext cx="1617662" cy="509587"/>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29702" name="Rectangle 7"/>
          <p:cNvSpPr>
            <a:spLocks noChangeArrowheads="1"/>
          </p:cNvSpPr>
          <p:nvPr/>
        </p:nvSpPr>
        <p:spPr bwMode="auto">
          <a:xfrm>
            <a:off x="7412038" y="2319338"/>
            <a:ext cx="36353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a:solidFill>
                  <a:srgbClr val="000000"/>
                </a:solidFill>
                <a:latin typeface="Arial" panose="020B0604020202020204" pitchFamily="34" charset="0"/>
              </a:rPr>
              <a:t>date</a:t>
            </a:r>
            <a:endParaRPr lang="en-US" altLang="en-US" sz="1400" b="1">
              <a:latin typeface="Arial" panose="020B0604020202020204" pitchFamily="34" charset="0"/>
            </a:endParaRPr>
          </a:p>
        </p:txBody>
      </p:sp>
      <p:sp>
        <p:nvSpPr>
          <p:cNvPr id="29703" name="Rectangle 8"/>
          <p:cNvSpPr>
            <a:spLocks noChangeArrowheads="1"/>
          </p:cNvSpPr>
          <p:nvPr/>
        </p:nvSpPr>
        <p:spPr bwMode="auto">
          <a:xfrm>
            <a:off x="7412038" y="2498725"/>
            <a:ext cx="3651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a:solidFill>
                  <a:srgbClr val="000000"/>
                </a:solidFill>
                <a:latin typeface="Arial" panose="020B0604020202020204" pitchFamily="34" charset="0"/>
              </a:rPr>
              <a:t>time</a:t>
            </a:r>
            <a:endParaRPr lang="en-US" altLang="en-US" sz="1400" b="1">
              <a:latin typeface="Arial" panose="020B0604020202020204" pitchFamily="34" charset="0"/>
            </a:endParaRPr>
          </a:p>
        </p:txBody>
      </p:sp>
      <p:sp>
        <p:nvSpPr>
          <p:cNvPr id="29704" name="Rectangle 9"/>
          <p:cNvSpPr>
            <a:spLocks noChangeArrowheads="1"/>
          </p:cNvSpPr>
          <p:nvPr/>
        </p:nvSpPr>
        <p:spPr bwMode="auto">
          <a:xfrm>
            <a:off x="7297738" y="2752725"/>
            <a:ext cx="1617662" cy="336550"/>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29705" name="Rectangle 10"/>
          <p:cNvSpPr>
            <a:spLocks noChangeArrowheads="1"/>
          </p:cNvSpPr>
          <p:nvPr/>
        </p:nvSpPr>
        <p:spPr bwMode="auto">
          <a:xfrm>
            <a:off x="7412038" y="2832100"/>
            <a:ext cx="49053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a:solidFill>
                  <a:srgbClr val="000000"/>
                </a:solidFill>
                <a:latin typeface="Arial" panose="020B0604020202020204" pitchFamily="34" charset="0"/>
              </a:rPr>
              <a:t>total()</a:t>
            </a:r>
            <a:endParaRPr lang="en-US" altLang="en-US" sz="1400" b="1">
              <a:latin typeface="Arial" panose="020B0604020202020204" pitchFamily="34" charset="0"/>
            </a:endParaRPr>
          </a:p>
        </p:txBody>
      </p:sp>
      <p:sp>
        <p:nvSpPr>
          <p:cNvPr id="29706" name="Rectangle 11"/>
          <p:cNvSpPr>
            <a:spLocks noChangeArrowheads="1"/>
          </p:cNvSpPr>
          <p:nvPr/>
        </p:nvSpPr>
        <p:spPr bwMode="auto">
          <a:xfrm>
            <a:off x="2768600" y="1905000"/>
            <a:ext cx="1755775" cy="422275"/>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29707" name="Rectangle 12"/>
          <p:cNvSpPr>
            <a:spLocks noChangeArrowheads="1"/>
          </p:cNvSpPr>
          <p:nvPr/>
        </p:nvSpPr>
        <p:spPr bwMode="auto">
          <a:xfrm>
            <a:off x="3424238" y="2025650"/>
            <a:ext cx="4238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u="sng">
                <a:solidFill>
                  <a:srgbClr val="000000"/>
                </a:solidFill>
                <a:latin typeface="Arial" panose="020B0604020202020204" pitchFamily="34" charset="0"/>
              </a:rPr>
              <a:t>:Sale</a:t>
            </a:r>
            <a:endParaRPr lang="en-US" altLang="en-US" sz="1400" b="1">
              <a:latin typeface="Arial" panose="020B0604020202020204" pitchFamily="34" charset="0"/>
            </a:endParaRPr>
          </a:p>
        </p:txBody>
      </p:sp>
      <p:sp>
        <p:nvSpPr>
          <p:cNvPr id="29708" name="Freeform 13"/>
          <p:cNvSpPr>
            <a:spLocks/>
          </p:cNvSpPr>
          <p:nvPr/>
        </p:nvSpPr>
        <p:spPr bwMode="auto">
          <a:xfrm>
            <a:off x="646113" y="2117725"/>
            <a:ext cx="2122487" cy="1588"/>
          </a:xfrm>
          <a:custGeom>
            <a:avLst/>
            <a:gdLst>
              <a:gd name="T0" fmla="*/ 0 w 1269"/>
              <a:gd name="T1" fmla="*/ 0 h 1588"/>
              <a:gd name="T2" fmla="*/ 2147483646 w 1269"/>
              <a:gd name="T3" fmla="*/ 0 h 1588"/>
              <a:gd name="T4" fmla="*/ 2147483646 w 1269"/>
              <a:gd name="T5" fmla="*/ 0 h 1588"/>
              <a:gd name="T6" fmla="*/ 0 60000 65536"/>
              <a:gd name="T7" fmla="*/ 0 60000 65536"/>
              <a:gd name="T8" fmla="*/ 0 60000 65536"/>
              <a:gd name="T9" fmla="*/ 0 w 1269"/>
              <a:gd name="T10" fmla="*/ 0 h 1588"/>
              <a:gd name="T11" fmla="*/ 1269 w 1269"/>
              <a:gd name="T12" fmla="*/ 1588 h 1588"/>
            </a:gdLst>
            <a:ahLst/>
            <a:cxnLst>
              <a:cxn ang="T6">
                <a:pos x="T0" y="T1"/>
              </a:cxn>
              <a:cxn ang="T7">
                <a:pos x="T2" y="T3"/>
              </a:cxn>
              <a:cxn ang="T8">
                <a:pos x="T4" y="T5"/>
              </a:cxn>
            </a:cxnLst>
            <a:rect l="T9" t="T10" r="T11" b="T12"/>
            <a:pathLst>
              <a:path w="1269" h="1588">
                <a:moveTo>
                  <a:pt x="0" y="0"/>
                </a:moveTo>
                <a:lnTo>
                  <a:pt x="635" y="0"/>
                </a:lnTo>
                <a:lnTo>
                  <a:pt x="1269"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9709" name="Rectangle 14"/>
          <p:cNvSpPr>
            <a:spLocks noChangeArrowheads="1"/>
          </p:cNvSpPr>
          <p:nvPr/>
        </p:nvSpPr>
        <p:spPr bwMode="auto">
          <a:xfrm>
            <a:off x="1290638" y="1952625"/>
            <a:ext cx="8096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a:solidFill>
                  <a:srgbClr val="000000"/>
                </a:solidFill>
                <a:latin typeface="Arial" panose="020B0604020202020204" pitchFamily="34" charset="0"/>
              </a:rPr>
              <a:t>t := total()</a:t>
            </a:r>
            <a:endParaRPr lang="en-US" altLang="en-US" sz="1400" b="1">
              <a:latin typeface="Arial" panose="020B0604020202020204" pitchFamily="34" charset="0"/>
            </a:endParaRPr>
          </a:p>
        </p:txBody>
      </p:sp>
      <p:sp>
        <p:nvSpPr>
          <p:cNvPr id="29710" name="Rectangle 15"/>
          <p:cNvSpPr>
            <a:spLocks noChangeArrowheads="1"/>
          </p:cNvSpPr>
          <p:nvPr/>
        </p:nvSpPr>
        <p:spPr bwMode="auto">
          <a:xfrm>
            <a:off x="2768600" y="3254375"/>
            <a:ext cx="1755775" cy="422275"/>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29711" name="Rectangle 16"/>
          <p:cNvSpPr>
            <a:spLocks noChangeArrowheads="1"/>
          </p:cNvSpPr>
          <p:nvPr/>
        </p:nvSpPr>
        <p:spPr bwMode="auto">
          <a:xfrm>
            <a:off x="2901950" y="3375025"/>
            <a:ext cx="14478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u="sng">
                <a:solidFill>
                  <a:srgbClr val="000000"/>
                </a:solidFill>
                <a:latin typeface="Arial" panose="020B0604020202020204" pitchFamily="34" charset="0"/>
              </a:rPr>
              <a:t>sli:SalesLineItem</a:t>
            </a:r>
            <a:endParaRPr lang="en-US" altLang="en-US" sz="1400" b="1">
              <a:latin typeface="Arial" panose="020B0604020202020204" pitchFamily="34" charset="0"/>
            </a:endParaRPr>
          </a:p>
        </p:txBody>
      </p:sp>
      <p:sp>
        <p:nvSpPr>
          <p:cNvPr id="29712" name="Rectangle 17"/>
          <p:cNvSpPr>
            <a:spLocks noChangeArrowheads="1"/>
          </p:cNvSpPr>
          <p:nvPr/>
        </p:nvSpPr>
        <p:spPr bwMode="auto">
          <a:xfrm>
            <a:off x="7297738" y="3422650"/>
            <a:ext cx="1617662" cy="338138"/>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29713" name="Rectangle 18"/>
          <p:cNvSpPr>
            <a:spLocks noChangeArrowheads="1"/>
          </p:cNvSpPr>
          <p:nvPr/>
        </p:nvSpPr>
        <p:spPr bwMode="auto">
          <a:xfrm>
            <a:off x="7485063" y="3502025"/>
            <a:ext cx="119221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a:solidFill>
                  <a:srgbClr val="000000"/>
                </a:solidFill>
                <a:latin typeface="Arial" panose="020B0604020202020204" pitchFamily="34" charset="0"/>
              </a:rPr>
              <a:t>SalesLineItem</a:t>
            </a:r>
            <a:endParaRPr lang="en-US" altLang="en-US" sz="1400" b="1">
              <a:latin typeface="Arial" panose="020B0604020202020204" pitchFamily="34" charset="0"/>
            </a:endParaRPr>
          </a:p>
        </p:txBody>
      </p:sp>
      <p:sp>
        <p:nvSpPr>
          <p:cNvPr id="29714" name="Rectangle 19"/>
          <p:cNvSpPr>
            <a:spLocks noChangeArrowheads="1"/>
          </p:cNvSpPr>
          <p:nvPr/>
        </p:nvSpPr>
        <p:spPr bwMode="auto">
          <a:xfrm>
            <a:off x="7297738" y="3760788"/>
            <a:ext cx="1617662" cy="336550"/>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29715" name="Rectangle 20"/>
          <p:cNvSpPr>
            <a:spLocks noChangeArrowheads="1"/>
          </p:cNvSpPr>
          <p:nvPr/>
        </p:nvSpPr>
        <p:spPr bwMode="auto">
          <a:xfrm>
            <a:off x="7412038" y="3840163"/>
            <a:ext cx="6873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a:solidFill>
                  <a:srgbClr val="000000"/>
                </a:solidFill>
                <a:latin typeface="Arial" panose="020B0604020202020204" pitchFamily="34" charset="0"/>
              </a:rPr>
              <a:t>quantity</a:t>
            </a:r>
            <a:endParaRPr lang="en-US" altLang="en-US" sz="1400" b="1">
              <a:latin typeface="Arial" panose="020B0604020202020204" pitchFamily="34" charset="0"/>
            </a:endParaRPr>
          </a:p>
        </p:txBody>
      </p:sp>
      <p:sp>
        <p:nvSpPr>
          <p:cNvPr id="29716" name="Rectangle 21"/>
          <p:cNvSpPr>
            <a:spLocks noChangeArrowheads="1"/>
          </p:cNvSpPr>
          <p:nvPr/>
        </p:nvSpPr>
        <p:spPr bwMode="auto">
          <a:xfrm>
            <a:off x="7297738" y="4097338"/>
            <a:ext cx="1617662" cy="338137"/>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29717" name="Rectangle 22"/>
          <p:cNvSpPr>
            <a:spLocks noChangeArrowheads="1"/>
          </p:cNvSpPr>
          <p:nvPr/>
        </p:nvSpPr>
        <p:spPr bwMode="auto">
          <a:xfrm>
            <a:off x="7412038" y="4176713"/>
            <a:ext cx="8048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a:solidFill>
                  <a:srgbClr val="000000"/>
                </a:solidFill>
                <a:latin typeface="Arial" panose="020B0604020202020204" pitchFamily="34" charset="0"/>
              </a:rPr>
              <a:t>subtotal()</a:t>
            </a:r>
            <a:endParaRPr lang="en-US" altLang="en-US" sz="1400" b="1">
              <a:latin typeface="Arial" panose="020B0604020202020204" pitchFamily="34" charset="0"/>
            </a:endParaRPr>
          </a:p>
        </p:txBody>
      </p:sp>
      <p:sp>
        <p:nvSpPr>
          <p:cNvPr id="29718" name="Freeform 23"/>
          <p:cNvSpPr>
            <a:spLocks/>
          </p:cNvSpPr>
          <p:nvPr/>
        </p:nvSpPr>
        <p:spPr bwMode="auto">
          <a:xfrm>
            <a:off x="3646488" y="2327275"/>
            <a:ext cx="1587" cy="927100"/>
          </a:xfrm>
          <a:custGeom>
            <a:avLst/>
            <a:gdLst>
              <a:gd name="T0" fmla="*/ 0 w 1587"/>
              <a:gd name="T1" fmla="*/ 0 h 529"/>
              <a:gd name="T2" fmla="*/ 0 w 1587"/>
              <a:gd name="T3" fmla="*/ 2147483646 h 529"/>
              <a:gd name="T4" fmla="*/ 0 w 1587"/>
              <a:gd name="T5" fmla="*/ 2147483646 h 529"/>
              <a:gd name="T6" fmla="*/ 0 60000 65536"/>
              <a:gd name="T7" fmla="*/ 0 60000 65536"/>
              <a:gd name="T8" fmla="*/ 0 60000 65536"/>
              <a:gd name="T9" fmla="*/ 0 w 1587"/>
              <a:gd name="T10" fmla="*/ 0 h 529"/>
              <a:gd name="T11" fmla="*/ 1587 w 1587"/>
              <a:gd name="T12" fmla="*/ 529 h 529"/>
            </a:gdLst>
            <a:ahLst/>
            <a:cxnLst>
              <a:cxn ang="T6">
                <a:pos x="T0" y="T1"/>
              </a:cxn>
              <a:cxn ang="T7">
                <a:pos x="T2" y="T3"/>
              </a:cxn>
              <a:cxn ang="T8">
                <a:pos x="T4" y="T5"/>
              </a:cxn>
            </a:cxnLst>
            <a:rect l="T9" t="T10" r="T11" b="T12"/>
            <a:pathLst>
              <a:path w="1587" h="529">
                <a:moveTo>
                  <a:pt x="0" y="0"/>
                </a:moveTo>
                <a:lnTo>
                  <a:pt x="0" y="265"/>
                </a:lnTo>
                <a:lnTo>
                  <a:pt x="0" y="529"/>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9719" name="Rectangle 24"/>
          <p:cNvSpPr>
            <a:spLocks noChangeArrowheads="1"/>
          </p:cNvSpPr>
          <p:nvPr/>
        </p:nvSpPr>
        <p:spPr bwMode="auto">
          <a:xfrm>
            <a:off x="1419225" y="2673350"/>
            <a:ext cx="14287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a:solidFill>
                  <a:srgbClr val="000000"/>
                </a:solidFill>
                <a:latin typeface="Arial" panose="020B0604020202020204" pitchFamily="34" charset="0"/>
              </a:rPr>
              <a:t>2: st := subtotal()</a:t>
            </a:r>
            <a:endParaRPr lang="en-US" altLang="en-US" sz="1400" b="1">
              <a:latin typeface="Arial" panose="020B0604020202020204" pitchFamily="34" charset="0"/>
            </a:endParaRPr>
          </a:p>
        </p:txBody>
      </p:sp>
      <p:sp>
        <p:nvSpPr>
          <p:cNvPr id="29720" name="Rectangle 25"/>
          <p:cNvSpPr>
            <a:spLocks noChangeArrowheads="1"/>
          </p:cNvSpPr>
          <p:nvPr/>
        </p:nvSpPr>
        <p:spPr bwMode="auto">
          <a:xfrm>
            <a:off x="2768600" y="4603750"/>
            <a:ext cx="1755775" cy="423863"/>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29721" name="Rectangle 26"/>
          <p:cNvSpPr>
            <a:spLocks noChangeArrowheads="1"/>
          </p:cNvSpPr>
          <p:nvPr/>
        </p:nvSpPr>
        <p:spPr bwMode="auto">
          <a:xfrm>
            <a:off x="3279775" y="4635500"/>
            <a:ext cx="7286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u="sng">
                <a:solidFill>
                  <a:srgbClr val="000000"/>
                </a:solidFill>
                <a:latin typeface="Arial" panose="020B0604020202020204" pitchFamily="34" charset="0"/>
              </a:rPr>
              <a:t>:Product</a:t>
            </a:r>
            <a:endParaRPr lang="en-US" altLang="en-US" sz="1400" b="1">
              <a:latin typeface="Arial" panose="020B0604020202020204" pitchFamily="34" charset="0"/>
            </a:endParaRPr>
          </a:p>
        </p:txBody>
      </p:sp>
      <p:sp>
        <p:nvSpPr>
          <p:cNvPr id="29722" name="Rectangle 27"/>
          <p:cNvSpPr>
            <a:spLocks noChangeArrowheads="1"/>
          </p:cNvSpPr>
          <p:nvPr/>
        </p:nvSpPr>
        <p:spPr bwMode="auto">
          <a:xfrm>
            <a:off x="3089275" y="4816475"/>
            <a:ext cx="11017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u="sng">
                <a:solidFill>
                  <a:srgbClr val="000000"/>
                </a:solidFill>
                <a:latin typeface="Arial" panose="020B0604020202020204" pitchFamily="34" charset="0"/>
              </a:rPr>
              <a:t>Specification</a:t>
            </a:r>
            <a:endParaRPr lang="en-US" altLang="en-US" sz="1400" b="1">
              <a:latin typeface="Arial" panose="020B0604020202020204" pitchFamily="34" charset="0"/>
            </a:endParaRPr>
          </a:p>
        </p:txBody>
      </p:sp>
      <p:sp>
        <p:nvSpPr>
          <p:cNvPr id="29723" name="Freeform 28"/>
          <p:cNvSpPr>
            <a:spLocks/>
          </p:cNvSpPr>
          <p:nvPr/>
        </p:nvSpPr>
        <p:spPr bwMode="auto">
          <a:xfrm>
            <a:off x="3646488" y="3676650"/>
            <a:ext cx="1587" cy="927100"/>
          </a:xfrm>
          <a:custGeom>
            <a:avLst/>
            <a:gdLst>
              <a:gd name="T0" fmla="*/ 0 w 1587"/>
              <a:gd name="T1" fmla="*/ 0 h 529"/>
              <a:gd name="T2" fmla="*/ 0 w 1587"/>
              <a:gd name="T3" fmla="*/ 2147483646 h 529"/>
              <a:gd name="T4" fmla="*/ 0 w 1587"/>
              <a:gd name="T5" fmla="*/ 2147483646 h 529"/>
              <a:gd name="T6" fmla="*/ 0 60000 65536"/>
              <a:gd name="T7" fmla="*/ 0 60000 65536"/>
              <a:gd name="T8" fmla="*/ 0 60000 65536"/>
              <a:gd name="T9" fmla="*/ 0 w 1587"/>
              <a:gd name="T10" fmla="*/ 0 h 529"/>
              <a:gd name="T11" fmla="*/ 1587 w 1587"/>
              <a:gd name="T12" fmla="*/ 529 h 529"/>
            </a:gdLst>
            <a:ahLst/>
            <a:cxnLst>
              <a:cxn ang="T6">
                <a:pos x="T0" y="T1"/>
              </a:cxn>
              <a:cxn ang="T7">
                <a:pos x="T2" y="T3"/>
              </a:cxn>
              <a:cxn ang="T8">
                <a:pos x="T4" y="T5"/>
              </a:cxn>
            </a:cxnLst>
            <a:rect l="T9" t="T10" r="T11" b="T12"/>
            <a:pathLst>
              <a:path w="1587" h="529">
                <a:moveTo>
                  <a:pt x="0" y="0"/>
                </a:moveTo>
                <a:lnTo>
                  <a:pt x="0" y="265"/>
                </a:lnTo>
                <a:lnTo>
                  <a:pt x="0" y="529"/>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9724" name="Rectangle 29"/>
          <p:cNvSpPr>
            <a:spLocks noChangeArrowheads="1"/>
          </p:cNvSpPr>
          <p:nvPr/>
        </p:nvSpPr>
        <p:spPr bwMode="auto">
          <a:xfrm>
            <a:off x="1547813" y="4022725"/>
            <a:ext cx="12636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a:solidFill>
                  <a:srgbClr val="000000"/>
                </a:solidFill>
                <a:latin typeface="Arial" panose="020B0604020202020204" pitchFamily="34" charset="0"/>
              </a:rPr>
              <a:t>2.1: p := price()</a:t>
            </a:r>
            <a:endParaRPr lang="en-US" altLang="en-US" sz="1400" b="1">
              <a:latin typeface="Arial" panose="020B0604020202020204" pitchFamily="34" charset="0"/>
            </a:endParaRPr>
          </a:p>
        </p:txBody>
      </p:sp>
      <p:sp>
        <p:nvSpPr>
          <p:cNvPr id="29725" name="Rectangle 30"/>
          <p:cNvSpPr>
            <a:spLocks noChangeArrowheads="1"/>
          </p:cNvSpPr>
          <p:nvPr/>
        </p:nvSpPr>
        <p:spPr bwMode="auto">
          <a:xfrm>
            <a:off x="7297738" y="4602163"/>
            <a:ext cx="1617662" cy="509587"/>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29726" name="Rectangle 31"/>
          <p:cNvSpPr>
            <a:spLocks noChangeArrowheads="1"/>
          </p:cNvSpPr>
          <p:nvPr/>
        </p:nvSpPr>
        <p:spPr bwMode="auto">
          <a:xfrm>
            <a:off x="7767638" y="4676775"/>
            <a:ext cx="6699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a:solidFill>
                  <a:srgbClr val="000000"/>
                </a:solidFill>
                <a:latin typeface="Arial" panose="020B0604020202020204" pitchFamily="34" charset="0"/>
              </a:rPr>
              <a:t>Product</a:t>
            </a:r>
            <a:endParaRPr lang="en-US" altLang="en-US" sz="1400" b="1">
              <a:latin typeface="Arial" panose="020B0604020202020204" pitchFamily="34" charset="0"/>
            </a:endParaRPr>
          </a:p>
        </p:txBody>
      </p:sp>
      <p:sp>
        <p:nvSpPr>
          <p:cNvPr id="29727" name="Rectangle 32"/>
          <p:cNvSpPr>
            <a:spLocks noChangeArrowheads="1"/>
          </p:cNvSpPr>
          <p:nvPr/>
        </p:nvSpPr>
        <p:spPr bwMode="auto">
          <a:xfrm>
            <a:off x="7548563" y="4856163"/>
            <a:ext cx="11017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a:solidFill>
                  <a:srgbClr val="000000"/>
                </a:solidFill>
                <a:latin typeface="Arial" panose="020B0604020202020204" pitchFamily="34" charset="0"/>
              </a:rPr>
              <a:t>Specification</a:t>
            </a:r>
            <a:endParaRPr lang="en-US" altLang="en-US" sz="1400" b="1">
              <a:latin typeface="Arial" panose="020B0604020202020204" pitchFamily="34" charset="0"/>
            </a:endParaRPr>
          </a:p>
        </p:txBody>
      </p:sp>
      <p:sp>
        <p:nvSpPr>
          <p:cNvPr id="29728" name="Rectangle 33"/>
          <p:cNvSpPr>
            <a:spLocks noChangeArrowheads="1"/>
          </p:cNvSpPr>
          <p:nvPr/>
        </p:nvSpPr>
        <p:spPr bwMode="auto">
          <a:xfrm>
            <a:off x="7297738" y="5111750"/>
            <a:ext cx="1617662" cy="690563"/>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29729" name="Rectangle 34"/>
          <p:cNvSpPr>
            <a:spLocks noChangeArrowheads="1"/>
          </p:cNvSpPr>
          <p:nvPr/>
        </p:nvSpPr>
        <p:spPr bwMode="auto">
          <a:xfrm>
            <a:off x="7412038" y="5187950"/>
            <a:ext cx="9540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a:solidFill>
                  <a:srgbClr val="000000"/>
                </a:solidFill>
                <a:latin typeface="Arial" panose="020B0604020202020204" pitchFamily="34" charset="0"/>
              </a:rPr>
              <a:t>description</a:t>
            </a:r>
            <a:endParaRPr lang="en-US" altLang="en-US" sz="1400" b="1">
              <a:latin typeface="Arial" panose="020B0604020202020204" pitchFamily="34" charset="0"/>
            </a:endParaRPr>
          </a:p>
        </p:txBody>
      </p:sp>
      <p:sp>
        <p:nvSpPr>
          <p:cNvPr id="29730" name="Rectangle 35"/>
          <p:cNvSpPr>
            <a:spLocks noChangeArrowheads="1"/>
          </p:cNvSpPr>
          <p:nvPr/>
        </p:nvSpPr>
        <p:spPr bwMode="auto">
          <a:xfrm>
            <a:off x="7412038" y="5367338"/>
            <a:ext cx="4238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a:solidFill>
                  <a:srgbClr val="000000"/>
                </a:solidFill>
                <a:latin typeface="Arial" panose="020B0604020202020204" pitchFamily="34" charset="0"/>
              </a:rPr>
              <a:t>price</a:t>
            </a:r>
            <a:endParaRPr lang="en-US" altLang="en-US" sz="1400" b="1">
              <a:latin typeface="Arial" panose="020B0604020202020204" pitchFamily="34" charset="0"/>
            </a:endParaRPr>
          </a:p>
        </p:txBody>
      </p:sp>
      <p:sp>
        <p:nvSpPr>
          <p:cNvPr id="29731" name="Rectangle 36"/>
          <p:cNvSpPr>
            <a:spLocks noChangeArrowheads="1"/>
          </p:cNvSpPr>
          <p:nvPr/>
        </p:nvSpPr>
        <p:spPr bwMode="auto">
          <a:xfrm>
            <a:off x="7412038" y="5546725"/>
            <a:ext cx="37623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a:solidFill>
                  <a:srgbClr val="000000"/>
                </a:solidFill>
                <a:latin typeface="Arial" panose="020B0604020202020204" pitchFamily="34" charset="0"/>
              </a:rPr>
              <a:t>UPC</a:t>
            </a:r>
            <a:endParaRPr lang="en-US" altLang="en-US" sz="1400" b="1">
              <a:latin typeface="Arial" panose="020B0604020202020204" pitchFamily="34" charset="0"/>
            </a:endParaRPr>
          </a:p>
        </p:txBody>
      </p:sp>
      <p:sp>
        <p:nvSpPr>
          <p:cNvPr id="29732" name="Rectangle 37"/>
          <p:cNvSpPr>
            <a:spLocks noChangeArrowheads="1"/>
          </p:cNvSpPr>
          <p:nvPr/>
        </p:nvSpPr>
        <p:spPr bwMode="auto">
          <a:xfrm>
            <a:off x="7297738" y="5802313"/>
            <a:ext cx="1617662" cy="336550"/>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29733" name="Rectangle 38"/>
          <p:cNvSpPr>
            <a:spLocks noChangeArrowheads="1"/>
          </p:cNvSpPr>
          <p:nvPr/>
        </p:nvSpPr>
        <p:spPr bwMode="auto">
          <a:xfrm>
            <a:off x="7412038" y="5880100"/>
            <a:ext cx="54133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a:solidFill>
                  <a:srgbClr val="000000"/>
                </a:solidFill>
                <a:latin typeface="Arial" panose="020B0604020202020204" pitchFamily="34" charset="0"/>
              </a:rPr>
              <a:t>price()</a:t>
            </a:r>
            <a:endParaRPr lang="en-US" altLang="en-US" sz="1400" b="1">
              <a:latin typeface="Arial" panose="020B0604020202020204" pitchFamily="34" charset="0"/>
            </a:endParaRPr>
          </a:p>
        </p:txBody>
      </p:sp>
      <p:sp>
        <p:nvSpPr>
          <p:cNvPr id="29734" name="Line 39"/>
          <p:cNvSpPr>
            <a:spLocks noChangeShapeType="1"/>
          </p:cNvSpPr>
          <p:nvPr/>
        </p:nvSpPr>
        <p:spPr bwMode="auto">
          <a:xfrm>
            <a:off x="5621338" y="5954713"/>
            <a:ext cx="7937"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35" name="Line 40"/>
          <p:cNvSpPr>
            <a:spLocks noChangeShapeType="1"/>
          </p:cNvSpPr>
          <p:nvPr/>
        </p:nvSpPr>
        <p:spPr bwMode="auto">
          <a:xfrm>
            <a:off x="5657850" y="5954713"/>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36" name="Line 41"/>
          <p:cNvSpPr>
            <a:spLocks noChangeShapeType="1"/>
          </p:cNvSpPr>
          <p:nvPr/>
        </p:nvSpPr>
        <p:spPr bwMode="auto">
          <a:xfrm>
            <a:off x="5692775" y="5954713"/>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37" name="Line 42"/>
          <p:cNvSpPr>
            <a:spLocks noChangeShapeType="1"/>
          </p:cNvSpPr>
          <p:nvPr/>
        </p:nvSpPr>
        <p:spPr bwMode="auto">
          <a:xfrm>
            <a:off x="5727700" y="5954713"/>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38" name="Line 43"/>
          <p:cNvSpPr>
            <a:spLocks noChangeShapeType="1"/>
          </p:cNvSpPr>
          <p:nvPr/>
        </p:nvSpPr>
        <p:spPr bwMode="auto">
          <a:xfrm>
            <a:off x="5762625" y="5954713"/>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39" name="Line 44"/>
          <p:cNvSpPr>
            <a:spLocks noChangeShapeType="1"/>
          </p:cNvSpPr>
          <p:nvPr/>
        </p:nvSpPr>
        <p:spPr bwMode="auto">
          <a:xfrm>
            <a:off x="5797550" y="5954713"/>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40" name="Line 45"/>
          <p:cNvSpPr>
            <a:spLocks noChangeShapeType="1"/>
          </p:cNvSpPr>
          <p:nvPr/>
        </p:nvSpPr>
        <p:spPr bwMode="auto">
          <a:xfrm>
            <a:off x="5832475" y="5954713"/>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41" name="Line 46"/>
          <p:cNvSpPr>
            <a:spLocks noChangeShapeType="1"/>
          </p:cNvSpPr>
          <p:nvPr/>
        </p:nvSpPr>
        <p:spPr bwMode="auto">
          <a:xfrm>
            <a:off x="5867400" y="5954713"/>
            <a:ext cx="7938"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42" name="Line 47"/>
          <p:cNvSpPr>
            <a:spLocks noChangeShapeType="1"/>
          </p:cNvSpPr>
          <p:nvPr/>
        </p:nvSpPr>
        <p:spPr bwMode="auto">
          <a:xfrm>
            <a:off x="5902325" y="5954713"/>
            <a:ext cx="7938"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43" name="Line 48"/>
          <p:cNvSpPr>
            <a:spLocks noChangeShapeType="1"/>
          </p:cNvSpPr>
          <p:nvPr/>
        </p:nvSpPr>
        <p:spPr bwMode="auto">
          <a:xfrm>
            <a:off x="5938838" y="5954713"/>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44" name="Line 49"/>
          <p:cNvSpPr>
            <a:spLocks noChangeShapeType="1"/>
          </p:cNvSpPr>
          <p:nvPr/>
        </p:nvSpPr>
        <p:spPr bwMode="auto">
          <a:xfrm>
            <a:off x="5973763" y="5954713"/>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45" name="Line 50"/>
          <p:cNvSpPr>
            <a:spLocks noChangeShapeType="1"/>
          </p:cNvSpPr>
          <p:nvPr/>
        </p:nvSpPr>
        <p:spPr bwMode="auto">
          <a:xfrm>
            <a:off x="6008688" y="5954713"/>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46" name="Line 51"/>
          <p:cNvSpPr>
            <a:spLocks noChangeShapeType="1"/>
          </p:cNvSpPr>
          <p:nvPr/>
        </p:nvSpPr>
        <p:spPr bwMode="auto">
          <a:xfrm>
            <a:off x="6043613" y="5954713"/>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47" name="Line 52"/>
          <p:cNvSpPr>
            <a:spLocks noChangeShapeType="1"/>
          </p:cNvSpPr>
          <p:nvPr/>
        </p:nvSpPr>
        <p:spPr bwMode="auto">
          <a:xfrm>
            <a:off x="6078538" y="5954713"/>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48" name="Line 53"/>
          <p:cNvSpPr>
            <a:spLocks noChangeShapeType="1"/>
          </p:cNvSpPr>
          <p:nvPr/>
        </p:nvSpPr>
        <p:spPr bwMode="auto">
          <a:xfrm>
            <a:off x="6113463" y="5954713"/>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49" name="Line 54"/>
          <p:cNvSpPr>
            <a:spLocks noChangeShapeType="1"/>
          </p:cNvSpPr>
          <p:nvPr/>
        </p:nvSpPr>
        <p:spPr bwMode="auto">
          <a:xfrm>
            <a:off x="6148388" y="5954713"/>
            <a:ext cx="7937"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50" name="Line 55"/>
          <p:cNvSpPr>
            <a:spLocks noChangeShapeType="1"/>
          </p:cNvSpPr>
          <p:nvPr/>
        </p:nvSpPr>
        <p:spPr bwMode="auto">
          <a:xfrm>
            <a:off x="6183313" y="5954713"/>
            <a:ext cx="7937"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51" name="Line 56"/>
          <p:cNvSpPr>
            <a:spLocks noChangeShapeType="1"/>
          </p:cNvSpPr>
          <p:nvPr/>
        </p:nvSpPr>
        <p:spPr bwMode="auto">
          <a:xfrm>
            <a:off x="6219825" y="5954713"/>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52" name="Line 57"/>
          <p:cNvSpPr>
            <a:spLocks noChangeShapeType="1"/>
          </p:cNvSpPr>
          <p:nvPr/>
        </p:nvSpPr>
        <p:spPr bwMode="auto">
          <a:xfrm>
            <a:off x="6254750" y="5954713"/>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53" name="Line 58"/>
          <p:cNvSpPr>
            <a:spLocks noChangeShapeType="1"/>
          </p:cNvSpPr>
          <p:nvPr/>
        </p:nvSpPr>
        <p:spPr bwMode="auto">
          <a:xfrm>
            <a:off x="6289675" y="5954713"/>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54" name="Line 59"/>
          <p:cNvSpPr>
            <a:spLocks noChangeShapeType="1"/>
          </p:cNvSpPr>
          <p:nvPr/>
        </p:nvSpPr>
        <p:spPr bwMode="auto">
          <a:xfrm>
            <a:off x="6324600" y="5954713"/>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55" name="Line 60"/>
          <p:cNvSpPr>
            <a:spLocks noChangeShapeType="1"/>
          </p:cNvSpPr>
          <p:nvPr/>
        </p:nvSpPr>
        <p:spPr bwMode="auto">
          <a:xfrm>
            <a:off x="6359525" y="5954713"/>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56" name="Line 61"/>
          <p:cNvSpPr>
            <a:spLocks noChangeShapeType="1"/>
          </p:cNvSpPr>
          <p:nvPr/>
        </p:nvSpPr>
        <p:spPr bwMode="auto">
          <a:xfrm>
            <a:off x="6394450" y="5954713"/>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57" name="Line 62"/>
          <p:cNvSpPr>
            <a:spLocks noChangeShapeType="1"/>
          </p:cNvSpPr>
          <p:nvPr/>
        </p:nvSpPr>
        <p:spPr bwMode="auto">
          <a:xfrm>
            <a:off x="6429375" y="5954713"/>
            <a:ext cx="7938"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58" name="Line 63"/>
          <p:cNvSpPr>
            <a:spLocks noChangeShapeType="1"/>
          </p:cNvSpPr>
          <p:nvPr/>
        </p:nvSpPr>
        <p:spPr bwMode="auto">
          <a:xfrm>
            <a:off x="6464300" y="5954713"/>
            <a:ext cx="7938"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59" name="Line 64"/>
          <p:cNvSpPr>
            <a:spLocks noChangeShapeType="1"/>
          </p:cNvSpPr>
          <p:nvPr/>
        </p:nvSpPr>
        <p:spPr bwMode="auto">
          <a:xfrm>
            <a:off x="6500813" y="5954713"/>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60" name="Line 65"/>
          <p:cNvSpPr>
            <a:spLocks noChangeShapeType="1"/>
          </p:cNvSpPr>
          <p:nvPr/>
        </p:nvSpPr>
        <p:spPr bwMode="auto">
          <a:xfrm>
            <a:off x="6535738" y="5954713"/>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61" name="Line 66"/>
          <p:cNvSpPr>
            <a:spLocks noChangeShapeType="1"/>
          </p:cNvSpPr>
          <p:nvPr/>
        </p:nvSpPr>
        <p:spPr bwMode="auto">
          <a:xfrm>
            <a:off x="6570663" y="5954713"/>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62" name="Line 67"/>
          <p:cNvSpPr>
            <a:spLocks noChangeShapeType="1"/>
          </p:cNvSpPr>
          <p:nvPr/>
        </p:nvSpPr>
        <p:spPr bwMode="auto">
          <a:xfrm>
            <a:off x="6605588" y="5954713"/>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63" name="Line 68"/>
          <p:cNvSpPr>
            <a:spLocks noChangeShapeType="1"/>
          </p:cNvSpPr>
          <p:nvPr/>
        </p:nvSpPr>
        <p:spPr bwMode="auto">
          <a:xfrm>
            <a:off x="6640513" y="5954713"/>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64" name="Line 69"/>
          <p:cNvSpPr>
            <a:spLocks noChangeShapeType="1"/>
          </p:cNvSpPr>
          <p:nvPr/>
        </p:nvSpPr>
        <p:spPr bwMode="auto">
          <a:xfrm>
            <a:off x="6675438" y="5954713"/>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65" name="Line 70"/>
          <p:cNvSpPr>
            <a:spLocks noChangeShapeType="1"/>
          </p:cNvSpPr>
          <p:nvPr/>
        </p:nvSpPr>
        <p:spPr bwMode="auto">
          <a:xfrm>
            <a:off x="6710363" y="5954713"/>
            <a:ext cx="7937"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66" name="Line 71"/>
          <p:cNvSpPr>
            <a:spLocks noChangeShapeType="1"/>
          </p:cNvSpPr>
          <p:nvPr/>
        </p:nvSpPr>
        <p:spPr bwMode="auto">
          <a:xfrm>
            <a:off x="6745288" y="5954713"/>
            <a:ext cx="7937"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67" name="Line 72"/>
          <p:cNvSpPr>
            <a:spLocks noChangeShapeType="1"/>
          </p:cNvSpPr>
          <p:nvPr/>
        </p:nvSpPr>
        <p:spPr bwMode="auto">
          <a:xfrm>
            <a:off x="6781800" y="5954713"/>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68" name="Line 73"/>
          <p:cNvSpPr>
            <a:spLocks noChangeShapeType="1"/>
          </p:cNvSpPr>
          <p:nvPr/>
        </p:nvSpPr>
        <p:spPr bwMode="auto">
          <a:xfrm>
            <a:off x="6816725" y="5954713"/>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69" name="Line 74"/>
          <p:cNvSpPr>
            <a:spLocks noChangeShapeType="1"/>
          </p:cNvSpPr>
          <p:nvPr/>
        </p:nvSpPr>
        <p:spPr bwMode="auto">
          <a:xfrm>
            <a:off x="6851650" y="5954713"/>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70" name="Line 75"/>
          <p:cNvSpPr>
            <a:spLocks noChangeShapeType="1"/>
          </p:cNvSpPr>
          <p:nvPr/>
        </p:nvSpPr>
        <p:spPr bwMode="auto">
          <a:xfrm>
            <a:off x="6888163" y="5954713"/>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71" name="Line 76"/>
          <p:cNvSpPr>
            <a:spLocks noChangeShapeType="1"/>
          </p:cNvSpPr>
          <p:nvPr/>
        </p:nvSpPr>
        <p:spPr bwMode="auto">
          <a:xfrm>
            <a:off x="6923088" y="5954713"/>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72" name="Line 77"/>
          <p:cNvSpPr>
            <a:spLocks noChangeShapeType="1"/>
          </p:cNvSpPr>
          <p:nvPr/>
        </p:nvSpPr>
        <p:spPr bwMode="auto">
          <a:xfrm>
            <a:off x="6958013" y="5954713"/>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73" name="Line 78"/>
          <p:cNvSpPr>
            <a:spLocks noChangeShapeType="1"/>
          </p:cNvSpPr>
          <p:nvPr/>
        </p:nvSpPr>
        <p:spPr bwMode="auto">
          <a:xfrm>
            <a:off x="6992938" y="5954713"/>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74" name="Line 79"/>
          <p:cNvSpPr>
            <a:spLocks noChangeShapeType="1"/>
          </p:cNvSpPr>
          <p:nvPr/>
        </p:nvSpPr>
        <p:spPr bwMode="auto">
          <a:xfrm>
            <a:off x="7029450" y="5954713"/>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75" name="Line 80"/>
          <p:cNvSpPr>
            <a:spLocks noChangeShapeType="1"/>
          </p:cNvSpPr>
          <p:nvPr/>
        </p:nvSpPr>
        <p:spPr bwMode="auto">
          <a:xfrm>
            <a:off x="7064375" y="5954713"/>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76" name="Line 81"/>
          <p:cNvSpPr>
            <a:spLocks noChangeShapeType="1"/>
          </p:cNvSpPr>
          <p:nvPr/>
        </p:nvSpPr>
        <p:spPr bwMode="auto">
          <a:xfrm>
            <a:off x="7099300" y="5954713"/>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77" name="Freeform 82"/>
          <p:cNvSpPr>
            <a:spLocks/>
          </p:cNvSpPr>
          <p:nvPr/>
        </p:nvSpPr>
        <p:spPr bwMode="auto">
          <a:xfrm>
            <a:off x="7110413" y="5915025"/>
            <a:ext cx="101600" cy="79375"/>
          </a:xfrm>
          <a:custGeom>
            <a:avLst/>
            <a:gdLst>
              <a:gd name="T0" fmla="*/ 0 w 61"/>
              <a:gd name="T1" fmla="*/ 2147483646 h 45"/>
              <a:gd name="T2" fmla="*/ 0 w 61"/>
              <a:gd name="T3" fmla="*/ 2147483646 h 45"/>
              <a:gd name="T4" fmla="*/ 0 w 61"/>
              <a:gd name="T5" fmla="*/ 2147483646 h 45"/>
              <a:gd name="T6" fmla="*/ 2147483646 w 61"/>
              <a:gd name="T7" fmla="*/ 2147483646 h 45"/>
              <a:gd name="T8" fmla="*/ 2147483646 w 61"/>
              <a:gd name="T9" fmla="*/ 2147483646 h 45"/>
              <a:gd name="T10" fmla="*/ 2147483646 w 61"/>
              <a:gd name="T11" fmla="*/ 2147483646 h 45"/>
              <a:gd name="T12" fmla="*/ 2147483646 w 61"/>
              <a:gd name="T13" fmla="*/ 2147483646 h 45"/>
              <a:gd name="T14" fmla="*/ 2147483646 w 61"/>
              <a:gd name="T15" fmla="*/ 2147483646 h 45"/>
              <a:gd name="T16" fmla="*/ 2147483646 w 61"/>
              <a:gd name="T17" fmla="*/ 2147483646 h 45"/>
              <a:gd name="T18" fmla="*/ 2147483646 w 61"/>
              <a:gd name="T19" fmla="*/ 2147483646 h 45"/>
              <a:gd name="T20" fmla="*/ 2147483646 w 61"/>
              <a:gd name="T21" fmla="*/ 2147483646 h 45"/>
              <a:gd name="T22" fmla="*/ 2147483646 w 61"/>
              <a:gd name="T23" fmla="*/ 2147483646 h 45"/>
              <a:gd name="T24" fmla="*/ 2147483646 w 61"/>
              <a:gd name="T25" fmla="*/ 2147483646 h 45"/>
              <a:gd name="T26" fmla="*/ 2147483646 w 61"/>
              <a:gd name="T27" fmla="*/ 2147483646 h 45"/>
              <a:gd name="T28" fmla="*/ 2147483646 w 61"/>
              <a:gd name="T29" fmla="*/ 2147483646 h 45"/>
              <a:gd name="T30" fmla="*/ 2147483646 w 61"/>
              <a:gd name="T31" fmla="*/ 2147483646 h 45"/>
              <a:gd name="T32" fmla="*/ 2147483646 w 61"/>
              <a:gd name="T33" fmla="*/ 2147483646 h 45"/>
              <a:gd name="T34" fmla="*/ 2147483646 w 61"/>
              <a:gd name="T35" fmla="*/ 2147483646 h 45"/>
              <a:gd name="T36" fmla="*/ 2147483646 w 61"/>
              <a:gd name="T37" fmla="*/ 2147483646 h 45"/>
              <a:gd name="T38" fmla="*/ 2147483646 w 61"/>
              <a:gd name="T39" fmla="*/ 2147483646 h 45"/>
              <a:gd name="T40" fmla="*/ 2147483646 w 61"/>
              <a:gd name="T41" fmla="*/ 2147483646 h 45"/>
              <a:gd name="T42" fmla="*/ 2147483646 w 61"/>
              <a:gd name="T43" fmla="*/ 2147483646 h 45"/>
              <a:gd name="T44" fmla="*/ 2147483646 w 61"/>
              <a:gd name="T45" fmla="*/ 2147483646 h 45"/>
              <a:gd name="T46" fmla="*/ 2147483646 w 61"/>
              <a:gd name="T47" fmla="*/ 2147483646 h 45"/>
              <a:gd name="T48" fmla="*/ 2147483646 w 61"/>
              <a:gd name="T49" fmla="*/ 2147483646 h 45"/>
              <a:gd name="T50" fmla="*/ 2147483646 w 61"/>
              <a:gd name="T51" fmla="*/ 2147483646 h 45"/>
              <a:gd name="T52" fmla="*/ 2147483646 w 61"/>
              <a:gd name="T53" fmla="*/ 2147483646 h 45"/>
              <a:gd name="T54" fmla="*/ 2147483646 w 61"/>
              <a:gd name="T55" fmla="*/ 2147483646 h 45"/>
              <a:gd name="T56" fmla="*/ 2147483646 w 61"/>
              <a:gd name="T57" fmla="*/ 2147483646 h 45"/>
              <a:gd name="T58" fmla="*/ 2147483646 w 61"/>
              <a:gd name="T59" fmla="*/ 2147483646 h 45"/>
              <a:gd name="T60" fmla="*/ 2147483646 w 61"/>
              <a:gd name="T61" fmla="*/ 2147483646 h 45"/>
              <a:gd name="T62" fmla="*/ 2147483646 w 61"/>
              <a:gd name="T63" fmla="*/ 2147483646 h 45"/>
              <a:gd name="T64" fmla="*/ 2147483646 w 61"/>
              <a:gd name="T65" fmla="*/ 2147483646 h 45"/>
              <a:gd name="T66" fmla="*/ 2147483646 w 61"/>
              <a:gd name="T67" fmla="*/ 2147483646 h 45"/>
              <a:gd name="T68" fmla="*/ 2147483646 w 61"/>
              <a:gd name="T69" fmla="*/ 2147483646 h 45"/>
              <a:gd name="T70" fmla="*/ 2147483646 w 61"/>
              <a:gd name="T71" fmla="*/ 2147483646 h 45"/>
              <a:gd name="T72" fmla="*/ 2147483646 w 61"/>
              <a:gd name="T73" fmla="*/ 2147483646 h 45"/>
              <a:gd name="T74" fmla="*/ 2147483646 w 61"/>
              <a:gd name="T75" fmla="*/ 2147483646 h 45"/>
              <a:gd name="T76" fmla="*/ 2147483646 w 61"/>
              <a:gd name="T77" fmla="*/ 2147483646 h 45"/>
              <a:gd name="T78" fmla="*/ 2147483646 w 61"/>
              <a:gd name="T79" fmla="*/ 2147483646 h 45"/>
              <a:gd name="T80" fmla="*/ 2147483646 w 61"/>
              <a:gd name="T81" fmla="*/ 2147483646 h 45"/>
              <a:gd name="T82" fmla="*/ 2147483646 w 61"/>
              <a:gd name="T83" fmla="*/ 0 h 45"/>
              <a:gd name="T84" fmla="*/ 2147483646 w 61"/>
              <a:gd name="T85" fmla="*/ 0 h 45"/>
              <a:gd name="T86" fmla="*/ 2147483646 w 61"/>
              <a:gd name="T87" fmla="*/ 0 h 45"/>
              <a:gd name="T88" fmla="*/ 2147483646 w 61"/>
              <a:gd name="T89" fmla="*/ 2147483646 h 45"/>
              <a:gd name="T90" fmla="*/ 2147483646 w 61"/>
              <a:gd name="T91" fmla="*/ 2147483646 h 45"/>
              <a:gd name="T92" fmla="*/ 2147483646 w 61"/>
              <a:gd name="T93" fmla="*/ 2147483646 h 45"/>
              <a:gd name="T94" fmla="*/ 2147483646 w 61"/>
              <a:gd name="T95" fmla="*/ 2147483646 h 45"/>
              <a:gd name="T96" fmla="*/ 2147483646 w 61"/>
              <a:gd name="T97" fmla="*/ 2147483646 h 45"/>
              <a:gd name="T98" fmla="*/ 2147483646 w 61"/>
              <a:gd name="T99" fmla="*/ 2147483646 h 45"/>
              <a:gd name="T100" fmla="*/ 2147483646 w 61"/>
              <a:gd name="T101" fmla="*/ 2147483646 h 45"/>
              <a:gd name="T102" fmla="*/ 2147483646 w 61"/>
              <a:gd name="T103" fmla="*/ 2147483646 h 45"/>
              <a:gd name="T104" fmla="*/ 2147483646 w 61"/>
              <a:gd name="T105" fmla="*/ 2147483646 h 45"/>
              <a:gd name="T106" fmla="*/ 2147483646 w 61"/>
              <a:gd name="T107" fmla="*/ 2147483646 h 45"/>
              <a:gd name="T108" fmla="*/ 0 w 61"/>
              <a:gd name="T109" fmla="*/ 2147483646 h 45"/>
              <a:gd name="T110" fmla="*/ 0 w 61"/>
              <a:gd name="T111" fmla="*/ 2147483646 h 45"/>
              <a:gd name="T112" fmla="*/ 0 w 61"/>
              <a:gd name="T113" fmla="*/ 2147483646 h 4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1"/>
              <a:gd name="T172" fmla="*/ 0 h 45"/>
              <a:gd name="T173" fmla="*/ 61 w 61"/>
              <a:gd name="T174" fmla="*/ 45 h 4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1" h="45">
                <a:moveTo>
                  <a:pt x="0" y="22"/>
                </a:moveTo>
                <a:lnTo>
                  <a:pt x="0" y="25"/>
                </a:lnTo>
                <a:lnTo>
                  <a:pt x="0" y="27"/>
                </a:lnTo>
                <a:lnTo>
                  <a:pt x="1" y="30"/>
                </a:lnTo>
                <a:lnTo>
                  <a:pt x="3" y="32"/>
                </a:lnTo>
                <a:lnTo>
                  <a:pt x="5" y="35"/>
                </a:lnTo>
                <a:lnTo>
                  <a:pt x="7" y="36"/>
                </a:lnTo>
                <a:lnTo>
                  <a:pt x="8" y="39"/>
                </a:lnTo>
                <a:lnTo>
                  <a:pt x="10" y="40"/>
                </a:lnTo>
                <a:lnTo>
                  <a:pt x="14" y="41"/>
                </a:lnTo>
                <a:lnTo>
                  <a:pt x="17" y="43"/>
                </a:lnTo>
                <a:lnTo>
                  <a:pt x="21" y="44"/>
                </a:lnTo>
                <a:lnTo>
                  <a:pt x="22" y="44"/>
                </a:lnTo>
                <a:lnTo>
                  <a:pt x="26" y="45"/>
                </a:lnTo>
                <a:lnTo>
                  <a:pt x="29" y="45"/>
                </a:lnTo>
                <a:lnTo>
                  <a:pt x="33" y="45"/>
                </a:lnTo>
                <a:lnTo>
                  <a:pt x="36" y="44"/>
                </a:lnTo>
                <a:lnTo>
                  <a:pt x="40" y="44"/>
                </a:lnTo>
                <a:lnTo>
                  <a:pt x="43" y="43"/>
                </a:lnTo>
                <a:lnTo>
                  <a:pt x="45" y="41"/>
                </a:lnTo>
                <a:lnTo>
                  <a:pt x="49" y="40"/>
                </a:lnTo>
                <a:lnTo>
                  <a:pt x="50" y="39"/>
                </a:lnTo>
                <a:lnTo>
                  <a:pt x="54" y="36"/>
                </a:lnTo>
                <a:lnTo>
                  <a:pt x="56" y="35"/>
                </a:lnTo>
                <a:lnTo>
                  <a:pt x="57" y="32"/>
                </a:lnTo>
                <a:lnTo>
                  <a:pt x="59" y="30"/>
                </a:lnTo>
                <a:lnTo>
                  <a:pt x="59" y="27"/>
                </a:lnTo>
                <a:lnTo>
                  <a:pt x="59" y="25"/>
                </a:lnTo>
                <a:lnTo>
                  <a:pt x="61" y="22"/>
                </a:lnTo>
                <a:lnTo>
                  <a:pt x="59" y="20"/>
                </a:lnTo>
                <a:lnTo>
                  <a:pt x="59" y="18"/>
                </a:lnTo>
                <a:lnTo>
                  <a:pt x="59" y="16"/>
                </a:lnTo>
                <a:lnTo>
                  <a:pt x="57" y="13"/>
                </a:lnTo>
                <a:lnTo>
                  <a:pt x="56" y="11"/>
                </a:lnTo>
                <a:lnTo>
                  <a:pt x="54" y="9"/>
                </a:lnTo>
                <a:lnTo>
                  <a:pt x="50" y="7"/>
                </a:lnTo>
                <a:lnTo>
                  <a:pt x="49" y="6"/>
                </a:lnTo>
                <a:lnTo>
                  <a:pt x="45" y="4"/>
                </a:lnTo>
                <a:lnTo>
                  <a:pt x="43" y="3"/>
                </a:lnTo>
                <a:lnTo>
                  <a:pt x="40" y="2"/>
                </a:lnTo>
                <a:lnTo>
                  <a:pt x="36" y="2"/>
                </a:lnTo>
                <a:lnTo>
                  <a:pt x="33" y="0"/>
                </a:lnTo>
                <a:lnTo>
                  <a:pt x="29" y="0"/>
                </a:lnTo>
                <a:lnTo>
                  <a:pt x="26" y="0"/>
                </a:lnTo>
                <a:lnTo>
                  <a:pt x="22" y="2"/>
                </a:lnTo>
                <a:lnTo>
                  <a:pt x="21" y="2"/>
                </a:lnTo>
                <a:lnTo>
                  <a:pt x="17" y="3"/>
                </a:lnTo>
                <a:lnTo>
                  <a:pt x="14" y="4"/>
                </a:lnTo>
                <a:lnTo>
                  <a:pt x="10" y="6"/>
                </a:lnTo>
                <a:lnTo>
                  <a:pt x="8" y="7"/>
                </a:lnTo>
                <a:lnTo>
                  <a:pt x="7" y="9"/>
                </a:lnTo>
                <a:lnTo>
                  <a:pt x="5" y="11"/>
                </a:lnTo>
                <a:lnTo>
                  <a:pt x="3" y="13"/>
                </a:lnTo>
                <a:lnTo>
                  <a:pt x="1" y="16"/>
                </a:lnTo>
                <a:lnTo>
                  <a:pt x="0" y="18"/>
                </a:lnTo>
                <a:lnTo>
                  <a:pt x="0" y="20"/>
                </a:lnTo>
                <a:lnTo>
                  <a:pt x="0" y="22"/>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9778" name="Rectangle 83"/>
          <p:cNvSpPr>
            <a:spLocks noChangeArrowheads="1"/>
          </p:cNvSpPr>
          <p:nvPr/>
        </p:nvSpPr>
        <p:spPr bwMode="auto">
          <a:xfrm>
            <a:off x="4084638" y="5764213"/>
            <a:ext cx="1978025" cy="381000"/>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29779" name="Rectangle 84"/>
          <p:cNvSpPr>
            <a:spLocks noChangeArrowheads="1"/>
          </p:cNvSpPr>
          <p:nvPr/>
        </p:nvSpPr>
        <p:spPr bwMode="auto">
          <a:xfrm>
            <a:off x="4181475" y="5840413"/>
            <a:ext cx="10541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a:solidFill>
                  <a:srgbClr val="000000"/>
                </a:solidFill>
                <a:latin typeface="Arial" panose="020B0604020202020204" pitchFamily="34" charset="0"/>
              </a:rPr>
              <a:t>New method</a:t>
            </a:r>
            <a:endParaRPr lang="en-US" altLang="en-US" sz="1400" b="1">
              <a:latin typeface="Arial" panose="020B0604020202020204" pitchFamily="34" charset="0"/>
            </a:endParaRPr>
          </a:p>
        </p:txBody>
      </p:sp>
      <p:sp>
        <p:nvSpPr>
          <p:cNvPr id="29780" name="Freeform 85"/>
          <p:cNvSpPr>
            <a:spLocks/>
          </p:cNvSpPr>
          <p:nvPr/>
        </p:nvSpPr>
        <p:spPr bwMode="auto">
          <a:xfrm>
            <a:off x="5880100" y="5764213"/>
            <a:ext cx="182563" cy="95250"/>
          </a:xfrm>
          <a:custGeom>
            <a:avLst/>
            <a:gdLst>
              <a:gd name="T0" fmla="*/ 0 w 109"/>
              <a:gd name="T1" fmla="*/ 0 h 54"/>
              <a:gd name="T2" fmla="*/ 2147483646 w 109"/>
              <a:gd name="T3" fmla="*/ 2147483646 h 54"/>
              <a:gd name="T4" fmla="*/ 2147483646 w 109"/>
              <a:gd name="T5" fmla="*/ 0 h 54"/>
              <a:gd name="T6" fmla="*/ 0 w 109"/>
              <a:gd name="T7" fmla="*/ 0 h 54"/>
              <a:gd name="T8" fmla="*/ 0 60000 65536"/>
              <a:gd name="T9" fmla="*/ 0 60000 65536"/>
              <a:gd name="T10" fmla="*/ 0 60000 65536"/>
              <a:gd name="T11" fmla="*/ 0 60000 65536"/>
              <a:gd name="T12" fmla="*/ 0 w 109"/>
              <a:gd name="T13" fmla="*/ 0 h 54"/>
              <a:gd name="T14" fmla="*/ 109 w 109"/>
              <a:gd name="T15" fmla="*/ 54 h 54"/>
            </a:gdLst>
            <a:ahLst/>
            <a:cxnLst>
              <a:cxn ang="T8">
                <a:pos x="T0" y="T1"/>
              </a:cxn>
              <a:cxn ang="T9">
                <a:pos x="T2" y="T3"/>
              </a:cxn>
              <a:cxn ang="T10">
                <a:pos x="T4" y="T5"/>
              </a:cxn>
              <a:cxn ang="T11">
                <a:pos x="T6" y="T7"/>
              </a:cxn>
            </a:cxnLst>
            <a:rect l="T12" t="T13" r="T14" b="T15"/>
            <a:pathLst>
              <a:path w="109" h="54">
                <a:moveTo>
                  <a:pt x="0" y="0"/>
                </a:moveTo>
                <a:lnTo>
                  <a:pt x="109" y="54"/>
                </a:lnTo>
                <a:lnTo>
                  <a:pt x="109" y="0"/>
                </a:lnTo>
                <a:lnTo>
                  <a:pt x="0" y="0"/>
                </a:lnTo>
                <a:close/>
              </a:path>
            </a:pathLst>
          </a:custGeom>
          <a:solidFill>
            <a:srgbClr val="FFFFFF"/>
          </a:solidFill>
          <a:ln w="7938">
            <a:solidFill>
              <a:srgbClr val="FFFFFF"/>
            </a:solidFill>
            <a:prstDash val="solid"/>
            <a:round/>
            <a:headEnd/>
            <a:tailEnd/>
          </a:ln>
        </p:spPr>
        <p:txBody>
          <a:bodyPr/>
          <a:lstStyle/>
          <a:p>
            <a:endParaRPr lang="en-GB"/>
          </a:p>
        </p:txBody>
      </p:sp>
      <p:sp>
        <p:nvSpPr>
          <p:cNvPr id="29781" name="Freeform 86"/>
          <p:cNvSpPr>
            <a:spLocks/>
          </p:cNvSpPr>
          <p:nvPr/>
        </p:nvSpPr>
        <p:spPr bwMode="auto">
          <a:xfrm>
            <a:off x="5880100" y="5764213"/>
            <a:ext cx="182563" cy="95250"/>
          </a:xfrm>
          <a:custGeom>
            <a:avLst/>
            <a:gdLst>
              <a:gd name="T0" fmla="*/ 2147483646 w 109"/>
              <a:gd name="T1" fmla="*/ 2147483646 h 54"/>
              <a:gd name="T2" fmla="*/ 0 w 109"/>
              <a:gd name="T3" fmla="*/ 0 h 54"/>
              <a:gd name="T4" fmla="*/ 0 w 109"/>
              <a:gd name="T5" fmla="*/ 2147483646 h 54"/>
              <a:gd name="T6" fmla="*/ 2147483646 w 109"/>
              <a:gd name="T7" fmla="*/ 2147483646 h 54"/>
              <a:gd name="T8" fmla="*/ 0 60000 65536"/>
              <a:gd name="T9" fmla="*/ 0 60000 65536"/>
              <a:gd name="T10" fmla="*/ 0 60000 65536"/>
              <a:gd name="T11" fmla="*/ 0 60000 65536"/>
              <a:gd name="T12" fmla="*/ 0 w 109"/>
              <a:gd name="T13" fmla="*/ 0 h 54"/>
              <a:gd name="T14" fmla="*/ 109 w 109"/>
              <a:gd name="T15" fmla="*/ 54 h 54"/>
            </a:gdLst>
            <a:ahLst/>
            <a:cxnLst>
              <a:cxn ang="T8">
                <a:pos x="T0" y="T1"/>
              </a:cxn>
              <a:cxn ang="T9">
                <a:pos x="T2" y="T3"/>
              </a:cxn>
              <a:cxn ang="T10">
                <a:pos x="T4" y="T5"/>
              </a:cxn>
              <a:cxn ang="T11">
                <a:pos x="T6" y="T7"/>
              </a:cxn>
            </a:cxnLst>
            <a:rect l="T12" t="T13" r="T14" b="T15"/>
            <a:pathLst>
              <a:path w="109" h="54">
                <a:moveTo>
                  <a:pt x="109" y="54"/>
                </a:moveTo>
                <a:lnTo>
                  <a:pt x="0" y="0"/>
                </a:lnTo>
                <a:lnTo>
                  <a:pt x="0" y="54"/>
                </a:lnTo>
                <a:lnTo>
                  <a:pt x="109" y="54"/>
                </a:lnTo>
                <a:close/>
              </a:path>
            </a:pathLst>
          </a:custGeom>
          <a:solidFill>
            <a:srgbClr val="000000"/>
          </a:solidFill>
          <a:ln w="7938">
            <a:solidFill>
              <a:srgbClr val="000000"/>
            </a:solidFill>
            <a:prstDash val="solid"/>
            <a:round/>
            <a:headEnd/>
            <a:tailEnd/>
          </a:ln>
        </p:spPr>
        <p:txBody>
          <a:bodyPr/>
          <a:lstStyle/>
          <a:p>
            <a:endParaRPr lang="en-GB"/>
          </a:p>
        </p:txBody>
      </p:sp>
      <p:sp>
        <p:nvSpPr>
          <p:cNvPr id="29782" name="Line 87"/>
          <p:cNvSpPr>
            <a:spLocks noChangeShapeType="1"/>
          </p:cNvSpPr>
          <p:nvPr/>
        </p:nvSpPr>
        <p:spPr bwMode="auto">
          <a:xfrm>
            <a:off x="3100388" y="2579688"/>
            <a:ext cx="1587" cy="1666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83" name="Freeform 88"/>
          <p:cNvSpPr>
            <a:spLocks/>
          </p:cNvSpPr>
          <p:nvPr/>
        </p:nvSpPr>
        <p:spPr bwMode="auto">
          <a:xfrm>
            <a:off x="3057525" y="2740025"/>
            <a:ext cx="82550" cy="93663"/>
          </a:xfrm>
          <a:custGeom>
            <a:avLst/>
            <a:gdLst>
              <a:gd name="T0" fmla="*/ 0 w 49"/>
              <a:gd name="T1" fmla="*/ 0 h 54"/>
              <a:gd name="T2" fmla="*/ 2147483646 w 49"/>
              <a:gd name="T3" fmla="*/ 2147483646 h 54"/>
              <a:gd name="T4" fmla="*/ 2147483646 w 49"/>
              <a:gd name="T5" fmla="*/ 0 h 54"/>
              <a:gd name="T6" fmla="*/ 0 w 49"/>
              <a:gd name="T7" fmla="*/ 0 h 54"/>
              <a:gd name="T8" fmla="*/ 0 60000 65536"/>
              <a:gd name="T9" fmla="*/ 0 60000 65536"/>
              <a:gd name="T10" fmla="*/ 0 60000 65536"/>
              <a:gd name="T11" fmla="*/ 0 60000 65536"/>
              <a:gd name="T12" fmla="*/ 0 w 49"/>
              <a:gd name="T13" fmla="*/ 0 h 54"/>
              <a:gd name="T14" fmla="*/ 49 w 49"/>
              <a:gd name="T15" fmla="*/ 54 h 54"/>
            </a:gdLst>
            <a:ahLst/>
            <a:cxnLst>
              <a:cxn ang="T8">
                <a:pos x="T0" y="T1"/>
              </a:cxn>
              <a:cxn ang="T9">
                <a:pos x="T2" y="T3"/>
              </a:cxn>
              <a:cxn ang="T10">
                <a:pos x="T4" y="T5"/>
              </a:cxn>
              <a:cxn ang="T11">
                <a:pos x="T6" y="T7"/>
              </a:cxn>
            </a:cxnLst>
            <a:rect l="T12" t="T13" r="T14" b="T15"/>
            <a:pathLst>
              <a:path w="49" h="54">
                <a:moveTo>
                  <a:pt x="0" y="0"/>
                </a:moveTo>
                <a:lnTo>
                  <a:pt x="25" y="54"/>
                </a:lnTo>
                <a:lnTo>
                  <a:pt x="4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784" name="Line 89"/>
          <p:cNvSpPr>
            <a:spLocks noChangeShapeType="1"/>
          </p:cNvSpPr>
          <p:nvPr/>
        </p:nvSpPr>
        <p:spPr bwMode="auto">
          <a:xfrm>
            <a:off x="3100388" y="4014788"/>
            <a:ext cx="1587" cy="1666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85" name="Freeform 90"/>
          <p:cNvSpPr>
            <a:spLocks/>
          </p:cNvSpPr>
          <p:nvPr/>
        </p:nvSpPr>
        <p:spPr bwMode="auto">
          <a:xfrm>
            <a:off x="3057525" y="4173538"/>
            <a:ext cx="82550" cy="93662"/>
          </a:xfrm>
          <a:custGeom>
            <a:avLst/>
            <a:gdLst>
              <a:gd name="T0" fmla="*/ 0 w 49"/>
              <a:gd name="T1" fmla="*/ 0 h 54"/>
              <a:gd name="T2" fmla="*/ 2147483646 w 49"/>
              <a:gd name="T3" fmla="*/ 2147483646 h 54"/>
              <a:gd name="T4" fmla="*/ 2147483646 w 49"/>
              <a:gd name="T5" fmla="*/ 0 h 54"/>
              <a:gd name="T6" fmla="*/ 0 w 49"/>
              <a:gd name="T7" fmla="*/ 0 h 54"/>
              <a:gd name="T8" fmla="*/ 0 60000 65536"/>
              <a:gd name="T9" fmla="*/ 0 60000 65536"/>
              <a:gd name="T10" fmla="*/ 0 60000 65536"/>
              <a:gd name="T11" fmla="*/ 0 60000 65536"/>
              <a:gd name="T12" fmla="*/ 0 w 49"/>
              <a:gd name="T13" fmla="*/ 0 h 54"/>
              <a:gd name="T14" fmla="*/ 49 w 49"/>
              <a:gd name="T15" fmla="*/ 54 h 54"/>
            </a:gdLst>
            <a:ahLst/>
            <a:cxnLst>
              <a:cxn ang="T8">
                <a:pos x="T0" y="T1"/>
              </a:cxn>
              <a:cxn ang="T9">
                <a:pos x="T2" y="T3"/>
              </a:cxn>
              <a:cxn ang="T10">
                <a:pos x="T4" y="T5"/>
              </a:cxn>
              <a:cxn ang="T11">
                <a:pos x="T6" y="T7"/>
              </a:cxn>
            </a:cxnLst>
            <a:rect l="T12" t="T13" r="T14" b="T15"/>
            <a:pathLst>
              <a:path w="49" h="54">
                <a:moveTo>
                  <a:pt x="0" y="0"/>
                </a:moveTo>
                <a:lnTo>
                  <a:pt x="25" y="54"/>
                </a:lnTo>
                <a:lnTo>
                  <a:pt x="4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786" name="Line 91"/>
          <p:cNvSpPr>
            <a:spLocks noChangeShapeType="1"/>
          </p:cNvSpPr>
          <p:nvPr/>
        </p:nvSpPr>
        <p:spPr bwMode="auto">
          <a:xfrm>
            <a:off x="2219325" y="1990725"/>
            <a:ext cx="217488"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87" name="Freeform 92"/>
          <p:cNvSpPr>
            <a:spLocks/>
          </p:cNvSpPr>
          <p:nvPr/>
        </p:nvSpPr>
        <p:spPr bwMode="auto">
          <a:xfrm>
            <a:off x="2425700" y="1958975"/>
            <a:ext cx="122238" cy="63500"/>
          </a:xfrm>
          <a:custGeom>
            <a:avLst/>
            <a:gdLst>
              <a:gd name="T0" fmla="*/ 0 w 73"/>
              <a:gd name="T1" fmla="*/ 2147483646 h 36"/>
              <a:gd name="T2" fmla="*/ 2147483646 w 73"/>
              <a:gd name="T3" fmla="*/ 2147483646 h 36"/>
              <a:gd name="T4" fmla="*/ 0 w 73"/>
              <a:gd name="T5" fmla="*/ 0 h 36"/>
              <a:gd name="T6" fmla="*/ 0 w 73"/>
              <a:gd name="T7" fmla="*/ 2147483646 h 36"/>
              <a:gd name="T8" fmla="*/ 0 60000 65536"/>
              <a:gd name="T9" fmla="*/ 0 60000 65536"/>
              <a:gd name="T10" fmla="*/ 0 60000 65536"/>
              <a:gd name="T11" fmla="*/ 0 60000 65536"/>
              <a:gd name="T12" fmla="*/ 0 w 73"/>
              <a:gd name="T13" fmla="*/ 0 h 36"/>
              <a:gd name="T14" fmla="*/ 73 w 73"/>
              <a:gd name="T15" fmla="*/ 36 h 36"/>
            </a:gdLst>
            <a:ahLst/>
            <a:cxnLst>
              <a:cxn ang="T8">
                <a:pos x="T0" y="T1"/>
              </a:cxn>
              <a:cxn ang="T9">
                <a:pos x="T2" y="T3"/>
              </a:cxn>
              <a:cxn ang="T10">
                <a:pos x="T4" y="T5"/>
              </a:cxn>
              <a:cxn ang="T11">
                <a:pos x="T6" y="T7"/>
              </a:cxn>
            </a:cxnLst>
            <a:rect l="T12" t="T13" r="T14" b="T15"/>
            <a:pathLst>
              <a:path w="73" h="36">
                <a:moveTo>
                  <a:pt x="0" y="36"/>
                </a:moveTo>
                <a:lnTo>
                  <a:pt x="73" y="18"/>
                </a:lnTo>
                <a:lnTo>
                  <a:pt x="0" y="0"/>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685800" y="381000"/>
            <a:ext cx="7772400" cy="533400"/>
          </a:xfrm>
        </p:spPr>
        <p:txBody>
          <a:bodyPr>
            <a:normAutofit fontScale="90000"/>
          </a:bodyPr>
          <a:lstStyle/>
          <a:p>
            <a:pPr eaLnBrk="1" fontAlgn="auto" hangingPunct="1">
              <a:spcAft>
                <a:spcPts val="0"/>
              </a:spcAft>
              <a:defRPr/>
            </a:pPr>
            <a:r>
              <a:rPr lang="en-US" sz="4400" dirty="0"/>
              <a:t>Design phase - Expert Pattern</a:t>
            </a:r>
            <a:endParaRPr lang="en-US" dirty="0"/>
          </a:p>
        </p:txBody>
      </p:sp>
      <p:sp>
        <p:nvSpPr>
          <p:cNvPr id="1028" name="Rectangle 3"/>
          <p:cNvSpPr>
            <a:spLocks noGrp="1" noChangeArrowheads="1"/>
          </p:cNvSpPr>
          <p:nvPr>
            <p:ph idx="1"/>
          </p:nvPr>
        </p:nvSpPr>
        <p:spPr>
          <a:xfrm>
            <a:off x="609600" y="1066800"/>
            <a:ext cx="7772400" cy="5029200"/>
          </a:xfrm>
        </p:spPr>
        <p:txBody>
          <a:bodyPr>
            <a:normAutofit fontScale="92500" lnSpcReduction="20000"/>
          </a:bodyPr>
          <a:lstStyle/>
          <a:p>
            <a:pPr marL="621792" lvl="1" eaLnBrk="1" fontAlgn="auto" hangingPunct="1">
              <a:spcBef>
                <a:spcPts val="324"/>
              </a:spcBef>
              <a:spcAft>
                <a:spcPts val="0"/>
              </a:spcAft>
              <a:buFont typeface="Verdana"/>
              <a:buChar char="◦"/>
              <a:defRPr/>
            </a:pPr>
            <a:r>
              <a:rPr lang="en-US" dirty="0"/>
              <a:t>In conclusion, in order to fulfill the responsibility of knowing and answering the sale’s total, three responsibilities were assigned to three classes of objects as follows:</a:t>
            </a:r>
          </a:p>
          <a:p>
            <a:pPr marL="621792" lvl="1" eaLnBrk="1" fontAlgn="auto" hangingPunct="1">
              <a:spcBef>
                <a:spcPts val="324"/>
              </a:spcBef>
              <a:spcAft>
                <a:spcPts val="0"/>
              </a:spcAft>
              <a:buFont typeface="Verdana"/>
              <a:buChar char="◦"/>
              <a:defRPr/>
            </a:pPr>
            <a:endParaRPr lang="en-US" dirty="0"/>
          </a:p>
          <a:p>
            <a:pPr marL="621792" lvl="1" eaLnBrk="1" fontAlgn="auto" hangingPunct="1">
              <a:spcBef>
                <a:spcPts val="324"/>
              </a:spcBef>
              <a:spcAft>
                <a:spcPts val="0"/>
              </a:spcAft>
              <a:buFont typeface="Verdana"/>
              <a:buChar char="◦"/>
              <a:defRPr/>
            </a:pPr>
            <a:endParaRPr lang="en-US" dirty="0"/>
          </a:p>
          <a:p>
            <a:pPr marL="621792" lvl="1" eaLnBrk="1" fontAlgn="auto" hangingPunct="1">
              <a:spcBef>
                <a:spcPts val="324"/>
              </a:spcBef>
              <a:spcAft>
                <a:spcPts val="0"/>
              </a:spcAft>
              <a:buFont typeface="Verdana"/>
              <a:buChar char="◦"/>
              <a:defRPr/>
            </a:pPr>
            <a:endParaRPr lang="en-US" dirty="0"/>
          </a:p>
          <a:p>
            <a:pPr marL="621792" lvl="1" eaLnBrk="1" fontAlgn="auto" hangingPunct="1">
              <a:spcBef>
                <a:spcPts val="324"/>
              </a:spcBef>
              <a:spcAft>
                <a:spcPts val="0"/>
              </a:spcAft>
              <a:buFont typeface="Verdana"/>
              <a:buChar char="◦"/>
              <a:defRPr/>
            </a:pPr>
            <a:endParaRPr lang="en-US" sz="1600" dirty="0"/>
          </a:p>
          <a:p>
            <a:pPr marL="859536" lvl="2" eaLnBrk="1" fontAlgn="auto" hangingPunct="1">
              <a:spcAft>
                <a:spcPts val="0"/>
              </a:spcAft>
              <a:buFont typeface="Wingdings 2" panose="05020102010507070707" pitchFamily="18" charset="2"/>
              <a:buNone/>
              <a:defRPr/>
            </a:pPr>
            <a:endParaRPr lang="en-US" sz="1600" dirty="0"/>
          </a:p>
          <a:p>
            <a:pPr marL="859536" lvl="2" eaLnBrk="1" fontAlgn="auto" hangingPunct="1">
              <a:spcAft>
                <a:spcPts val="0"/>
              </a:spcAft>
              <a:buFont typeface="Wingdings 2"/>
              <a:buChar char=""/>
              <a:defRPr/>
            </a:pPr>
            <a:endParaRPr lang="en-US" sz="1600" dirty="0"/>
          </a:p>
          <a:p>
            <a:pPr marL="859536" lvl="2" eaLnBrk="1" fontAlgn="auto" hangingPunct="1">
              <a:spcAft>
                <a:spcPts val="0"/>
              </a:spcAft>
              <a:buFont typeface="Wingdings 2"/>
              <a:buChar char=""/>
              <a:defRPr/>
            </a:pPr>
            <a:endParaRPr lang="en-US" sz="1600" dirty="0"/>
          </a:p>
          <a:p>
            <a:pPr marL="859536" lvl="2" eaLnBrk="1" fontAlgn="auto" hangingPunct="1">
              <a:spcAft>
                <a:spcPts val="0"/>
              </a:spcAft>
              <a:buFont typeface="Wingdings 2" panose="05020102010507070707" pitchFamily="18" charset="2"/>
              <a:buNone/>
              <a:defRPr/>
            </a:pPr>
            <a:endParaRPr lang="en-US" sz="1600" dirty="0"/>
          </a:p>
          <a:p>
            <a:pPr marL="621792" lvl="1" eaLnBrk="1" fontAlgn="auto" hangingPunct="1">
              <a:spcBef>
                <a:spcPts val="324"/>
              </a:spcBef>
              <a:spcAft>
                <a:spcPts val="0"/>
              </a:spcAft>
              <a:buFont typeface="Verdana"/>
              <a:buChar char="◦"/>
              <a:defRPr/>
            </a:pPr>
            <a:endParaRPr lang="en-US" dirty="0"/>
          </a:p>
          <a:p>
            <a:pPr marL="621792" lvl="1" eaLnBrk="1" fontAlgn="auto" hangingPunct="1">
              <a:spcBef>
                <a:spcPts val="324"/>
              </a:spcBef>
              <a:spcAft>
                <a:spcPts val="0"/>
              </a:spcAft>
              <a:buFont typeface="Verdana"/>
              <a:buChar char="◦"/>
              <a:defRPr/>
            </a:pPr>
            <a:r>
              <a:rPr lang="en-US" dirty="0"/>
              <a:t>Note</a:t>
            </a:r>
          </a:p>
          <a:p>
            <a:pPr marL="859536" lvl="2" eaLnBrk="1" fontAlgn="auto" hangingPunct="1">
              <a:spcAft>
                <a:spcPts val="0"/>
              </a:spcAft>
              <a:buFont typeface="Wingdings 2"/>
              <a:buChar char=""/>
              <a:defRPr/>
            </a:pPr>
            <a:r>
              <a:rPr lang="en-US" sz="2000" dirty="0"/>
              <a:t>Notice that the fulfillment of a responsibility often requires information that is spread across different classes of objects.</a:t>
            </a:r>
          </a:p>
          <a:p>
            <a:pPr marL="859536" lvl="2" eaLnBrk="1" fontAlgn="auto" hangingPunct="1">
              <a:spcAft>
                <a:spcPts val="0"/>
              </a:spcAft>
              <a:buFont typeface="Wingdings 2"/>
              <a:buChar char=""/>
              <a:defRPr/>
            </a:pPr>
            <a:r>
              <a:rPr lang="en-US" sz="2000" dirty="0"/>
              <a:t>This implies that there are many </a:t>
            </a:r>
            <a:r>
              <a:rPr lang="en-US" sz="2000" u="sng" dirty="0"/>
              <a:t>partial experts</a:t>
            </a:r>
            <a:r>
              <a:rPr lang="en-US" sz="2000" dirty="0"/>
              <a:t> who will collaborate in the task.</a:t>
            </a:r>
            <a:endParaRPr lang="en-US" sz="1600" dirty="0"/>
          </a:p>
        </p:txBody>
      </p:sp>
      <p:graphicFrame>
        <p:nvGraphicFramePr>
          <p:cNvPr id="30724" name="Object 4"/>
          <p:cNvGraphicFramePr>
            <a:graphicFrameLocks noChangeAspect="1"/>
          </p:cNvGraphicFramePr>
          <p:nvPr/>
        </p:nvGraphicFramePr>
        <p:xfrm>
          <a:off x="1255713" y="2352675"/>
          <a:ext cx="6072187" cy="2159000"/>
        </p:xfrm>
        <a:graphic>
          <a:graphicData uri="http://schemas.openxmlformats.org/presentationml/2006/ole">
            <mc:AlternateContent xmlns:mc="http://schemas.openxmlformats.org/markup-compatibility/2006">
              <mc:Choice xmlns:v="urn:schemas-microsoft-com:vml" Requires="v">
                <p:oleObj name="Document" r:id="rId3" imgW="6085027" imgH="2172400" progId="Word.Document.8">
                  <p:embed/>
                </p:oleObj>
              </mc:Choice>
              <mc:Fallback>
                <p:oleObj name="Document" r:id="rId3" imgW="6085027" imgH="2172400" progId="Word.Document.8">
                  <p:embed/>
                  <p:pic>
                    <p:nvPicPr>
                      <p:cNvPr id="3072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5713" y="2352675"/>
                        <a:ext cx="6072187"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381000"/>
            <a:ext cx="7918648" cy="533400"/>
          </a:xfrm>
        </p:spPr>
        <p:txBody>
          <a:bodyPr>
            <a:normAutofit fontScale="90000"/>
          </a:bodyPr>
          <a:lstStyle/>
          <a:p>
            <a:pPr eaLnBrk="1" fontAlgn="auto" hangingPunct="1">
              <a:spcAft>
                <a:spcPts val="0"/>
              </a:spcAft>
              <a:defRPr/>
            </a:pPr>
            <a:r>
              <a:rPr lang="en-US" dirty="0"/>
              <a:t>Design phase - Controller Pattern</a:t>
            </a:r>
          </a:p>
        </p:txBody>
      </p:sp>
      <p:graphicFrame>
        <p:nvGraphicFramePr>
          <p:cNvPr id="4" name="Content Placeholder 3"/>
          <p:cNvGraphicFramePr>
            <a:graphicFrameLocks noGrp="1"/>
          </p:cNvGraphicFramePr>
          <p:nvPr>
            <p:ph idx="1"/>
          </p:nvPr>
        </p:nvGraphicFramePr>
        <p:xfrm>
          <a:off x="609600" y="1066800"/>
          <a:ext cx="77724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85800" y="1066800"/>
          <a:ext cx="77724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2466" name="Rectangle 2"/>
          <p:cNvSpPr>
            <a:spLocks noGrp="1" noChangeArrowheads="1"/>
          </p:cNvSpPr>
          <p:nvPr>
            <p:ph type="title"/>
          </p:nvPr>
        </p:nvSpPr>
        <p:spPr>
          <a:xfrm>
            <a:off x="685800" y="381000"/>
            <a:ext cx="7772400" cy="533400"/>
          </a:xfrm>
        </p:spPr>
        <p:txBody>
          <a:bodyPr>
            <a:normAutofit fontScale="90000"/>
          </a:bodyPr>
          <a:lstStyle/>
          <a:p>
            <a:pPr eaLnBrk="1" fontAlgn="auto" hangingPunct="1">
              <a:spcAft>
                <a:spcPts val="0"/>
              </a:spcAft>
              <a:defRPr/>
            </a:pPr>
            <a:r>
              <a:rPr lang="en-US" dirty="0"/>
              <a:t>Design phase initiation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381000"/>
            <a:ext cx="7990656" cy="533400"/>
          </a:xfrm>
        </p:spPr>
        <p:txBody>
          <a:bodyPr>
            <a:normAutofit fontScale="90000"/>
          </a:bodyPr>
          <a:lstStyle/>
          <a:p>
            <a:pPr eaLnBrk="1" fontAlgn="auto" hangingPunct="1">
              <a:spcAft>
                <a:spcPts val="0"/>
              </a:spcAft>
              <a:defRPr/>
            </a:pPr>
            <a:r>
              <a:rPr lang="en-US" dirty="0"/>
              <a:t>Design phase - Controller Pattern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89535913"/>
              </p:ext>
            </p:extLst>
          </p:nvPr>
        </p:nvGraphicFramePr>
        <p:xfrm>
          <a:off x="609600" y="1066800"/>
          <a:ext cx="77724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15484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381000"/>
            <a:ext cx="7990656" cy="533400"/>
          </a:xfrm>
        </p:spPr>
        <p:txBody>
          <a:bodyPr>
            <a:normAutofit fontScale="90000"/>
          </a:bodyPr>
          <a:lstStyle/>
          <a:p>
            <a:pPr eaLnBrk="1" fontAlgn="auto" hangingPunct="1">
              <a:spcAft>
                <a:spcPts val="0"/>
              </a:spcAft>
              <a:defRPr/>
            </a:pPr>
            <a:r>
              <a:rPr lang="en-US" dirty="0"/>
              <a:t>Design phase - Controller Pattern</a:t>
            </a:r>
          </a:p>
        </p:txBody>
      </p:sp>
      <p:sp>
        <p:nvSpPr>
          <p:cNvPr id="7171" name="Rectangle 3"/>
          <p:cNvSpPr>
            <a:spLocks noGrp="1" noChangeArrowheads="1"/>
          </p:cNvSpPr>
          <p:nvPr>
            <p:ph idx="1"/>
          </p:nvPr>
        </p:nvSpPr>
        <p:spPr>
          <a:xfrm>
            <a:off x="609600" y="1066800"/>
            <a:ext cx="7772400" cy="5029200"/>
          </a:xfrm>
        </p:spPr>
        <p:txBody>
          <a:bodyPr>
            <a:normAutofit lnSpcReduction="10000"/>
          </a:bodyPr>
          <a:lstStyle/>
          <a:p>
            <a:pPr marL="621792" lvl="1" indent="-246888" eaLnBrk="1" fontAlgn="auto" hangingPunct="1">
              <a:spcBef>
                <a:spcPts val="324"/>
              </a:spcBef>
              <a:spcAft>
                <a:spcPts val="0"/>
              </a:spcAft>
              <a:buFont typeface="Wingdings 2"/>
              <a:buChar char=""/>
              <a:defRPr/>
            </a:pPr>
            <a:r>
              <a:rPr lang="en-IE" dirty="0"/>
              <a:t>In the POST application, there are several system operations: </a:t>
            </a:r>
          </a:p>
          <a:p>
            <a:pPr marL="384048" indent="-246888" eaLnBrk="1" fontAlgn="auto" hangingPunct="1">
              <a:spcAft>
                <a:spcPts val="0"/>
              </a:spcAft>
              <a:buFont typeface="Wingdings 2"/>
              <a:buChar char=""/>
              <a:defRPr/>
            </a:pPr>
            <a:endParaRPr lang="en-IE" dirty="0"/>
          </a:p>
          <a:p>
            <a:pPr marL="621792" lvl="1" indent="-246888" eaLnBrk="1" fontAlgn="auto" hangingPunct="1">
              <a:spcBef>
                <a:spcPts val="324"/>
              </a:spcBef>
              <a:spcAft>
                <a:spcPts val="0"/>
              </a:spcAft>
              <a:buFont typeface="Wingdings 2"/>
              <a:buChar char=""/>
              <a:defRPr/>
            </a:pPr>
            <a:endParaRPr lang="en-IE" dirty="0"/>
          </a:p>
          <a:p>
            <a:pPr marL="621792" lvl="1" indent="-246888" eaLnBrk="1" fontAlgn="auto" hangingPunct="1">
              <a:spcBef>
                <a:spcPts val="324"/>
              </a:spcBef>
              <a:spcAft>
                <a:spcPts val="0"/>
              </a:spcAft>
              <a:buFont typeface="Wingdings 2"/>
              <a:buChar char=""/>
              <a:defRPr/>
            </a:pPr>
            <a:endParaRPr lang="en-IE" dirty="0"/>
          </a:p>
          <a:p>
            <a:pPr marL="621792" lvl="1" indent="-246888" eaLnBrk="1" fontAlgn="auto" hangingPunct="1">
              <a:spcBef>
                <a:spcPts val="324"/>
              </a:spcBef>
              <a:spcAft>
                <a:spcPts val="0"/>
              </a:spcAft>
              <a:buFont typeface="Wingdings 2"/>
              <a:buChar char=""/>
              <a:defRPr/>
            </a:pPr>
            <a:endParaRPr lang="en-IE" dirty="0"/>
          </a:p>
          <a:p>
            <a:pPr marL="621792" lvl="1" indent="-246888" eaLnBrk="1" fontAlgn="auto" hangingPunct="1">
              <a:spcBef>
                <a:spcPts val="324"/>
              </a:spcBef>
              <a:spcAft>
                <a:spcPts val="0"/>
              </a:spcAft>
              <a:buFont typeface="Wingdings 2"/>
              <a:buChar char=""/>
              <a:defRPr/>
            </a:pPr>
            <a:endParaRPr lang="en-IE" dirty="0"/>
          </a:p>
          <a:p>
            <a:pPr marL="621792" lvl="1" indent="-246888" eaLnBrk="1" fontAlgn="auto" hangingPunct="1">
              <a:spcBef>
                <a:spcPts val="324"/>
              </a:spcBef>
              <a:spcAft>
                <a:spcPts val="0"/>
              </a:spcAft>
              <a:buFont typeface="Wingdings 2"/>
              <a:buChar char=""/>
              <a:defRPr/>
            </a:pPr>
            <a:endParaRPr lang="en-IE" dirty="0"/>
          </a:p>
          <a:p>
            <a:pPr marL="621792" lvl="1" indent="-246888" eaLnBrk="1" fontAlgn="auto" hangingPunct="1">
              <a:spcBef>
                <a:spcPts val="324"/>
              </a:spcBef>
              <a:spcAft>
                <a:spcPts val="0"/>
              </a:spcAft>
              <a:buFont typeface="Wingdings 2"/>
              <a:buChar char=""/>
              <a:defRPr/>
            </a:pPr>
            <a:r>
              <a:rPr lang="en-IE" dirty="0"/>
              <a:t>During system </a:t>
            </a:r>
            <a:r>
              <a:rPr lang="en-IE" b="1" dirty="0"/>
              <a:t>analysis</a:t>
            </a:r>
            <a:r>
              <a:rPr lang="en-IE" dirty="0"/>
              <a:t>, system operations are assigned to the type system. </a:t>
            </a:r>
          </a:p>
          <a:p>
            <a:pPr marL="621792" lvl="1" indent="-246888" eaLnBrk="1" fontAlgn="auto" hangingPunct="1">
              <a:spcBef>
                <a:spcPts val="324"/>
              </a:spcBef>
              <a:spcAft>
                <a:spcPts val="0"/>
              </a:spcAft>
              <a:buFont typeface="Wingdings 2"/>
              <a:buChar char=""/>
              <a:defRPr/>
            </a:pPr>
            <a:r>
              <a:rPr lang="en-IE" dirty="0"/>
              <a:t>However this does not mean that a class named system fulfils them during </a:t>
            </a:r>
            <a:r>
              <a:rPr lang="en-IE" b="1" dirty="0"/>
              <a:t>design</a:t>
            </a:r>
            <a:r>
              <a:rPr lang="en-IE" dirty="0"/>
              <a:t>.</a:t>
            </a:r>
          </a:p>
          <a:p>
            <a:pPr marL="621792" lvl="1" indent="-246888" eaLnBrk="1" fontAlgn="auto" hangingPunct="1">
              <a:spcBef>
                <a:spcPts val="324"/>
              </a:spcBef>
              <a:spcAft>
                <a:spcPts val="0"/>
              </a:spcAft>
              <a:buFont typeface="Wingdings 2"/>
              <a:buChar char=""/>
              <a:defRPr/>
            </a:pPr>
            <a:r>
              <a:rPr lang="en-IE" dirty="0"/>
              <a:t>A controller class is assigned the responsibility for system operations</a:t>
            </a:r>
          </a:p>
        </p:txBody>
      </p:sp>
      <p:pic>
        <p:nvPicPr>
          <p:cNvPr id="36868" name="Picture 4" descr="CM-SysOp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0" y="2286000"/>
            <a:ext cx="2057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dirty="0"/>
              <a:t>Overview – Controller</a:t>
            </a:r>
          </a:p>
        </p:txBody>
      </p:sp>
      <p:sp>
        <p:nvSpPr>
          <p:cNvPr id="2" name="Content Placeholder 1"/>
          <p:cNvSpPr>
            <a:spLocks noGrp="1"/>
          </p:cNvSpPr>
          <p:nvPr>
            <p:ph idx="1"/>
          </p:nvPr>
        </p:nvSpPr>
        <p:spPr>
          <a:xfrm>
            <a:off x="323528" y="1417638"/>
            <a:ext cx="8229600" cy="4525962"/>
          </a:xfrm>
        </p:spPr>
        <p:txBody>
          <a:bodyPr/>
          <a:lstStyle/>
          <a:p>
            <a:r>
              <a:rPr lang="en-GB" dirty="0"/>
              <a:t>What object stands between the UI and coordinates system operations?</a:t>
            </a:r>
          </a:p>
          <a:p>
            <a:endParaRPr lang="en-GB" dirty="0"/>
          </a:p>
          <a:p>
            <a:r>
              <a:rPr lang="en-GB" dirty="0"/>
              <a:t>The controller will be the object that connects to most other objects in the sequence diagram</a:t>
            </a:r>
          </a:p>
        </p:txBody>
      </p:sp>
    </p:spTree>
    <p:extLst>
      <p:ext uri="{BB962C8B-B14F-4D97-AF65-F5344CB8AC3E}">
        <p14:creationId xmlns:p14="http://schemas.microsoft.com/office/powerpoint/2010/main" val="39857721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381000"/>
            <a:ext cx="8062664" cy="533400"/>
          </a:xfrm>
        </p:spPr>
        <p:txBody>
          <a:bodyPr>
            <a:normAutofit fontScale="90000"/>
          </a:bodyPr>
          <a:lstStyle/>
          <a:p>
            <a:pPr eaLnBrk="1" fontAlgn="auto" hangingPunct="1">
              <a:spcAft>
                <a:spcPts val="0"/>
              </a:spcAft>
              <a:defRPr/>
            </a:pPr>
            <a:r>
              <a:rPr lang="en-US" dirty="0"/>
              <a:t>Design phase - Controller Pattern</a:t>
            </a:r>
          </a:p>
        </p:txBody>
      </p:sp>
      <p:sp>
        <p:nvSpPr>
          <p:cNvPr id="39939" name="Rectangle 3"/>
          <p:cNvSpPr>
            <a:spLocks noGrp="1" noChangeArrowheads="1"/>
          </p:cNvSpPr>
          <p:nvPr>
            <p:ph idx="1"/>
          </p:nvPr>
        </p:nvSpPr>
        <p:spPr>
          <a:xfrm>
            <a:off x="609600" y="1066800"/>
            <a:ext cx="7772400" cy="5029200"/>
          </a:xfrm>
        </p:spPr>
        <p:txBody>
          <a:bodyPr/>
          <a:lstStyle/>
          <a:p>
            <a:pPr lvl="1" eaLnBrk="1" hangingPunct="1"/>
            <a:r>
              <a:rPr lang="en-US" altLang="en-US"/>
              <a:t>Allocation of system operations:</a:t>
            </a:r>
            <a:endParaRPr lang="en-US" altLang="en-US" sz="1600"/>
          </a:p>
          <a:p>
            <a:pPr lvl="2" eaLnBrk="1" hangingPunct="1"/>
            <a:endParaRPr lang="en-US" altLang="en-US" sz="1600"/>
          </a:p>
          <a:p>
            <a:pPr lvl="2" eaLnBrk="1" hangingPunct="1"/>
            <a:endParaRPr lang="en-US" altLang="en-US" sz="1600"/>
          </a:p>
          <a:p>
            <a:pPr lvl="2" eaLnBrk="1" hangingPunct="1"/>
            <a:endParaRPr lang="en-US" altLang="en-US" sz="1600"/>
          </a:p>
          <a:p>
            <a:pPr lvl="2" eaLnBrk="1" hangingPunct="1"/>
            <a:endParaRPr lang="en-US" altLang="en-US" sz="1600"/>
          </a:p>
          <a:p>
            <a:pPr lvl="2" eaLnBrk="1" hangingPunct="1"/>
            <a:endParaRPr lang="en-US" altLang="en-US" sz="1600"/>
          </a:p>
          <a:p>
            <a:pPr lvl="2" eaLnBrk="1" hangingPunct="1"/>
            <a:endParaRPr lang="en-US" altLang="en-US" sz="1600"/>
          </a:p>
          <a:p>
            <a:pPr lvl="1" eaLnBrk="1" hangingPunct="1"/>
            <a:endParaRPr lang="en-US" altLang="en-US" sz="1600"/>
          </a:p>
          <a:p>
            <a:pPr lvl="2" eaLnBrk="1" hangingPunct="1"/>
            <a:endParaRPr lang="en-US" altLang="en-US" sz="1600" i="1"/>
          </a:p>
          <a:p>
            <a:pPr lvl="1" eaLnBrk="1" hangingPunct="1"/>
            <a:endParaRPr lang="en-US" altLang="en-US" sz="1600" i="1"/>
          </a:p>
          <a:p>
            <a:pPr lvl="1" eaLnBrk="1" hangingPunct="1"/>
            <a:endParaRPr lang="en-US" altLang="en-US" sz="1600"/>
          </a:p>
          <a:p>
            <a:pPr lvl="1" eaLnBrk="1" hangingPunct="1"/>
            <a:endParaRPr lang="en-US" altLang="en-US"/>
          </a:p>
        </p:txBody>
      </p:sp>
      <p:pic>
        <p:nvPicPr>
          <p:cNvPr id="39940" name="Picture 4" descr="DCD-Sys Op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7813" y="2420938"/>
            <a:ext cx="55626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381000"/>
            <a:ext cx="7918648" cy="533400"/>
          </a:xfrm>
        </p:spPr>
        <p:txBody>
          <a:bodyPr>
            <a:normAutofit fontScale="90000"/>
          </a:bodyPr>
          <a:lstStyle/>
          <a:p>
            <a:pPr eaLnBrk="1" fontAlgn="auto" hangingPunct="1">
              <a:spcAft>
                <a:spcPts val="0"/>
              </a:spcAft>
              <a:defRPr/>
            </a:pPr>
            <a:r>
              <a:rPr lang="en-US" dirty="0"/>
              <a:t>Design phase - Controller Pattern</a:t>
            </a:r>
          </a:p>
        </p:txBody>
      </p:sp>
      <p:sp>
        <p:nvSpPr>
          <p:cNvPr id="40963" name="Rectangle 3"/>
          <p:cNvSpPr>
            <a:spLocks noGrp="1" noChangeArrowheads="1"/>
          </p:cNvSpPr>
          <p:nvPr>
            <p:ph idx="1"/>
          </p:nvPr>
        </p:nvSpPr>
        <p:spPr>
          <a:xfrm>
            <a:off x="609600" y="1066800"/>
            <a:ext cx="7772400" cy="5029200"/>
          </a:xfrm>
        </p:spPr>
        <p:txBody>
          <a:bodyPr/>
          <a:lstStyle/>
          <a:p>
            <a:pPr eaLnBrk="1" hangingPunct="1"/>
            <a:r>
              <a:rPr lang="en-US" altLang="en-US"/>
              <a:t>Presentation layer does </a:t>
            </a:r>
            <a:r>
              <a:rPr lang="en-US" altLang="en-US" u="sng"/>
              <a:t>not</a:t>
            </a:r>
            <a:r>
              <a:rPr lang="en-US" altLang="en-US"/>
              <a:t> handle system events</a:t>
            </a:r>
            <a:endParaRPr lang="en-US" altLang="en-US" sz="2000"/>
          </a:p>
          <a:p>
            <a:pPr lvl="2" eaLnBrk="1" hangingPunct="1"/>
            <a:endParaRPr lang="en-US" altLang="en-US" sz="1600"/>
          </a:p>
          <a:p>
            <a:pPr lvl="2" eaLnBrk="1" hangingPunct="1"/>
            <a:endParaRPr lang="en-US" altLang="en-US" sz="1600"/>
          </a:p>
          <a:p>
            <a:pPr lvl="2" eaLnBrk="1" hangingPunct="1"/>
            <a:endParaRPr lang="en-US" altLang="en-US" sz="1600"/>
          </a:p>
          <a:p>
            <a:pPr lvl="2" eaLnBrk="1" hangingPunct="1"/>
            <a:endParaRPr lang="en-US" altLang="en-US" sz="1600"/>
          </a:p>
          <a:p>
            <a:pPr lvl="2" eaLnBrk="1" hangingPunct="1"/>
            <a:endParaRPr lang="en-US" altLang="en-US" sz="1600"/>
          </a:p>
          <a:p>
            <a:pPr lvl="2" eaLnBrk="1" hangingPunct="1"/>
            <a:endParaRPr lang="en-US" altLang="en-US" sz="1600"/>
          </a:p>
          <a:p>
            <a:pPr lvl="1" eaLnBrk="1" hangingPunct="1"/>
            <a:endParaRPr lang="en-US" altLang="en-US" sz="1600"/>
          </a:p>
          <a:p>
            <a:pPr lvl="2" eaLnBrk="1" hangingPunct="1"/>
            <a:endParaRPr lang="en-US" altLang="en-US" sz="1600" i="1"/>
          </a:p>
          <a:p>
            <a:pPr lvl="1" eaLnBrk="1" hangingPunct="1"/>
            <a:endParaRPr lang="en-US" altLang="en-US" sz="1600" i="1"/>
          </a:p>
          <a:p>
            <a:pPr lvl="1" eaLnBrk="1" hangingPunct="1"/>
            <a:endParaRPr lang="en-US" altLang="en-US" sz="1600"/>
          </a:p>
          <a:p>
            <a:pPr lvl="1" eaLnBrk="1" hangingPunct="1"/>
            <a:endParaRPr lang="en-US" altLang="en-US"/>
          </a:p>
        </p:txBody>
      </p:sp>
      <p:sp>
        <p:nvSpPr>
          <p:cNvPr id="40964" name="Line 5"/>
          <p:cNvSpPr>
            <a:spLocks noChangeShapeType="1"/>
          </p:cNvSpPr>
          <p:nvPr/>
        </p:nvSpPr>
        <p:spPr bwMode="auto">
          <a:xfrm>
            <a:off x="1981200" y="3689350"/>
            <a:ext cx="20638" cy="1588"/>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65" name="Line 6"/>
          <p:cNvSpPr>
            <a:spLocks noChangeShapeType="1"/>
          </p:cNvSpPr>
          <p:nvPr/>
        </p:nvSpPr>
        <p:spPr bwMode="auto">
          <a:xfrm>
            <a:off x="2108200" y="3689350"/>
            <a:ext cx="20638" cy="1588"/>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66" name="Line 7"/>
          <p:cNvSpPr>
            <a:spLocks noChangeShapeType="1"/>
          </p:cNvSpPr>
          <p:nvPr/>
        </p:nvSpPr>
        <p:spPr bwMode="auto">
          <a:xfrm>
            <a:off x="2235200" y="3689350"/>
            <a:ext cx="22225" cy="1588"/>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67" name="Line 8"/>
          <p:cNvSpPr>
            <a:spLocks noChangeShapeType="1"/>
          </p:cNvSpPr>
          <p:nvPr/>
        </p:nvSpPr>
        <p:spPr bwMode="auto">
          <a:xfrm>
            <a:off x="2363788" y="3689350"/>
            <a:ext cx="20637" cy="1588"/>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68" name="Line 9"/>
          <p:cNvSpPr>
            <a:spLocks noChangeShapeType="1"/>
          </p:cNvSpPr>
          <p:nvPr/>
        </p:nvSpPr>
        <p:spPr bwMode="auto">
          <a:xfrm>
            <a:off x="2490788" y="3689350"/>
            <a:ext cx="20637" cy="1588"/>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69" name="Line 10"/>
          <p:cNvSpPr>
            <a:spLocks noChangeShapeType="1"/>
          </p:cNvSpPr>
          <p:nvPr/>
        </p:nvSpPr>
        <p:spPr bwMode="auto">
          <a:xfrm>
            <a:off x="2617788" y="3689350"/>
            <a:ext cx="22225" cy="1588"/>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70" name="Line 11"/>
          <p:cNvSpPr>
            <a:spLocks noChangeShapeType="1"/>
          </p:cNvSpPr>
          <p:nvPr/>
        </p:nvSpPr>
        <p:spPr bwMode="auto">
          <a:xfrm>
            <a:off x="2746375" y="3689350"/>
            <a:ext cx="20638" cy="1588"/>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71" name="Line 12"/>
          <p:cNvSpPr>
            <a:spLocks noChangeShapeType="1"/>
          </p:cNvSpPr>
          <p:nvPr/>
        </p:nvSpPr>
        <p:spPr bwMode="auto">
          <a:xfrm>
            <a:off x="2873375" y="3689350"/>
            <a:ext cx="20638" cy="1588"/>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72" name="Line 13"/>
          <p:cNvSpPr>
            <a:spLocks noChangeShapeType="1"/>
          </p:cNvSpPr>
          <p:nvPr/>
        </p:nvSpPr>
        <p:spPr bwMode="auto">
          <a:xfrm>
            <a:off x="3000375" y="3689350"/>
            <a:ext cx="20638" cy="1588"/>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73" name="Line 14"/>
          <p:cNvSpPr>
            <a:spLocks noChangeShapeType="1"/>
          </p:cNvSpPr>
          <p:nvPr/>
        </p:nvSpPr>
        <p:spPr bwMode="auto">
          <a:xfrm>
            <a:off x="3127375" y="3689350"/>
            <a:ext cx="22225" cy="1588"/>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74" name="Line 15"/>
          <p:cNvSpPr>
            <a:spLocks noChangeShapeType="1"/>
          </p:cNvSpPr>
          <p:nvPr/>
        </p:nvSpPr>
        <p:spPr bwMode="auto">
          <a:xfrm>
            <a:off x="3255963" y="3689350"/>
            <a:ext cx="20637" cy="1588"/>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75" name="Line 16"/>
          <p:cNvSpPr>
            <a:spLocks noChangeShapeType="1"/>
          </p:cNvSpPr>
          <p:nvPr/>
        </p:nvSpPr>
        <p:spPr bwMode="auto">
          <a:xfrm>
            <a:off x="3382963" y="3689350"/>
            <a:ext cx="20637" cy="1588"/>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76" name="Line 17"/>
          <p:cNvSpPr>
            <a:spLocks noChangeShapeType="1"/>
          </p:cNvSpPr>
          <p:nvPr/>
        </p:nvSpPr>
        <p:spPr bwMode="auto">
          <a:xfrm>
            <a:off x="3509963" y="3689350"/>
            <a:ext cx="22225" cy="1588"/>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77" name="Line 18"/>
          <p:cNvSpPr>
            <a:spLocks noChangeShapeType="1"/>
          </p:cNvSpPr>
          <p:nvPr/>
        </p:nvSpPr>
        <p:spPr bwMode="auto">
          <a:xfrm>
            <a:off x="3638550" y="3689350"/>
            <a:ext cx="20638" cy="1588"/>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78" name="Line 19"/>
          <p:cNvSpPr>
            <a:spLocks noChangeShapeType="1"/>
          </p:cNvSpPr>
          <p:nvPr/>
        </p:nvSpPr>
        <p:spPr bwMode="auto">
          <a:xfrm>
            <a:off x="3765550" y="3689350"/>
            <a:ext cx="20638" cy="1588"/>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79" name="Line 20"/>
          <p:cNvSpPr>
            <a:spLocks noChangeShapeType="1"/>
          </p:cNvSpPr>
          <p:nvPr/>
        </p:nvSpPr>
        <p:spPr bwMode="auto">
          <a:xfrm>
            <a:off x="3892550" y="3689350"/>
            <a:ext cx="22225" cy="1588"/>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80" name="Line 21"/>
          <p:cNvSpPr>
            <a:spLocks noChangeShapeType="1"/>
          </p:cNvSpPr>
          <p:nvPr/>
        </p:nvSpPr>
        <p:spPr bwMode="auto">
          <a:xfrm>
            <a:off x="4019550" y="3689350"/>
            <a:ext cx="22225" cy="1588"/>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81" name="Line 22"/>
          <p:cNvSpPr>
            <a:spLocks noChangeShapeType="1"/>
          </p:cNvSpPr>
          <p:nvPr/>
        </p:nvSpPr>
        <p:spPr bwMode="auto">
          <a:xfrm>
            <a:off x="4148138" y="3689350"/>
            <a:ext cx="20637" cy="1588"/>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82" name="Line 23"/>
          <p:cNvSpPr>
            <a:spLocks noChangeShapeType="1"/>
          </p:cNvSpPr>
          <p:nvPr/>
        </p:nvSpPr>
        <p:spPr bwMode="auto">
          <a:xfrm>
            <a:off x="4275138" y="3689350"/>
            <a:ext cx="20637" cy="1588"/>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83" name="Line 24"/>
          <p:cNvSpPr>
            <a:spLocks noChangeShapeType="1"/>
          </p:cNvSpPr>
          <p:nvPr/>
        </p:nvSpPr>
        <p:spPr bwMode="auto">
          <a:xfrm>
            <a:off x="4402138" y="3689350"/>
            <a:ext cx="22225" cy="1588"/>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84" name="Line 25"/>
          <p:cNvSpPr>
            <a:spLocks noChangeShapeType="1"/>
          </p:cNvSpPr>
          <p:nvPr/>
        </p:nvSpPr>
        <p:spPr bwMode="auto">
          <a:xfrm>
            <a:off x="4530725" y="3689350"/>
            <a:ext cx="20638" cy="1588"/>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85" name="Line 26"/>
          <p:cNvSpPr>
            <a:spLocks noChangeShapeType="1"/>
          </p:cNvSpPr>
          <p:nvPr/>
        </p:nvSpPr>
        <p:spPr bwMode="auto">
          <a:xfrm>
            <a:off x="4657725" y="3689350"/>
            <a:ext cx="20638" cy="1588"/>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86" name="Line 27"/>
          <p:cNvSpPr>
            <a:spLocks noChangeShapeType="1"/>
          </p:cNvSpPr>
          <p:nvPr/>
        </p:nvSpPr>
        <p:spPr bwMode="auto">
          <a:xfrm>
            <a:off x="4784725" y="3689350"/>
            <a:ext cx="22225" cy="1588"/>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87" name="Line 28"/>
          <p:cNvSpPr>
            <a:spLocks noChangeShapeType="1"/>
          </p:cNvSpPr>
          <p:nvPr/>
        </p:nvSpPr>
        <p:spPr bwMode="auto">
          <a:xfrm>
            <a:off x="4913313" y="3689350"/>
            <a:ext cx="20637" cy="1588"/>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88" name="Line 29"/>
          <p:cNvSpPr>
            <a:spLocks noChangeShapeType="1"/>
          </p:cNvSpPr>
          <p:nvPr/>
        </p:nvSpPr>
        <p:spPr bwMode="auto">
          <a:xfrm>
            <a:off x="5040313" y="3689350"/>
            <a:ext cx="20637" cy="1588"/>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89" name="Line 30"/>
          <p:cNvSpPr>
            <a:spLocks noChangeShapeType="1"/>
          </p:cNvSpPr>
          <p:nvPr/>
        </p:nvSpPr>
        <p:spPr bwMode="auto">
          <a:xfrm>
            <a:off x="5167313" y="3689350"/>
            <a:ext cx="22225" cy="1588"/>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90" name="Line 31"/>
          <p:cNvSpPr>
            <a:spLocks noChangeShapeType="1"/>
          </p:cNvSpPr>
          <p:nvPr/>
        </p:nvSpPr>
        <p:spPr bwMode="auto">
          <a:xfrm>
            <a:off x="5294313" y="3689350"/>
            <a:ext cx="22225" cy="1588"/>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91" name="Line 32"/>
          <p:cNvSpPr>
            <a:spLocks noChangeShapeType="1"/>
          </p:cNvSpPr>
          <p:nvPr/>
        </p:nvSpPr>
        <p:spPr bwMode="auto">
          <a:xfrm>
            <a:off x="5422900" y="3689350"/>
            <a:ext cx="20638" cy="1588"/>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92" name="Line 33"/>
          <p:cNvSpPr>
            <a:spLocks noChangeShapeType="1"/>
          </p:cNvSpPr>
          <p:nvPr/>
        </p:nvSpPr>
        <p:spPr bwMode="auto">
          <a:xfrm>
            <a:off x="5549900" y="3689350"/>
            <a:ext cx="20638" cy="1588"/>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93" name="Line 34"/>
          <p:cNvSpPr>
            <a:spLocks noChangeShapeType="1"/>
          </p:cNvSpPr>
          <p:nvPr/>
        </p:nvSpPr>
        <p:spPr bwMode="auto">
          <a:xfrm>
            <a:off x="5676900" y="3689350"/>
            <a:ext cx="22225" cy="1588"/>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94" name="Line 35"/>
          <p:cNvSpPr>
            <a:spLocks noChangeShapeType="1"/>
          </p:cNvSpPr>
          <p:nvPr/>
        </p:nvSpPr>
        <p:spPr bwMode="auto">
          <a:xfrm>
            <a:off x="5805488" y="3689350"/>
            <a:ext cx="20637" cy="1588"/>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95" name="Line 36"/>
          <p:cNvSpPr>
            <a:spLocks noChangeShapeType="1"/>
          </p:cNvSpPr>
          <p:nvPr/>
        </p:nvSpPr>
        <p:spPr bwMode="auto">
          <a:xfrm>
            <a:off x="5932488" y="3689350"/>
            <a:ext cx="20637" cy="1588"/>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96" name="Line 37"/>
          <p:cNvSpPr>
            <a:spLocks noChangeShapeType="1"/>
          </p:cNvSpPr>
          <p:nvPr/>
        </p:nvSpPr>
        <p:spPr bwMode="auto">
          <a:xfrm>
            <a:off x="6059488" y="3689350"/>
            <a:ext cx="22225" cy="1588"/>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0997" name="Rectangle 38"/>
          <p:cNvSpPr>
            <a:spLocks noChangeArrowheads="1"/>
          </p:cNvSpPr>
          <p:nvPr/>
        </p:nvSpPr>
        <p:spPr bwMode="auto">
          <a:xfrm>
            <a:off x="935038" y="2066925"/>
            <a:ext cx="88423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a:solidFill>
                  <a:srgbClr val="000000"/>
                </a:solidFill>
                <a:latin typeface="Arial Narrow" panose="020B0606020202030204" pitchFamily="34" charset="0"/>
              </a:rPr>
              <a:t>Presentation</a:t>
            </a:r>
            <a:endParaRPr lang="en-US" altLang="en-US"/>
          </a:p>
        </p:txBody>
      </p:sp>
      <p:sp>
        <p:nvSpPr>
          <p:cNvPr id="40998" name="Rectangle 39"/>
          <p:cNvSpPr>
            <a:spLocks noChangeArrowheads="1"/>
          </p:cNvSpPr>
          <p:nvPr/>
        </p:nvSpPr>
        <p:spPr bwMode="auto">
          <a:xfrm>
            <a:off x="563563" y="3776663"/>
            <a:ext cx="12255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a:solidFill>
                  <a:srgbClr val="000000"/>
                </a:solidFill>
                <a:latin typeface="Arial Narrow" panose="020B0606020202030204" pitchFamily="34" charset="0"/>
              </a:rPr>
              <a:t>Application Logic</a:t>
            </a:r>
            <a:endParaRPr lang="en-US" altLang="en-US"/>
          </a:p>
        </p:txBody>
      </p:sp>
      <p:grpSp>
        <p:nvGrpSpPr>
          <p:cNvPr id="40999" name="Group 315"/>
          <p:cNvGrpSpPr>
            <a:grpSpLocks/>
          </p:cNvGrpSpPr>
          <p:nvPr/>
        </p:nvGrpSpPr>
        <p:grpSpPr bwMode="auto">
          <a:xfrm>
            <a:off x="2057400" y="5029200"/>
            <a:ext cx="4100513" cy="1588"/>
            <a:chOff x="1248" y="3776"/>
            <a:chExt cx="2583" cy="1"/>
          </a:xfrm>
        </p:grpSpPr>
        <p:sp>
          <p:nvSpPr>
            <p:cNvPr id="41068" name="Line 40"/>
            <p:cNvSpPr>
              <a:spLocks noChangeShapeType="1"/>
            </p:cNvSpPr>
            <p:nvPr/>
          </p:nvSpPr>
          <p:spPr bwMode="auto">
            <a:xfrm>
              <a:off x="1248" y="3776"/>
              <a:ext cx="1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69" name="Line 41"/>
            <p:cNvSpPr>
              <a:spLocks noChangeShapeType="1"/>
            </p:cNvSpPr>
            <p:nvPr/>
          </p:nvSpPr>
          <p:spPr bwMode="auto">
            <a:xfrm>
              <a:off x="1328" y="3776"/>
              <a:ext cx="1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70" name="Line 42"/>
            <p:cNvSpPr>
              <a:spLocks noChangeShapeType="1"/>
            </p:cNvSpPr>
            <p:nvPr/>
          </p:nvSpPr>
          <p:spPr bwMode="auto">
            <a:xfrm>
              <a:off x="1408" y="3776"/>
              <a:ext cx="14"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71" name="Line 43"/>
            <p:cNvSpPr>
              <a:spLocks noChangeShapeType="1"/>
            </p:cNvSpPr>
            <p:nvPr/>
          </p:nvSpPr>
          <p:spPr bwMode="auto">
            <a:xfrm>
              <a:off x="1489" y="3776"/>
              <a:ext cx="1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72" name="Line 44"/>
            <p:cNvSpPr>
              <a:spLocks noChangeShapeType="1"/>
            </p:cNvSpPr>
            <p:nvPr/>
          </p:nvSpPr>
          <p:spPr bwMode="auto">
            <a:xfrm>
              <a:off x="1569" y="3776"/>
              <a:ext cx="1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73" name="Line 45"/>
            <p:cNvSpPr>
              <a:spLocks noChangeShapeType="1"/>
            </p:cNvSpPr>
            <p:nvPr/>
          </p:nvSpPr>
          <p:spPr bwMode="auto">
            <a:xfrm>
              <a:off x="1649" y="3776"/>
              <a:ext cx="14"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74" name="Line 46"/>
            <p:cNvSpPr>
              <a:spLocks noChangeShapeType="1"/>
            </p:cNvSpPr>
            <p:nvPr/>
          </p:nvSpPr>
          <p:spPr bwMode="auto">
            <a:xfrm>
              <a:off x="1730" y="3776"/>
              <a:ext cx="1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75" name="Line 47"/>
            <p:cNvSpPr>
              <a:spLocks noChangeShapeType="1"/>
            </p:cNvSpPr>
            <p:nvPr/>
          </p:nvSpPr>
          <p:spPr bwMode="auto">
            <a:xfrm>
              <a:off x="1810" y="3776"/>
              <a:ext cx="1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76" name="Line 48"/>
            <p:cNvSpPr>
              <a:spLocks noChangeShapeType="1"/>
            </p:cNvSpPr>
            <p:nvPr/>
          </p:nvSpPr>
          <p:spPr bwMode="auto">
            <a:xfrm>
              <a:off x="1890" y="3776"/>
              <a:ext cx="1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77" name="Line 49"/>
            <p:cNvSpPr>
              <a:spLocks noChangeShapeType="1"/>
            </p:cNvSpPr>
            <p:nvPr/>
          </p:nvSpPr>
          <p:spPr bwMode="auto">
            <a:xfrm>
              <a:off x="1970" y="3776"/>
              <a:ext cx="14"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78" name="Line 50"/>
            <p:cNvSpPr>
              <a:spLocks noChangeShapeType="1"/>
            </p:cNvSpPr>
            <p:nvPr/>
          </p:nvSpPr>
          <p:spPr bwMode="auto">
            <a:xfrm>
              <a:off x="2051" y="3776"/>
              <a:ext cx="1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79" name="Line 51"/>
            <p:cNvSpPr>
              <a:spLocks noChangeShapeType="1"/>
            </p:cNvSpPr>
            <p:nvPr/>
          </p:nvSpPr>
          <p:spPr bwMode="auto">
            <a:xfrm>
              <a:off x="2131" y="3776"/>
              <a:ext cx="1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80" name="Line 52"/>
            <p:cNvSpPr>
              <a:spLocks noChangeShapeType="1"/>
            </p:cNvSpPr>
            <p:nvPr/>
          </p:nvSpPr>
          <p:spPr bwMode="auto">
            <a:xfrm>
              <a:off x="2211" y="3776"/>
              <a:ext cx="14"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81" name="Line 53"/>
            <p:cNvSpPr>
              <a:spLocks noChangeShapeType="1"/>
            </p:cNvSpPr>
            <p:nvPr/>
          </p:nvSpPr>
          <p:spPr bwMode="auto">
            <a:xfrm>
              <a:off x="2292" y="3776"/>
              <a:ext cx="1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82" name="Line 54"/>
            <p:cNvSpPr>
              <a:spLocks noChangeShapeType="1"/>
            </p:cNvSpPr>
            <p:nvPr/>
          </p:nvSpPr>
          <p:spPr bwMode="auto">
            <a:xfrm>
              <a:off x="2372" y="3776"/>
              <a:ext cx="1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83" name="Line 55"/>
            <p:cNvSpPr>
              <a:spLocks noChangeShapeType="1"/>
            </p:cNvSpPr>
            <p:nvPr/>
          </p:nvSpPr>
          <p:spPr bwMode="auto">
            <a:xfrm>
              <a:off x="2452" y="3776"/>
              <a:ext cx="14"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84" name="Line 56"/>
            <p:cNvSpPr>
              <a:spLocks noChangeShapeType="1"/>
            </p:cNvSpPr>
            <p:nvPr/>
          </p:nvSpPr>
          <p:spPr bwMode="auto">
            <a:xfrm>
              <a:off x="2532" y="3776"/>
              <a:ext cx="14"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85" name="Line 57"/>
            <p:cNvSpPr>
              <a:spLocks noChangeShapeType="1"/>
            </p:cNvSpPr>
            <p:nvPr/>
          </p:nvSpPr>
          <p:spPr bwMode="auto">
            <a:xfrm>
              <a:off x="2613" y="3776"/>
              <a:ext cx="1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86" name="Line 58"/>
            <p:cNvSpPr>
              <a:spLocks noChangeShapeType="1"/>
            </p:cNvSpPr>
            <p:nvPr/>
          </p:nvSpPr>
          <p:spPr bwMode="auto">
            <a:xfrm>
              <a:off x="2693" y="3776"/>
              <a:ext cx="1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87" name="Line 59"/>
            <p:cNvSpPr>
              <a:spLocks noChangeShapeType="1"/>
            </p:cNvSpPr>
            <p:nvPr/>
          </p:nvSpPr>
          <p:spPr bwMode="auto">
            <a:xfrm>
              <a:off x="2773" y="3776"/>
              <a:ext cx="14"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88" name="Line 60"/>
            <p:cNvSpPr>
              <a:spLocks noChangeShapeType="1"/>
            </p:cNvSpPr>
            <p:nvPr/>
          </p:nvSpPr>
          <p:spPr bwMode="auto">
            <a:xfrm>
              <a:off x="2854" y="3776"/>
              <a:ext cx="1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89" name="Line 61"/>
            <p:cNvSpPr>
              <a:spLocks noChangeShapeType="1"/>
            </p:cNvSpPr>
            <p:nvPr/>
          </p:nvSpPr>
          <p:spPr bwMode="auto">
            <a:xfrm>
              <a:off x="2934" y="3776"/>
              <a:ext cx="1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90" name="Line 62"/>
            <p:cNvSpPr>
              <a:spLocks noChangeShapeType="1"/>
            </p:cNvSpPr>
            <p:nvPr/>
          </p:nvSpPr>
          <p:spPr bwMode="auto">
            <a:xfrm>
              <a:off x="3014" y="3776"/>
              <a:ext cx="14"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91" name="Line 63"/>
            <p:cNvSpPr>
              <a:spLocks noChangeShapeType="1"/>
            </p:cNvSpPr>
            <p:nvPr/>
          </p:nvSpPr>
          <p:spPr bwMode="auto">
            <a:xfrm>
              <a:off x="3095" y="3776"/>
              <a:ext cx="1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92" name="Line 64"/>
            <p:cNvSpPr>
              <a:spLocks noChangeShapeType="1"/>
            </p:cNvSpPr>
            <p:nvPr/>
          </p:nvSpPr>
          <p:spPr bwMode="auto">
            <a:xfrm>
              <a:off x="3175" y="3776"/>
              <a:ext cx="1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93" name="Line 65"/>
            <p:cNvSpPr>
              <a:spLocks noChangeShapeType="1"/>
            </p:cNvSpPr>
            <p:nvPr/>
          </p:nvSpPr>
          <p:spPr bwMode="auto">
            <a:xfrm>
              <a:off x="3255" y="3776"/>
              <a:ext cx="14"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94" name="Line 66"/>
            <p:cNvSpPr>
              <a:spLocks noChangeShapeType="1"/>
            </p:cNvSpPr>
            <p:nvPr/>
          </p:nvSpPr>
          <p:spPr bwMode="auto">
            <a:xfrm>
              <a:off x="3335" y="3776"/>
              <a:ext cx="14"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95" name="Line 67"/>
            <p:cNvSpPr>
              <a:spLocks noChangeShapeType="1"/>
            </p:cNvSpPr>
            <p:nvPr/>
          </p:nvSpPr>
          <p:spPr bwMode="auto">
            <a:xfrm>
              <a:off x="3416" y="3776"/>
              <a:ext cx="1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96" name="Line 68"/>
            <p:cNvSpPr>
              <a:spLocks noChangeShapeType="1"/>
            </p:cNvSpPr>
            <p:nvPr/>
          </p:nvSpPr>
          <p:spPr bwMode="auto">
            <a:xfrm>
              <a:off x="3496" y="3776"/>
              <a:ext cx="1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97" name="Line 69"/>
            <p:cNvSpPr>
              <a:spLocks noChangeShapeType="1"/>
            </p:cNvSpPr>
            <p:nvPr/>
          </p:nvSpPr>
          <p:spPr bwMode="auto">
            <a:xfrm>
              <a:off x="3576" y="3776"/>
              <a:ext cx="14"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98" name="Line 70"/>
            <p:cNvSpPr>
              <a:spLocks noChangeShapeType="1"/>
            </p:cNvSpPr>
            <p:nvPr/>
          </p:nvSpPr>
          <p:spPr bwMode="auto">
            <a:xfrm>
              <a:off x="3657" y="3776"/>
              <a:ext cx="1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99" name="Line 71"/>
            <p:cNvSpPr>
              <a:spLocks noChangeShapeType="1"/>
            </p:cNvSpPr>
            <p:nvPr/>
          </p:nvSpPr>
          <p:spPr bwMode="auto">
            <a:xfrm>
              <a:off x="3737" y="3776"/>
              <a:ext cx="1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100" name="Line 72"/>
            <p:cNvSpPr>
              <a:spLocks noChangeShapeType="1"/>
            </p:cNvSpPr>
            <p:nvPr/>
          </p:nvSpPr>
          <p:spPr bwMode="auto">
            <a:xfrm>
              <a:off x="3817" y="3776"/>
              <a:ext cx="14"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41000" name="Rectangle 73"/>
          <p:cNvSpPr>
            <a:spLocks noChangeArrowheads="1"/>
          </p:cNvSpPr>
          <p:nvPr/>
        </p:nvSpPr>
        <p:spPr bwMode="auto">
          <a:xfrm>
            <a:off x="1219200" y="5105400"/>
            <a:ext cx="5429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a:solidFill>
                  <a:srgbClr val="000000"/>
                </a:solidFill>
                <a:latin typeface="Arial Narrow" panose="020B0606020202030204" pitchFamily="34" charset="0"/>
              </a:rPr>
              <a:t>Storage</a:t>
            </a:r>
            <a:endParaRPr lang="en-US" altLang="en-US"/>
          </a:p>
        </p:txBody>
      </p:sp>
      <p:grpSp>
        <p:nvGrpSpPr>
          <p:cNvPr id="41001" name="Group 316"/>
          <p:cNvGrpSpPr>
            <a:grpSpLocks/>
          </p:cNvGrpSpPr>
          <p:nvPr/>
        </p:nvGrpSpPr>
        <p:grpSpPr bwMode="auto">
          <a:xfrm>
            <a:off x="3581400" y="5257800"/>
            <a:ext cx="1062038" cy="617538"/>
            <a:chOff x="2329" y="3915"/>
            <a:chExt cx="669" cy="389"/>
          </a:xfrm>
        </p:grpSpPr>
        <p:sp>
          <p:nvSpPr>
            <p:cNvPr id="41063" name="Freeform 74"/>
            <p:cNvSpPr>
              <a:spLocks/>
            </p:cNvSpPr>
            <p:nvPr/>
          </p:nvSpPr>
          <p:spPr bwMode="auto">
            <a:xfrm>
              <a:off x="2329" y="3915"/>
              <a:ext cx="646" cy="389"/>
            </a:xfrm>
            <a:custGeom>
              <a:avLst/>
              <a:gdLst>
                <a:gd name="T0" fmla="*/ 0 w 646"/>
                <a:gd name="T1" fmla="*/ 58 h 389"/>
                <a:gd name="T2" fmla="*/ 0 w 646"/>
                <a:gd name="T3" fmla="*/ 331 h 389"/>
                <a:gd name="T4" fmla="*/ 3 w 646"/>
                <a:gd name="T5" fmla="*/ 338 h 389"/>
                <a:gd name="T6" fmla="*/ 11 w 646"/>
                <a:gd name="T7" fmla="*/ 346 h 389"/>
                <a:gd name="T8" fmla="*/ 23 w 646"/>
                <a:gd name="T9" fmla="*/ 352 h 389"/>
                <a:gd name="T10" fmla="*/ 40 w 646"/>
                <a:gd name="T11" fmla="*/ 359 h 389"/>
                <a:gd name="T12" fmla="*/ 62 w 646"/>
                <a:gd name="T13" fmla="*/ 365 h 389"/>
                <a:gd name="T14" fmla="*/ 88 w 646"/>
                <a:gd name="T15" fmla="*/ 371 h 389"/>
                <a:gd name="T16" fmla="*/ 118 w 646"/>
                <a:gd name="T17" fmla="*/ 376 h 389"/>
                <a:gd name="T18" fmla="*/ 150 w 646"/>
                <a:gd name="T19" fmla="*/ 380 h 389"/>
                <a:gd name="T20" fmla="*/ 186 w 646"/>
                <a:gd name="T21" fmla="*/ 383 h 389"/>
                <a:gd name="T22" fmla="*/ 224 w 646"/>
                <a:gd name="T23" fmla="*/ 386 h 389"/>
                <a:gd name="T24" fmla="*/ 262 w 646"/>
                <a:gd name="T25" fmla="*/ 388 h 389"/>
                <a:gd name="T26" fmla="*/ 303 w 646"/>
                <a:gd name="T27" fmla="*/ 389 h 389"/>
                <a:gd name="T28" fmla="*/ 344 w 646"/>
                <a:gd name="T29" fmla="*/ 389 h 389"/>
                <a:gd name="T30" fmla="*/ 384 w 646"/>
                <a:gd name="T31" fmla="*/ 388 h 389"/>
                <a:gd name="T32" fmla="*/ 423 w 646"/>
                <a:gd name="T33" fmla="*/ 386 h 389"/>
                <a:gd name="T34" fmla="*/ 460 w 646"/>
                <a:gd name="T35" fmla="*/ 383 h 389"/>
                <a:gd name="T36" fmla="*/ 497 w 646"/>
                <a:gd name="T37" fmla="*/ 380 h 389"/>
                <a:gd name="T38" fmla="*/ 530 w 646"/>
                <a:gd name="T39" fmla="*/ 376 h 389"/>
                <a:gd name="T40" fmla="*/ 559 w 646"/>
                <a:gd name="T41" fmla="*/ 371 h 389"/>
                <a:gd name="T42" fmla="*/ 585 w 646"/>
                <a:gd name="T43" fmla="*/ 365 h 389"/>
                <a:gd name="T44" fmla="*/ 606 w 646"/>
                <a:gd name="T45" fmla="*/ 359 h 389"/>
                <a:gd name="T46" fmla="*/ 624 w 646"/>
                <a:gd name="T47" fmla="*/ 352 h 389"/>
                <a:gd name="T48" fmla="*/ 636 w 646"/>
                <a:gd name="T49" fmla="*/ 346 h 389"/>
                <a:gd name="T50" fmla="*/ 644 w 646"/>
                <a:gd name="T51" fmla="*/ 338 h 389"/>
                <a:gd name="T52" fmla="*/ 646 w 646"/>
                <a:gd name="T53" fmla="*/ 331 h 389"/>
                <a:gd name="T54" fmla="*/ 646 w 646"/>
                <a:gd name="T55" fmla="*/ 58 h 389"/>
                <a:gd name="T56" fmla="*/ 644 w 646"/>
                <a:gd name="T57" fmla="*/ 51 h 389"/>
                <a:gd name="T58" fmla="*/ 636 w 646"/>
                <a:gd name="T59" fmla="*/ 43 h 389"/>
                <a:gd name="T60" fmla="*/ 624 w 646"/>
                <a:gd name="T61" fmla="*/ 36 h 389"/>
                <a:gd name="T62" fmla="*/ 606 w 646"/>
                <a:gd name="T63" fmla="*/ 30 h 389"/>
                <a:gd name="T64" fmla="*/ 585 w 646"/>
                <a:gd name="T65" fmla="*/ 24 h 389"/>
                <a:gd name="T66" fmla="*/ 559 w 646"/>
                <a:gd name="T67" fmla="*/ 18 h 389"/>
                <a:gd name="T68" fmla="*/ 530 w 646"/>
                <a:gd name="T69" fmla="*/ 13 h 389"/>
                <a:gd name="T70" fmla="*/ 497 w 646"/>
                <a:gd name="T71" fmla="*/ 8 h 389"/>
                <a:gd name="T72" fmla="*/ 460 w 646"/>
                <a:gd name="T73" fmla="*/ 6 h 389"/>
                <a:gd name="T74" fmla="*/ 423 w 646"/>
                <a:gd name="T75" fmla="*/ 2 h 389"/>
                <a:gd name="T76" fmla="*/ 384 w 646"/>
                <a:gd name="T77" fmla="*/ 1 h 389"/>
                <a:gd name="T78" fmla="*/ 344 w 646"/>
                <a:gd name="T79" fmla="*/ 0 h 389"/>
                <a:gd name="T80" fmla="*/ 303 w 646"/>
                <a:gd name="T81" fmla="*/ 0 h 389"/>
                <a:gd name="T82" fmla="*/ 262 w 646"/>
                <a:gd name="T83" fmla="*/ 1 h 389"/>
                <a:gd name="T84" fmla="*/ 224 w 646"/>
                <a:gd name="T85" fmla="*/ 2 h 389"/>
                <a:gd name="T86" fmla="*/ 186 w 646"/>
                <a:gd name="T87" fmla="*/ 6 h 389"/>
                <a:gd name="T88" fmla="*/ 150 w 646"/>
                <a:gd name="T89" fmla="*/ 8 h 389"/>
                <a:gd name="T90" fmla="*/ 118 w 646"/>
                <a:gd name="T91" fmla="*/ 13 h 389"/>
                <a:gd name="T92" fmla="*/ 88 w 646"/>
                <a:gd name="T93" fmla="*/ 18 h 389"/>
                <a:gd name="T94" fmla="*/ 62 w 646"/>
                <a:gd name="T95" fmla="*/ 24 h 389"/>
                <a:gd name="T96" fmla="*/ 40 w 646"/>
                <a:gd name="T97" fmla="*/ 30 h 389"/>
                <a:gd name="T98" fmla="*/ 23 w 646"/>
                <a:gd name="T99" fmla="*/ 36 h 389"/>
                <a:gd name="T100" fmla="*/ 11 w 646"/>
                <a:gd name="T101" fmla="*/ 43 h 389"/>
                <a:gd name="T102" fmla="*/ 3 w 646"/>
                <a:gd name="T103" fmla="*/ 51 h 389"/>
                <a:gd name="T104" fmla="*/ 0 w 646"/>
                <a:gd name="T105" fmla="*/ 58 h 38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46"/>
                <a:gd name="T160" fmla="*/ 0 h 389"/>
                <a:gd name="T161" fmla="*/ 646 w 646"/>
                <a:gd name="T162" fmla="*/ 389 h 38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46" h="389">
                  <a:moveTo>
                    <a:pt x="0" y="58"/>
                  </a:moveTo>
                  <a:lnTo>
                    <a:pt x="0" y="331"/>
                  </a:lnTo>
                  <a:lnTo>
                    <a:pt x="3" y="338"/>
                  </a:lnTo>
                  <a:lnTo>
                    <a:pt x="11" y="346"/>
                  </a:lnTo>
                  <a:lnTo>
                    <a:pt x="23" y="352"/>
                  </a:lnTo>
                  <a:lnTo>
                    <a:pt x="40" y="359"/>
                  </a:lnTo>
                  <a:lnTo>
                    <a:pt x="62" y="365"/>
                  </a:lnTo>
                  <a:lnTo>
                    <a:pt x="88" y="371"/>
                  </a:lnTo>
                  <a:lnTo>
                    <a:pt x="118" y="376"/>
                  </a:lnTo>
                  <a:lnTo>
                    <a:pt x="150" y="380"/>
                  </a:lnTo>
                  <a:lnTo>
                    <a:pt x="186" y="383"/>
                  </a:lnTo>
                  <a:lnTo>
                    <a:pt x="224" y="386"/>
                  </a:lnTo>
                  <a:lnTo>
                    <a:pt x="262" y="388"/>
                  </a:lnTo>
                  <a:lnTo>
                    <a:pt x="303" y="389"/>
                  </a:lnTo>
                  <a:lnTo>
                    <a:pt x="344" y="389"/>
                  </a:lnTo>
                  <a:lnTo>
                    <a:pt x="384" y="388"/>
                  </a:lnTo>
                  <a:lnTo>
                    <a:pt x="423" y="386"/>
                  </a:lnTo>
                  <a:lnTo>
                    <a:pt x="460" y="383"/>
                  </a:lnTo>
                  <a:lnTo>
                    <a:pt x="497" y="380"/>
                  </a:lnTo>
                  <a:lnTo>
                    <a:pt x="530" y="376"/>
                  </a:lnTo>
                  <a:lnTo>
                    <a:pt x="559" y="371"/>
                  </a:lnTo>
                  <a:lnTo>
                    <a:pt x="585" y="365"/>
                  </a:lnTo>
                  <a:lnTo>
                    <a:pt x="606" y="359"/>
                  </a:lnTo>
                  <a:lnTo>
                    <a:pt x="624" y="352"/>
                  </a:lnTo>
                  <a:lnTo>
                    <a:pt x="636" y="346"/>
                  </a:lnTo>
                  <a:lnTo>
                    <a:pt x="644" y="338"/>
                  </a:lnTo>
                  <a:lnTo>
                    <a:pt x="646" y="331"/>
                  </a:lnTo>
                  <a:lnTo>
                    <a:pt x="646" y="58"/>
                  </a:lnTo>
                  <a:lnTo>
                    <a:pt x="644" y="51"/>
                  </a:lnTo>
                  <a:lnTo>
                    <a:pt x="636" y="43"/>
                  </a:lnTo>
                  <a:lnTo>
                    <a:pt x="624" y="36"/>
                  </a:lnTo>
                  <a:lnTo>
                    <a:pt x="606" y="30"/>
                  </a:lnTo>
                  <a:lnTo>
                    <a:pt x="585" y="24"/>
                  </a:lnTo>
                  <a:lnTo>
                    <a:pt x="559" y="18"/>
                  </a:lnTo>
                  <a:lnTo>
                    <a:pt x="530" y="13"/>
                  </a:lnTo>
                  <a:lnTo>
                    <a:pt x="497" y="8"/>
                  </a:lnTo>
                  <a:lnTo>
                    <a:pt x="460" y="6"/>
                  </a:lnTo>
                  <a:lnTo>
                    <a:pt x="423" y="2"/>
                  </a:lnTo>
                  <a:lnTo>
                    <a:pt x="384" y="1"/>
                  </a:lnTo>
                  <a:lnTo>
                    <a:pt x="344" y="0"/>
                  </a:lnTo>
                  <a:lnTo>
                    <a:pt x="303" y="0"/>
                  </a:lnTo>
                  <a:lnTo>
                    <a:pt x="262" y="1"/>
                  </a:lnTo>
                  <a:lnTo>
                    <a:pt x="224" y="2"/>
                  </a:lnTo>
                  <a:lnTo>
                    <a:pt x="186" y="6"/>
                  </a:lnTo>
                  <a:lnTo>
                    <a:pt x="150" y="8"/>
                  </a:lnTo>
                  <a:lnTo>
                    <a:pt x="118" y="13"/>
                  </a:lnTo>
                  <a:lnTo>
                    <a:pt x="88" y="18"/>
                  </a:lnTo>
                  <a:lnTo>
                    <a:pt x="62" y="24"/>
                  </a:lnTo>
                  <a:lnTo>
                    <a:pt x="40" y="30"/>
                  </a:lnTo>
                  <a:lnTo>
                    <a:pt x="23" y="36"/>
                  </a:lnTo>
                  <a:lnTo>
                    <a:pt x="11" y="43"/>
                  </a:lnTo>
                  <a:lnTo>
                    <a:pt x="3" y="51"/>
                  </a:lnTo>
                  <a:lnTo>
                    <a:pt x="0" y="58"/>
                  </a:lnTo>
                  <a:close/>
                </a:path>
              </a:pathLst>
            </a:custGeom>
            <a:solidFill>
              <a:srgbClr val="FFFFFF"/>
            </a:solidFill>
            <a:ln w="6350">
              <a:solidFill>
                <a:srgbClr val="000000"/>
              </a:solidFill>
              <a:prstDash val="solid"/>
              <a:round/>
              <a:headEnd/>
              <a:tailEnd/>
            </a:ln>
          </p:spPr>
          <p:txBody>
            <a:bodyPr/>
            <a:lstStyle/>
            <a:p>
              <a:endParaRPr lang="en-GB"/>
            </a:p>
          </p:txBody>
        </p:sp>
        <p:sp>
          <p:nvSpPr>
            <p:cNvPr id="41064" name="Freeform 75"/>
            <p:cNvSpPr>
              <a:spLocks/>
            </p:cNvSpPr>
            <p:nvPr/>
          </p:nvSpPr>
          <p:spPr bwMode="auto">
            <a:xfrm>
              <a:off x="2329" y="3973"/>
              <a:ext cx="646" cy="58"/>
            </a:xfrm>
            <a:custGeom>
              <a:avLst/>
              <a:gdLst>
                <a:gd name="T0" fmla="*/ 0 w 646"/>
                <a:gd name="T1" fmla="*/ 0 h 58"/>
                <a:gd name="T2" fmla="*/ 3 w 646"/>
                <a:gd name="T3" fmla="*/ 7 h 58"/>
                <a:gd name="T4" fmla="*/ 11 w 646"/>
                <a:gd name="T5" fmla="*/ 14 h 58"/>
                <a:gd name="T6" fmla="*/ 23 w 646"/>
                <a:gd name="T7" fmla="*/ 22 h 58"/>
                <a:gd name="T8" fmla="*/ 40 w 646"/>
                <a:gd name="T9" fmla="*/ 28 h 58"/>
                <a:gd name="T10" fmla="*/ 62 w 646"/>
                <a:gd name="T11" fmla="*/ 35 h 58"/>
                <a:gd name="T12" fmla="*/ 88 w 646"/>
                <a:gd name="T13" fmla="*/ 40 h 58"/>
                <a:gd name="T14" fmla="*/ 118 w 646"/>
                <a:gd name="T15" fmla="*/ 45 h 58"/>
                <a:gd name="T16" fmla="*/ 150 w 646"/>
                <a:gd name="T17" fmla="*/ 49 h 58"/>
                <a:gd name="T18" fmla="*/ 186 w 646"/>
                <a:gd name="T19" fmla="*/ 53 h 58"/>
                <a:gd name="T20" fmla="*/ 224 w 646"/>
                <a:gd name="T21" fmla="*/ 55 h 58"/>
                <a:gd name="T22" fmla="*/ 262 w 646"/>
                <a:gd name="T23" fmla="*/ 58 h 58"/>
                <a:gd name="T24" fmla="*/ 303 w 646"/>
                <a:gd name="T25" fmla="*/ 58 h 58"/>
                <a:gd name="T26" fmla="*/ 344 w 646"/>
                <a:gd name="T27" fmla="*/ 58 h 58"/>
                <a:gd name="T28" fmla="*/ 384 w 646"/>
                <a:gd name="T29" fmla="*/ 58 h 58"/>
                <a:gd name="T30" fmla="*/ 423 w 646"/>
                <a:gd name="T31" fmla="*/ 55 h 58"/>
                <a:gd name="T32" fmla="*/ 460 w 646"/>
                <a:gd name="T33" fmla="*/ 53 h 58"/>
                <a:gd name="T34" fmla="*/ 497 w 646"/>
                <a:gd name="T35" fmla="*/ 49 h 58"/>
                <a:gd name="T36" fmla="*/ 530 w 646"/>
                <a:gd name="T37" fmla="*/ 45 h 58"/>
                <a:gd name="T38" fmla="*/ 559 w 646"/>
                <a:gd name="T39" fmla="*/ 40 h 58"/>
                <a:gd name="T40" fmla="*/ 585 w 646"/>
                <a:gd name="T41" fmla="*/ 35 h 58"/>
                <a:gd name="T42" fmla="*/ 606 w 646"/>
                <a:gd name="T43" fmla="*/ 28 h 58"/>
                <a:gd name="T44" fmla="*/ 624 w 646"/>
                <a:gd name="T45" fmla="*/ 22 h 58"/>
                <a:gd name="T46" fmla="*/ 636 w 646"/>
                <a:gd name="T47" fmla="*/ 14 h 58"/>
                <a:gd name="T48" fmla="*/ 644 w 646"/>
                <a:gd name="T49" fmla="*/ 7 h 58"/>
                <a:gd name="T50" fmla="*/ 646 w 646"/>
                <a:gd name="T51" fmla="*/ 0 h 5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46"/>
                <a:gd name="T79" fmla="*/ 0 h 58"/>
                <a:gd name="T80" fmla="*/ 646 w 646"/>
                <a:gd name="T81" fmla="*/ 58 h 5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46" h="58">
                  <a:moveTo>
                    <a:pt x="0" y="0"/>
                  </a:moveTo>
                  <a:lnTo>
                    <a:pt x="3" y="7"/>
                  </a:lnTo>
                  <a:lnTo>
                    <a:pt x="11" y="14"/>
                  </a:lnTo>
                  <a:lnTo>
                    <a:pt x="23" y="22"/>
                  </a:lnTo>
                  <a:lnTo>
                    <a:pt x="40" y="28"/>
                  </a:lnTo>
                  <a:lnTo>
                    <a:pt x="62" y="35"/>
                  </a:lnTo>
                  <a:lnTo>
                    <a:pt x="88" y="40"/>
                  </a:lnTo>
                  <a:lnTo>
                    <a:pt x="118" y="45"/>
                  </a:lnTo>
                  <a:lnTo>
                    <a:pt x="150" y="49"/>
                  </a:lnTo>
                  <a:lnTo>
                    <a:pt x="186" y="53"/>
                  </a:lnTo>
                  <a:lnTo>
                    <a:pt x="224" y="55"/>
                  </a:lnTo>
                  <a:lnTo>
                    <a:pt x="262" y="58"/>
                  </a:lnTo>
                  <a:lnTo>
                    <a:pt x="303" y="58"/>
                  </a:lnTo>
                  <a:lnTo>
                    <a:pt x="344" y="58"/>
                  </a:lnTo>
                  <a:lnTo>
                    <a:pt x="384" y="58"/>
                  </a:lnTo>
                  <a:lnTo>
                    <a:pt x="423" y="55"/>
                  </a:lnTo>
                  <a:lnTo>
                    <a:pt x="460" y="53"/>
                  </a:lnTo>
                  <a:lnTo>
                    <a:pt x="497" y="49"/>
                  </a:lnTo>
                  <a:lnTo>
                    <a:pt x="530" y="45"/>
                  </a:lnTo>
                  <a:lnTo>
                    <a:pt x="559" y="40"/>
                  </a:lnTo>
                  <a:lnTo>
                    <a:pt x="585" y="35"/>
                  </a:lnTo>
                  <a:lnTo>
                    <a:pt x="606" y="28"/>
                  </a:lnTo>
                  <a:lnTo>
                    <a:pt x="624" y="22"/>
                  </a:lnTo>
                  <a:lnTo>
                    <a:pt x="636" y="14"/>
                  </a:lnTo>
                  <a:lnTo>
                    <a:pt x="644" y="7"/>
                  </a:lnTo>
                  <a:lnTo>
                    <a:pt x="64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1065" name="Freeform 76"/>
            <p:cNvSpPr>
              <a:spLocks/>
            </p:cNvSpPr>
            <p:nvPr/>
          </p:nvSpPr>
          <p:spPr bwMode="auto">
            <a:xfrm>
              <a:off x="2329" y="4002"/>
              <a:ext cx="646" cy="59"/>
            </a:xfrm>
            <a:custGeom>
              <a:avLst/>
              <a:gdLst>
                <a:gd name="T0" fmla="*/ 0 w 646"/>
                <a:gd name="T1" fmla="*/ 0 h 59"/>
                <a:gd name="T2" fmla="*/ 3 w 646"/>
                <a:gd name="T3" fmla="*/ 7 h 59"/>
                <a:gd name="T4" fmla="*/ 11 w 646"/>
                <a:gd name="T5" fmla="*/ 14 h 59"/>
                <a:gd name="T6" fmla="*/ 23 w 646"/>
                <a:gd name="T7" fmla="*/ 22 h 59"/>
                <a:gd name="T8" fmla="*/ 40 w 646"/>
                <a:gd name="T9" fmla="*/ 29 h 59"/>
                <a:gd name="T10" fmla="*/ 62 w 646"/>
                <a:gd name="T11" fmla="*/ 35 h 59"/>
                <a:gd name="T12" fmla="*/ 88 w 646"/>
                <a:gd name="T13" fmla="*/ 40 h 59"/>
                <a:gd name="T14" fmla="*/ 118 w 646"/>
                <a:gd name="T15" fmla="*/ 46 h 59"/>
                <a:gd name="T16" fmla="*/ 150 w 646"/>
                <a:gd name="T17" fmla="*/ 49 h 59"/>
                <a:gd name="T18" fmla="*/ 186 w 646"/>
                <a:gd name="T19" fmla="*/ 53 h 59"/>
                <a:gd name="T20" fmla="*/ 224 w 646"/>
                <a:gd name="T21" fmla="*/ 56 h 59"/>
                <a:gd name="T22" fmla="*/ 262 w 646"/>
                <a:gd name="T23" fmla="*/ 58 h 59"/>
                <a:gd name="T24" fmla="*/ 303 w 646"/>
                <a:gd name="T25" fmla="*/ 59 h 59"/>
                <a:gd name="T26" fmla="*/ 344 w 646"/>
                <a:gd name="T27" fmla="*/ 59 h 59"/>
                <a:gd name="T28" fmla="*/ 384 w 646"/>
                <a:gd name="T29" fmla="*/ 58 h 59"/>
                <a:gd name="T30" fmla="*/ 423 w 646"/>
                <a:gd name="T31" fmla="*/ 56 h 59"/>
                <a:gd name="T32" fmla="*/ 460 w 646"/>
                <a:gd name="T33" fmla="*/ 53 h 59"/>
                <a:gd name="T34" fmla="*/ 497 w 646"/>
                <a:gd name="T35" fmla="*/ 49 h 59"/>
                <a:gd name="T36" fmla="*/ 530 w 646"/>
                <a:gd name="T37" fmla="*/ 46 h 59"/>
                <a:gd name="T38" fmla="*/ 559 w 646"/>
                <a:gd name="T39" fmla="*/ 40 h 59"/>
                <a:gd name="T40" fmla="*/ 585 w 646"/>
                <a:gd name="T41" fmla="*/ 35 h 59"/>
                <a:gd name="T42" fmla="*/ 606 w 646"/>
                <a:gd name="T43" fmla="*/ 29 h 59"/>
                <a:gd name="T44" fmla="*/ 624 w 646"/>
                <a:gd name="T45" fmla="*/ 22 h 59"/>
                <a:gd name="T46" fmla="*/ 636 w 646"/>
                <a:gd name="T47" fmla="*/ 14 h 59"/>
                <a:gd name="T48" fmla="*/ 644 w 646"/>
                <a:gd name="T49" fmla="*/ 7 h 59"/>
                <a:gd name="T50" fmla="*/ 646 w 646"/>
                <a:gd name="T51" fmla="*/ 0 h 5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46"/>
                <a:gd name="T79" fmla="*/ 0 h 59"/>
                <a:gd name="T80" fmla="*/ 646 w 646"/>
                <a:gd name="T81" fmla="*/ 59 h 5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46" h="59">
                  <a:moveTo>
                    <a:pt x="0" y="0"/>
                  </a:moveTo>
                  <a:lnTo>
                    <a:pt x="3" y="7"/>
                  </a:lnTo>
                  <a:lnTo>
                    <a:pt x="11" y="14"/>
                  </a:lnTo>
                  <a:lnTo>
                    <a:pt x="23" y="22"/>
                  </a:lnTo>
                  <a:lnTo>
                    <a:pt x="40" y="29"/>
                  </a:lnTo>
                  <a:lnTo>
                    <a:pt x="62" y="35"/>
                  </a:lnTo>
                  <a:lnTo>
                    <a:pt x="88" y="40"/>
                  </a:lnTo>
                  <a:lnTo>
                    <a:pt x="118" y="46"/>
                  </a:lnTo>
                  <a:lnTo>
                    <a:pt x="150" y="49"/>
                  </a:lnTo>
                  <a:lnTo>
                    <a:pt x="186" y="53"/>
                  </a:lnTo>
                  <a:lnTo>
                    <a:pt x="224" y="56"/>
                  </a:lnTo>
                  <a:lnTo>
                    <a:pt x="262" y="58"/>
                  </a:lnTo>
                  <a:lnTo>
                    <a:pt x="303" y="59"/>
                  </a:lnTo>
                  <a:lnTo>
                    <a:pt x="344" y="59"/>
                  </a:lnTo>
                  <a:lnTo>
                    <a:pt x="384" y="58"/>
                  </a:lnTo>
                  <a:lnTo>
                    <a:pt x="423" y="56"/>
                  </a:lnTo>
                  <a:lnTo>
                    <a:pt x="460" y="53"/>
                  </a:lnTo>
                  <a:lnTo>
                    <a:pt x="497" y="49"/>
                  </a:lnTo>
                  <a:lnTo>
                    <a:pt x="530" y="46"/>
                  </a:lnTo>
                  <a:lnTo>
                    <a:pt x="559" y="40"/>
                  </a:lnTo>
                  <a:lnTo>
                    <a:pt x="585" y="35"/>
                  </a:lnTo>
                  <a:lnTo>
                    <a:pt x="606" y="29"/>
                  </a:lnTo>
                  <a:lnTo>
                    <a:pt x="624" y="22"/>
                  </a:lnTo>
                  <a:lnTo>
                    <a:pt x="636" y="14"/>
                  </a:lnTo>
                  <a:lnTo>
                    <a:pt x="644" y="7"/>
                  </a:lnTo>
                  <a:lnTo>
                    <a:pt x="64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1066" name="Freeform 77"/>
            <p:cNvSpPr>
              <a:spLocks/>
            </p:cNvSpPr>
            <p:nvPr/>
          </p:nvSpPr>
          <p:spPr bwMode="auto">
            <a:xfrm>
              <a:off x="2352" y="4032"/>
              <a:ext cx="646" cy="58"/>
            </a:xfrm>
            <a:custGeom>
              <a:avLst/>
              <a:gdLst>
                <a:gd name="T0" fmla="*/ 0 w 646"/>
                <a:gd name="T1" fmla="*/ 0 h 58"/>
                <a:gd name="T2" fmla="*/ 3 w 646"/>
                <a:gd name="T3" fmla="*/ 7 h 58"/>
                <a:gd name="T4" fmla="*/ 11 w 646"/>
                <a:gd name="T5" fmla="*/ 15 h 58"/>
                <a:gd name="T6" fmla="*/ 23 w 646"/>
                <a:gd name="T7" fmla="*/ 21 h 58"/>
                <a:gd name="T8" fmla="*/ 40 w 646"/>
                <a:gd name="T9" fmla="*/ 28 h 58"/>
                <a:gd name="T10" fmla="*/ 62 w 646"/>
                <a:gd name="T11" fmla="*/ 34 h 58"/>
                <a:gd name="T12" fmla="*/ 88 w 646"/>
                <a:gd name="T13" fmla="*/ 40 h 58"/>
                <a:gd name="T14" fmla="*/ 118 w 646"/>
                <a:gd name="T15" fmla="*/ 45 h 58"/>
                <a:gd name="T16" fmla="*/ 150 w 646"/>
                <a:gd name="T17" fmla="*/ 48 h 58"/>
                <a:gd name="T18" fmla="*/ 186 w 646"/>
                <a:gd name="T19" fmla="*/ 52 h 58"/>
                <a:gd name="T20" fmla="*/ 224 w 646"/>
                <a:gd name="T21" fmla="*/ 55 h 58"/>
                <a:gd name="T22" fmla="*/ 262 w 646"/>
                <a:gd name="T23" fmla="*/ 57 h 58"/>
                <a:gd name="T24" fmla="*/ 303 w 646"/>
                <a:gd name="T25" fmla="*/ 58 h 58"/>
                <a:gd name="T26" fmla="*/ 344 w 646"/>
                <a:gd name="T27" fmla="*/ 58 h 58"/>
                <a:gd name="T28" fmla="*/ 384 w 646"/>
                <a:gd name="T29" fmla="*/ 57 h 58"/>
                <a:gd name="T30" fmla="*/ 423 w 646"/>
                <a:gd name="T31" fmla="*/ 55 h 58"/>
                <a:gd name="T32" fmla="*/ 460 w 646"/>
                <a:gd name="T33" fmla="*/ 52 h 58"/>
                <a:gd name="T34" fmla="*/ 497 w 646"/>
                <a:gd name="T35" fmla="*/ 48 h 58"/>
                <a:gd name="T36" fmla="*/ 530 w 646"/>
                <a:gd name="T37" fmla="*/ 45 h 58"/>
                <a:gd name="T38" fmla="*/ 559 w 646"/>
                <a:gd name="T39" fmla="*/ 40 h 58"/>
                <a:gd name="T40" fmla="*/ 585 w 646"/>
                <a:gd name="T41" fmla="*/ 34 h 58"/>
                <a:gd name="T42" fmla="*/ 606 w 646"/>
                <a:gd name="T43" fmla="*/ 28 h 58"/>
                <a:gd name="T44" fmla="*/ 624 w 646"/>
                <a:gd name="T45" fmla="*/ 21 h 58"/>
                <a:gd name="T46" fmla="*/ 636 w 646"/>
                <a:gd name="T47" fmla="*/ 15 h 58"/>
                <a:gd name="T48" fmla="*/ 644 w 646"/>
                <a:gd name="T49" fmla="*/ 7 h 58"/>
                <a:gd name="T50" fmla="*/ 646 w 646"/>
                <a:gd name="T51" fmla="*/ 0 h 5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46"/>
                <a:gd name="T79" fmla="*/ 0 h 58"/>
                <a:gd name="T80" fmla="*/ 646 w 646"/>
                <a:gd name="T81" fmla="*/ 58 h 5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46" h="58">
                  <a:moveTo>
                    <a:pt x="0" y="0"/>
                  </a:moveTo>
                  <a:lnTo>
                    <a:pt x="3" y="7"/>
                  </a:lnTo>
                  <a:lnTo>
                    <a:pt x="11" y="15"/>
                  </a:lnTo>
                  <a:lnTo>
                    <a:pt x="23" y="21"/>
                  </a:lnTo>
                  <a:lnTo>
                    <a:pt x="40" y="28"/>
                  </a:lnTo>
                  <a:lnTo>
                    <a:pt x="62" y="34"/>
                  </a:lnTo>
                  <a:lnTo>
                    <a:pt x="88" y="40"/>
                  </a:lnTo>
                  <a:lnTo>
                    <a:pt x="118" y="45"/>
                  </a:lnTo>
                  <a:lnTo>
                    <a:pt x="150" y="48"/>
                  </a:lnTo>
                  <a:lnTo>
                    <a:pt x="186" y="52"/>
                  </a:lnTo>
                  <a:lnTo>
                    <a:pt x="224" y="55"/>
                  </a:lnTo>
                  <a:lnTo>
                    <a:pt x="262" y="57"/>
                  </a:lnTo>
                  <a:lnTo>
                    <a:pt x="303" y="58"/>
                  </a:lnTo>
                  <a:lnTo>
                    <a:pt x="344" y="58"/>
                  </a:lnTo>
                  <a:lnTo>
                    <a:pt x="384" y="57"/>
                  </a:lnTo>
                  <a:lnTo>
                    <a:pt x="423" y="55"/>
                  </a:lnTo>
                  <a:lnTo>
                    <a:pt x="460" y="52"/>
                  </a:lnTo>
                  <a:lnTo>
                    <a:pt x="497" y="48"/>
                  </a:lnTo>
                  <a:lnTo>
                    <a:pt x="530" y="45"/>
                  </a:lnTo>
                  <a:lnTo>
                    <a:pt x="559" y="40"/>
                  </a:lnTo>
                  <a:lnTo>
                    <a:pt x="585" y="34"/>
                  </a:lnTo>
                  <a:lnTo>
                    <a:pt x="606" y="28"/>
                  </a:lnTo>
                  <a:lnTo>
                    <a:pt x="624" y="21"/>
                  </a:lnTo>
                  <a:lnTo>
                    <a:pt x="636" y="15"/>
                  </a:lnTo>
                  <a:lnTo>
                    <a:pt x="644" y="7"/>
                  </a:lnTo>
                  <a:lnTo>
                    <a:pt x="64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1067" name="Rectangle 78"/>
            <p:cNvSpPr>
              <a:spLocks noChangeArrowheads="1"/>
            </p:cNvSpPr>
            <p:nvPr/>
          </p:nvSpPr>
          <p:spPr bwMode="auto">
            <a:xfrm>
              <a:off x="2462" y="4148"/>
              <a:ext cx="295"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a:solidFill>
                    <a:srgbClr val="000000"/>
                  </a:solidFill>
                  <a:latin typeface="Helvetica" panose="020B0604020202020204" pitchFamily="34" charset="0"/>
                </a:rPr>
                <a:t>Database</a:t>
              </a:r>
              <a:endParaRPr lang="en-US" altLang="en-US"/>
            </a:p>
          </p:txBody>
        </p:sp>
      </p:grpSp>
      <p:sp>
        <p:nvSpPr>
          <p:cNvPr id="41002" name="Rectangle 79"/>
          <p:cNvSpPr>
            <a:spLocks noChangeArrowheads="1"/>
          </p:cNvSpPr>
          <p:nvPr/>
        </p:nvSpPr>
        <p:spPr bwMode="auto">
          <a:xfrm>
            <a:off x="2697163" y="1960563"/>
            <a:ext cx="2770187" cy="142240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1003" name="Rectangle 80"/>
          <p:cNvSpPr>
            <a:spLocks noChangeArrowheads="1"/>
          </p:cNvSpPr>
          <p:nvPr/>
        </p:nvSpPr>
        <p:spPr bwMode="auto">
          <a:xfrm>
            <a:off x="2719388" y="1985963"/>
            <a:ext cx="2767012" cy="141605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1004" name="Rectangle 81"/>
          <p:cNvSpPr>
            <a:spLocks noChangeArrowheads="1"/>
          </p:cNvSpPr>
          <p:nvPr/>
        </p:nvSpPr>
        <p:spPr bwMode="auto">
          <a:xfrm>
            <a:off x="2743200" y="1981200"/>
            <a:ext cx="2751138" cy="14065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1005" name="Rectangle 82"/>
          <p:cNvSpPr>
            <a:spLocks noChangeArrowheads="1"/>
          </p:cNvSpPr>
          <p:nvPr/>
        </p:nvSpPr>
        <p:spPr bwMode="auto">
          <a:xfrm>
            <a:off x="2722563" y="1984375"/>
            <a:ext cx="2736850" cy="125413"/>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1006" name="Rectangle 83"/>
          <p:cNvSpPr>
            <a:spLocks noChangeArrowheads="1"/>
          </p:cNvSpPr>
          <p:nvPr/>
        </p:nvSpPr>
        <p:spPr bwMode="auto">
          <a:xfrm>
            <a:off x="3795713" y="1987550"/>
            <a:ext cx="568325"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800">
                <a:solidFill>
                  <a:srgbClr val="FFFFFF"/>
                </a:solidFill>
                <a:latin typeface="Arial" panose="020B0604020202020204" pitchFamily="34" charset="0"/>
              </a:rPr>
              <a:t>Object Store</a:t>
            </a:r>
            <a:endParaRPr lang="en-US" altLang="en-US"/>
          </a:p>
        </p:txBody>
      </p:sp>
      <p:sp>
        <p:nvSpPr>
          <p:cNvPr id="41007" name="Rectangle 84"/>
          <p:cNvSpPr>
            <a:spLocks noChangeArrowheads="1"/>
          </p:cNvSpPr>
          <p:nvPr/>
        </p:nvSpPr>
        <p:spPr bwMode="auto">
          <a:xfrm>
            <a:off x="5310188" y="1997075"/>
            <a:ext cx="139700" cy="10001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1008" name="Rectangle 85"/>
          <p:cNvSpPr>
            <a:spLocks noChangeArrowheads="1"/>
          </p:cNvSpPr>
          <p:nvPr/>
        </p:nvSpPr>
        <p:spPr bwMode="auto">
          <a:xfrm>
            <a:off x="5311775" y="2001838"/>
            <a:ext cx="139700" cy="10160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1009" name="Rectangle 86"/>
          <p:cNvSpPr>
            <a:spLocks noChangeArrowheads="1"/>
          </p:cNvSpPr>
          <p:nvPr/>
        </p:nvSpPr>
        <p:spPr bwMode="auto">
          <a:xfrm>
            <a:off x="5311775" y="2001838"/>
            <a:ext cx="138113" cy="952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1010" name="Rectangle 87"/>
          <p:cNvSpPr>
            <a:spLocks noChangeArrowheads="1"/>
          </p:cNvSpPr>
          <p:nvPr/>
        </p:nvSpPr>
        <p:spPr bwMode="auto">
          <a:xfrm>
            <a:off x="5153025" y="1997075"/>
            <a:ext cx="139700" cy="10001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1011" name="Rectangle 88"/>
          <p:cNvSpPr>
            <a:spLocks noChangeArrowheads="1"/>
          </p:cNvSpPr>
          <p:nvPr/>
        </p:nvSpPr>
        <p:spPr bwMode="auto">
          <a:xfrm>
            <a:off x="5154613" y="2001838"/>
            <a:ext cx="139700" cy="10160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1012" name="Rectangle 89"/>
          <p:cNvSpPr>
            <a:spLocks noChangeArrowheads="1"/>
          </p:cNvSpPr>
          <p:nvPr/>
        </p:nvSpPr>
        <p:spPr bwMode="auto">
          <a:xfrm>
            <a:off x="5154613" y="2001838"/>
            <a:ext cx="138112" cy="952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1013" name="Line 90"/>
          <p:cNvSpPr>
            <a:spLocks noChangeShapeType="1"/>
          </p:cNvSpPr>
          <p:nvPr/>
        </p:nvSpPr>
        <p:spPr bwMode="auto">
          <a:xfrm>
            <a:off x="5172075" y="2066925"/>
            <a:ext cx="52388"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14" name="Line 91"/>
          <p:cNvSpPr>
            <a:spLocks noChangeShapeType="1"/>
          </p:cNvSpPr>
          <p:nvPr/>
        </p:nvSpPr>
        <p:spPr bwMode="auto">
          <a:xfrm>
            <a:off x="5354638" y="2020888"/>
            <a:ext cx="52387" cy="4603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15" name="Line 92"/>
          <p:cNvSpPr>
            <a:spLocks noChangeShapeType="1"/>
          </p:cNvSpPr>
          <p:nvPr/>
        </p:nvSpPr>
        <p:spPr bwMode="auto">
          <a:xfrm flipV="1">
            <a:off x="5354638" y="2020888"/>
            <a:ext cx="52387" cy="4603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16" name="Rectangle 93"/>
          <p:cNvSpPr>
            <a:spLocks noChangeArrowheads="1"/>
          </p:cNvSpPr>
          <p:nvPr/>
        </p:nvSpPr>
        <p:spPr bwMode="auto">
          <a:xfrm>
            <a:off x="2784475" y="3078163"/>
            <a:ext cx="731838" cy="20478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1017" name="Rectangle 94"/>
          <p:cNvSpPr>
            <a:spLocks noChangeArrowheads="1"/>
          </p:cNvSpPr>
          <p:nvPr/>
        </p:nvSpPr>
        <p:spPr bwMode="auto">
          <a:xfrm>
            <a:off x="2797175" y="3089275"/>
            <a:ext cx="731838" cy="20320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1018" name="Rectangle 95"/>
          <p:cNvSpPr>
            <a:spLocks noChangeArrowheads="1"/>
          </p:cNvSpPr>
          <p:nvPr/>
        </p:nvSpPr>
        <p:spPr bwMode="auto">
          <a:xfrm>
            <a:off x="2797175" y="3089275"/>
            <a:ext cx="719138" cy="1936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1019" name="Rectangle 96"/>
          <p:cNvSpPr>
            <a:spLocks noChangeArrowheads="1"/>
          </p:cNvSpPr>
          <p:nvPr/>
        </p:nvSpPr>
        <p:spPr bwMode="auto">
          <a:xfrm>
            <a:off x="2911475" y="3125788"/>
            <a:ext cx="471488"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800">
                <a:solidFill>
                  <a:srgbClr val="000000"/>
                </a:solidFill>
                <a:latin typeface="Arial" panose="020B0604020202020204" pitchFamily="34" charset="0"/>
              </a:rPr>
              <a:t>Enter Item</a:t>
            </a:r>
            <a:endParaRPr lang="en-US" altLang="en-US"/>
          </a:p>
        </p:txBody>
      </p:sp>
      <p:sp>
        <p:nvSpPr>
          <p:cNvPr id="41020" name="Rectangle 97"/>
          <p:cNvSpPr>
            <a:spLocks noChangeArrowheads="1"/>
          </p:cNvSpPr>
          <p:nvPr/>
        </p:nvSpPr>
        <p:spPr bwMode="auto">
          <a:xfrm>
            <a:off x="3652838" y="3078163"/>
            <a:ext cx="768350" cy="20478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1021" name="Rectangle 98"/>
          <p:cNvSpPr>
            <a:spLocks noChangeArrowheads="1"/>
          </p:cNvSpPr>
          <p:nvPr/>
        </p:nvSpPr>
        <p:spPr bwMode="auto">
          <a:xfrm>
            <a:off x="3665538" y="3089275"/>
            <a:ext cx="768350" cy="20320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1022" name="Rectangle 99"/>
          <p:cNvSpPr>
            <a:spLocks noChangeArrowheads="1"/>
          </p:cNvSpPr>
          <p:nvPr/>
        </p:nvSpPr>
        <p:spPr bwMode="auto">
          <a:xfrm>
            <a:off x="3665538" y="3089275"/>
            <a:ext cx="755650" cy="1936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1023" name="Rectangle 100"/>
          <p:cNvSpPr>
            <a:spLocks noChangeArrowheads="1"/>
          </p:cNvSpPr>
          <p:nvPr/>
        </p:nvSpPr>
        <p:spPr bwMode="auto">
          <a:xfrm>
            <a:off x="3827463" y="3125788"/>
            <a:ext cx="4159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800">
                <a:solidFill>
                  <a:srgbClr val="000000"/>
                </a:solidFill>
                <a:latin typeface="Arial" panose="020B0604020202020204" pitchFamily="34" charset="0"/>
              </a:rPr>
              <a:t>End Sale</a:t>
            </a:r>
            <a:endParaRPr lang="en-US" altLang="en-US"/>
          </a:p>
        </p:txBody>
      </p:sp>
      <p:sp>
        <p:nvSpPr>
          <p:cNvPr id="41024" name="Rectangle 101"/>
          <p:cNvSpPr>
            <a:spLocks noChangeArrowheads="1"/>
          </p:cNvSpPr>
          <p:nvPr/>
        </p:nvSpPr>
        <p:spPr bwMode="auto">
          <a:xfrm>
            <a:off x="2847975" y="2279650"/>
            <a:ext cx="214313"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800">
                <a:solidFill>
                  <a:srgbClr val="000000"/>
                </a:solidFill>
                <a:latin typeface="Arial" panose="020B0604020202020204" pitchFamily="34" charset="0"/>
              </a:rPr>
              <a:t>UPC</a:t>
            </a:r>
            <a:endParaRPr lang="en-US" altLang="en-US"/>
          </a:p>
        </p:txBody>
      </p:sp>
      <p:sp>
        <p:nvSpPr>
          <p:cNvPr id="41025" name="Rectangle 102"/>
          <p:cNvSpPr>
            <a:spLocks noChangeArrowheads="1"/>
          </p:cNvSpPr>
          <p:nvPr/>
        </p:nvSpPr>
        <p:spPr bwMode="auto">
          <a:xfrm>
            <a:off x="3403600" y="2266950"/>
            <a:ext cx="808038" cy="153988"/>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1026" name="Rectangle 103"/>
          <p:cNvSpPr>
            <a:spLocks noChangeArrowheads="1"/>
          </p:cNvSpPr>
          <p:nvPr/>
        </p:nvSpPr>
        <p:spPr bwMode="auto">
          <a:xfrm>
            <a:off x="3390900" y="2259013"/>
            <a:ext cx="806450" cy="153987"/>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1027" name="Rectangle 104"/>
          <p:cNvSpPr>
            <a:spLocks noChangeArrowheads="1"/>
          </p:cNvSpPr>
          <p:nvPr/>
        </p:nvSpPr>
        <p:spPr bwMode="auto">
          <a:xfrm>
            <a:off x="3403600" y="2266950"/>
            <a:ext cx="793750" cy="146050"/>
          </a:xfrm>
          <a:prstGeom prst="rect">
            <a:avLst/>
          </a:prstGeom>
          <a:solidFill>
            <a:srgbClr val="FFFFFF"/>
          </a:solidFill>
          <a:ln w="6350">
            <a:solidFill>
              <a:srgbClr val="C0C0C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1028" name="Rectangle 105"/>
          <p:cNvSpPr>
            <a:spLocks noChangeArrowheads="1"/>
          </p:cNvSpPr>
          <p:nvPr/>
        </p:nvSpPr>
        <p:spPr bwMode="auto">
          <a:xfrm>
            <a:off x="4530725" y="3078163"/>
            <a:ext cx="860425" cy="20478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1029" name="Rectangle 106"/>
          <p:cNvSpPr>
            <a:spLocks noChangeArrowheads="1"/>
          </p:cNvSpPr>
          <p:nvPr/>
        </p:nvSpPr>
        <p:spPr bwMode="auto">
          <a:xfrm>
            <a:off x="4543425" y="3089275"/>
            <a:ext cx="862013" cy="20320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1030" name="Rectangle 107"/>
          <p:cNvSpPr>
            <a:spLocks noChangeArrowheads="1"/>
          </p:cNvSpPr>
          <p:nvPr/>
        </p:nvSpPr>
        <p:spPr bwMode="auto">
          <a:xfrm>
            <a:off x="4543425" y="3089275"/>
            <a:ext cx="847725" cy="1936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1031" name="Rectangle 108"/>
          <p:cNvSpPr>
            <a:spLocks noChangeArrowheads="1"/>
          </p:cNvSpPr>
          <p:nvPr/>
        </p:nvSpPr>
        <p:spPr bwMode="auto">
          <a:xfrm>
            <a:off x="4614863" y="3125788"/>
            <a:ext cx="681037"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800">
                <a:solidFill>
                  <a:srgbClr val="000000"/>
                </a:solidFill>
                <a:latin typeface="Arial" panose="020B0604020202020204" pitchFamily="34" charset="0"/>
              </a:rPr>
              <a:t>Make Payment</a:t>
            </a:r>
            <a:endParaRPr lang="en-US" altLang="en-US"/>
          </a:p>
        </p:txBody>
      </p:sp>
      <p:sp>
        <p:nvSpPr>
          <p:cNvPr id="41032" name="Rectangle 109"/>
          <p:cNvSpPr>
            <a:spLocks noChangeArrowheads="1"/>
          </p:cNvSpPr>
          <p:nvPr/>
        </p:nvSpPr>
        <p:spPr bwMode="auto">
          <a:xfrm>
            <a:off x="2847975" y="2530475"/>
            <a:ext cx="227013"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800">
                <a:solidFill>
                  <a:srgbClr val="000000"/>
                </a:solidFill>
                <a:latin typeface="Arial" panose="020B0604020202020204" pitchFamily="34" charset="0"/>
              </a:rPr>
              <a:t>Total</a:t>
            </a:r>
            <a:endParaRPr lang="en-US" altLang="en-US"/>
          </a:p>
        </p:txBody>
      </p:sp>
      <p:sp>
        <p:nvSpPr>
          <p:cNvPr id="41033" name="Rectangle 110"/>
          <p:cNvSpPr>
            <a:spLocks noChangeArrowheads="1"/>
          </p:cNvSpPr>
          <p:nvPr/>
        </p:nvSpPr>
        <p:spPr bwMode="auto">
          <a:xfrm>
            <a:off x="3402013" y="2517775"/>
            <a:ext cx="809625" cy="153988"/>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1034" name="Rectangle 111"/>
          <p:cNvSpPr>
            <a:spLocks noChangeArrowheads="1"/>
          </p:cNvSpPr>
          <p:nvPr/>
        </p:nvSpPr>
        <p:spPr bwMode="auto">
          <a:xfrm>
            <a:off x="3389313" y="2509838"/>
            <a:ext cx="808037" cy="1555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1035" name="Rectangle 112"/>
          <p:cNvSpPr>
            <a:spLocks noChangeArrowheads="1"/>
          </p:cNvSpPr>
          <p:nvPr/>
        </p:nvSpPr>
        <p:spPr bwMode="auto">
          <a:xfrm>
            <a:off x="3402013" y="2517775"/>
            <a:ext cx="795337" cy="147638"/>
          </a:xfrm>
          <a:prstGeom prst="rect">
            <a:avLst/>
          </a:prstGeom>
          <a:solidFill>
            <a:srgbClr val="FFFFFF"/>
          </a:solidFill>
          <a:ln w="6350">
            <a:solidFill>
              <a:srgbClr val="C0C0C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1036" name="Rectangle 113"/>
          <p:cNvSpPr>
            <a:spLocks noChangeArrowheads="1"/>
          </p:cNvSpPr>
          <p:nvPr/>
        </p:nvSpPr>
        <p:spPr bwMode="auto">
          <a:xfrm>
            <a:off x="4360863" y="2279650"/>
            <a:ext cx="3810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800">
                <a:solidFill>
                  <a:srgbClr val="000000"/>
                </a:solidFill>
                <a:latin typeface="Arial" panose="020B0604020202020204" pitchFamily="34" charset="0"/>
              </a:rPr>
              <a:t>Quantity</a:t>
            </a:r>
            <a:endParaRPr lang="en-US" altLang="en-US"/>
          </a:p>
        </p:txBody>
      </p:sp>
      <p:sp>
        <p:nvSpPr>
          <p:cNvPr id="41037" name="Rectangle 114"/>
          <p:cNvSpPr>
            <a:spLocks noChangeArrowheads="1"/>
          </p:cNvSpPr>
          <p:nvPr/>
        </p:nvSpPr>
        <p:spPr bwMode="auto">
          <a:xfrm>
            <a:off x="4933950" y="2266950"/>
            <a:ext cx="393700" cy="153988"/>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1038" name="Rectangle 115"/>
          <p:cNvSpPr>
            <a:spLocks noChangeArrowheads="1"/>
          </p:cNvSpPr>
          <p:nvPr/>
        </p:nvSpPr>
        <p:spPr bwMode="auto">
          <a:xfrm>
            <a:off x="4927600" y="2259013"/>
            <a:ext cx="393700" cy="153987"/>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1039" name="Rectangle 116"/>
          <p:cNvSpPr>
            <a:spLocks noChangeArrowheads="1"/>
          </p:cNvSpPr>
          <p:nvPr/>
        </p:nvSpPr>
        <p:spPr bwMode="auto">
          <a:xfrm>
            <a:off x="4933950" y="2266950"/>
            <a:ext cx="387350" cy="146050"/>
          </a:xfrm>
          <a:prstGeom prst="rect">
            <a:avLst/>
          </a:prstGeom>
          <a:solidFill>
            <a:srgbClr val="FFFFFF"/>
          </a:solidFill>
          <a:ln w="6350">
            <a:solidFill>
              <a:srgbClr val="C0C0C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1040" name="Rectangle 117"/>
          <p:cNvSpPr>
            <a:spLocks noChangeArrowheads="1"/>
          </p:cNvSpPr>
          <p:nvPr/>
        </p:nvSpPr>
        <p:spPr bwMode="auto">
          <a:xfrm>
            <a:off x="2847975" y="2765425"/>
            <a:ext cx="43815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800">
                <a:solidFill>
                  <a:srgbClr val="000000"/>
                </a:solidFill>
                <a:latin typeface="Arial" panose="020B0604020202020204" pitchFamily="34" charset="0"/>
              </a:rPr>
              <a:t>Tendered</a:t>
            </a:r>
            <a:endParaRPr lang="en-US" altLang="en-US"/>
          </a:p>
        </p:txBody>
      </p:sp>
      <p:sp>
        <p:nvSpPr>
          <p:cNvPr id="41041" name="Rectangle 118"/>
          <p:cNvSpPr>
            <a:spLocks noChangeArrowheads="1"/>
          </p:cNvSpPr>
          <p:nvPr/>
        </p:nvSpPr>
        <p:spPr bwMode="auto">
          <a:xfrm>
            <a:off x="3402013" y="2752725"/>
            <a:ext cx="809625" cy="153988"/>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1042" name="Rectangle 119"/>
          <p:cNvSpPr>
            <a:spLocks noChangeArrowheads="1"/>
          </p:cNvSpPr>
          <p:nvPr/>
        </p:nvSpPr>
        <p:spPr bwMode="auto">
          <a:xfrm>
            <a:off x="3389313" y="2744788"/>
            <a:ext cx="808037" cy="153987"/>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1043" name="Rectangle 120"/>
          <p:cNvSpPr>
            <a:spLocks noChangeArrowheads="1"/>
          </p:cNvSpPr>
          <p:nvPr/>
        </p:nvSpPr>
        <p:spPr bwMode="auto">
          <a:xfrm>
            <a:off x="3402013" y="2752725"/>
            <a:ext cx="795337" cy="146050"/>
          </a:xfrm>
          <a:prstGeom prst="rect">
            <a:avLst/>
          </a:prstGeom>
          <a:solidFill>
            <a:srgbClr val="FFFFFF"/>
          </a:solidFill>
          <a:ln w="6350">
            <a:solidFill>
              <a:srgbClr val="C0C0C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1044" name="Rectangle 121"/>
          <p:cNvSpPr>
            <a:spLocks noChangeArrowheads="1"/>
          </p:cNvSpPr>
          <p:nvPr/>
        </p:nvSpPr>
        <p:spPr bwMode="auto">
          <a:xfrm>
            <a:off x="4360863" y="2765425"/>
            <a:ext cx="369887"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800">
                <a:solidFill>
                  <a:srgbClr val="000000"/>
                </a:solidFill>
                <a:latin typeface="Arial" panose="020B0604020202020204" pitchFamily="34" charset="0"/>
              </a:rPr>
              <a:t>Balance</a:t>
            </a:r>
            <a:endParaRPr lang="en-US" altLang="en-US"/>
          </a:p>
        </p:txBody>
      </p:sp>
      <p:sp>
        <p:nvSpPr>
          <p:cNvPr id="41045" name="Rectangle 122"/>
          <p:cNvSpPr>
            <a:spLocks noChangeArrowheads="1"/>
          </p:cNvSpPr>
          <p:nvPr/>
        </p:nvSpPr>
        <p:spPr bwMode="auto">
          <a:xfrm>
            <a:off x="4910138" y="2752725"/>
            <a:ext cx="417512" cy="153988"/>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1046" name="Rectangle 123"/>
          <p:cNvSpPr>
            <a:spLocks noChangeArrowheads="1"/>
          </p:cNvSpPr>
          <p:nvPr/>
        </p:nvSpPr>
        <p:spPr bwMode="auto">
          <a:xfrm>
            <a:off x="4902200" y="2744788"/>
            <a:ext cx="415925" cy="153987"/>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1047" name="Rectangle 124"/>
          <p:cNvSpPr>
            <a:spLocks noChangeArrowheads="1"/>
          </p:cNvSpPr>
          <p:nvPr/>
        </p:nvSpPr>
        <p:spPr bwMode="auto">
          <a:xfrm>
            <a:off x="4910138" y="2752725"/>
            <a:ext cx="407987" cy="146050"/>
          </a:xfrm>
          <a:prstGeom prst="rect">
            <a:avLst/>
          </a:prstGeom>
          <a:solidFill>
            <a:srgbClr val="FFFFFF"/>
          </a:solidFill>
          <a:ln w="6350">
            <a:solidFill>
              <a:srgbClr val="C0C0C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1048" name="Rectangle 125"/>
          <p:cNvSpPr>
            <a:spLocks noChangeArrowheads="1"/>
          </p:cNvSpPr>
          <p:nvPr/>
        </p:nvSpPr>
        <p:spPr bwMode="auto">
          <a:xfrm>
            <a:off x="2617788" y="4103688"/>
            <a:ext cx="1274762" cy="360362"/>
          </a:xfrm>
          <a:prstGeom prst="rect">
            <a:avLst/>
          </a:prstGeom>
          <a:solidFill>
            <a:srgbClr val="FFFFFF"/>
          </a:solidFill>
          <a:ln w="635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1049" name="Rectangle 126"/>
          <p:cNvSpPr>
            <a:spLocks noChangeArrowheads="1"/>
          </p:cNvSpPr>
          <p:nvPr/>
        </p:nvSpPr>
        <p:spPr bwMode="auto">
          <a:xfrm>
            <a:off x="3111500" y="4205288"/>
            <a:ext cx="219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a:solidFill>
                  <a:srgbClr val="000000"/>
                </a:solidFill>
                <a:latin typeface="Helvetica" panose="020B0604020202020204" pitchFamily="34" charset="0"/>
              </a:rPr>
              <a:t>Sale</a:t>
            </a:r>
            <a:endParaRPr lang="en-US" altLang="en-US"/>
          </a:p>
        </p:txBody>
      </p:sp>
      <p:sp>
        <p:nvSpPr>
          <p:cNvPr id="41050" name="Rectangle 127"/>
          <p:cNvSpPr>
            <a:spLocks noChangeArrowheads="1"/>
          </p:cNvSpPr>
          <p:nvPr/>
        </p:nvSpPr>
        <p:spPr bwMode="auto">
          <a:xfrm>
            <a:off x="4211638" y="4103688"/>
            <a:ext cx="1274762" cy="360362"/>
          </a:xfrm>
          <a:prstGeom prst="rect">
            <a:avLst/>
          </a:prstGeom>
          <a:solidFill>
            <a:srgbClr val="FFFFFF"/>
          </a:solidFill>
          <a:ln w="635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1051" name="Rectangle 128"/>
          <p:cNvSpPr>
            <a:spLocks noChangeArrowheads="1"/>
          </p:cNvSpPr>
          <p:nvPr/>
        </p:nvSpPr>
        <p:spPr bwMode="auto">
          <a:xfrm>
            <a:off x="4565650" y="4205288"/>
            <a:ext cx="444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a:solidFill>
                  <a:srgbClr val="000000"/>
                </a:solidFill>
                <a:latin typeface="Helvetica" panose="020B0604020202020204" pitchFamily="34" charset="0"/>
              </a:rPr>
              <a:t>Payment</a:t>
            </a:r>
            <a:endParaRPr lang="en-US" altLang="en-US"/>
          </a:p>
        </p:txBody>
      </p:sp>
      <p:sp>
        <p:nvSpPr>
          <p:cNvPr id="41052" name="Rectangle 133"/>
          <p:cNvSpPr>
            <a:spLocks noChangeArrowheads="1"/>
          </p:cNvSpPr>
          <p:nvPr/>
        </p:nvSpPr>
        <p:spPr bwMode="auto">
          <a:xfrm>
            <a:off x="6122988" y="4103688"/>
            <a:ext cx="2232025" cy="360362"/>
          </a:xfrm>
          <a:prstGeom prst="rect">
            <a:avLst/>
          </a:prstGeom>
          <a:solidFill>
            <a:srgbClr val="FFFFFF"/>
          </a:solidFill>
          <a:ln w="635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1053" name="Rectangle 134"/>
          <p:cNvSpPr>
            <a:spLocks noChangeArrowheads="1"/>
          </p:cNvSpPr>
          <p:nvPr/>
        </p:nvSpPr>
        <p:spPr bwMode="auto">
          <a:xfrm>
            <a:off x="6194425" y="4205288"/>
            <a:ext cx="176490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solidFill>
                  <a:srgbClr val="000000"/>
                </a:solidFill>
                <a:latin typeface="Arial Narrow" panose="020B0606020202030204" pitchFamily="34" charset="0"/>
              </a:rPr>
              <a:t>primary focus of examples</a:t>
            </a:r>
            <a:endParaRPr lang="en-US" altLang="en-US" dirty="0"/>
          </a:p>
        </p:txBody>
      </p:sp>
      <p:sp>
        <p:nvSpPr>
          <p:cNvPr id="41054" name="Freeform 135"/>
          <p:cNvSpPr>
            <a:spLocks/>
          </p:cNvSpPr>
          <p:nvPr/>
        </p:nvSpPr>
        <p:spPr bwMode="auto">
          <a:xfrm>
            <a:off x="8175625" y="4103688"/>
            <a:ext cx="179388" cy="161925"/>
          </a:xfrm>
          <a:custGeom>
            <a:avLst/>
            <a:gdLst>
              <a:gd name="T0" fmla="*/ 0 w 113"/>
              <a:gd name="T1" fmla="*/ 0 h 102"/>
              <a:gd name="T2" fmla="*/ 2147483646 w 113"/>
              <a:gd name="T3" fmla="*/ 2147483646 h 102"/>
              <a:gd name="T4" fmla="*/ 2147483646 w 113"/>
              <a:gd name="T5" fmla="*/ 0 h 102"/>
              <a:gd name="T6" fmla="*/ 0 w 113"/>
              <a:gd name="T7" fmla="*/ 0 h 102"/>
              <a:gd name="T8" fmla="*/ 0 60000 65536"/>
              <a:gd name="T9" fmla="*/ 0 60000 65536"/>
              <a:gd name="T10" fmla="*/ 0 60000 65536"/>
              <a:gd name="T11" fmla="*/ 0 60000 65536"/>
              <a:gd name="T12" fmla="*/ 0 w 113"/>
              <a:gd name="T13" fmla="*/ 0 h 102"/>
              <a:gd name="T14" fmla="*/ 113 w 113"/>
              <a:gd name="T15" fmla="*/ 102 h 102"/>
            </a:gdLst>
            <a:ahLst/>
            <a:cxnLst>
              <a:cxn ang="T8">
                <a:pos x="T0" y="T1"/>
              </a:cxn>
              <a:cxn ang="T9">
                <a:pos x="T2" y="T3"/>
              </a:cxn>
              <a:cxn ang="T10">
                <a:pos x="T4" y="T5"/>
              </a:cxn>
              <a:cxn ang="T11">
                <a:pos x="T6" y="T7"/>
              </a:cxn>
            </a:cxnLst>
            <a:rect l="T12" t="T13" r="T14" b="T15"/>
            <a:pathLst>
              <a:path w="113" h="102">
                <a:moveTo>
                  <a:pt x="0" y="0"/>
                </a:moveTo>
                <a:lnTo>
                  <a:pt x="113" y="102"/>
                </a:lnTo>
                <a:lnTo>
                  <a:pt x="113" y="0"/>
                </a:lnTo>
                <a:lnTo>
                  <a:pt x="0" y="0"/>
                </a:lnTo>
                <a:close/>
              </a:path>
            </a:pathLst>
          </a:custGeom>
          <a:solidFill>
            <a:srgbClr val="FFFFFF"/>
          </a:solidFill>
          <a:ln w="6350">
            <a:solidFill>
              <a:srgbClr val="FFFFFF"/>
            </a:solidFill>
            <a:prstDash val="solid"/>
            <a:round/>
            <a:headEnd/>
            <a:tailEnd/>
          </a:ln>
        </p:spPr>
        <p:txBody>
          <a:bodyPr/>
          <a:lstStyle/>
          <a:p>
            <a:endParaRPr lang="en-GB"/>
          </a:p>
        </p:txBody>
      </p:sp>
      <p:sp>
        <p:nvSpPr>
          <p:cNvPr id="41055" name="Freeform 136"/>
          <p:cNvSpPr>
            <a:spLocks/>
          </p:cNvSpPr>
          <p:nvPr/>
        </p:nvSpPr>
        <p:spPr bwMode="auto">
          <a:xfrm>
            <a:off x="8175625" y="4103688"/>
            <a:ext cx="179388" cy="161925"/>
          </a:xfrm>
          <a:custGeom>
            <a:avLst/>
            <a:gdLst>
              <a:gd name="T0" fmla="*/ 2147483646 w 113"/>
              <a:gd name="T1" fmla="*/ 2147483646 h 102"/>
              <a:gd name="T2" fmla="*/ 0 w 113"/>
              <a:gd name="T3" fmla="*/ 0 h 102"/>
              <a:gd name="T4" fmla="*/ 0 w 113"/>
              <a:gd name="T5" fmla="*/ 2147483646 h 102"/>
              <a:gd name="T6" fmla="*/ 2147483646 w 113"/>
              <a:gd name="T7" fmla="*/ 2147483646 h 102"/>
              <a:gd name="T8" fmla="*/ 0 60000 65536"/>
              <a:gd name="T9" fmla="*/ 0 60000 65536"/>
              <a:gd name="T10" fmla="*/ 0 60000 65536"/>
              <a:gd name="T11" fmla="*/ 0 60000 65536"/>
              <a:gd name="T12" fmla="*/ 0 w 113"/>
              <a:gd name="T13" fmla="*/ 0 h 102"/>
              <a:gd name="T14" fmla="*/ 113 w 113"/>
              <a:gd name="T15" fmla="*/ 102 h 102"/>
            </a:gdLst>
            <a:ahLst/>
            <a:cxnLst>
              <a:cxn ang="T8">
                <a:pos x="T0" y="T1"/>
              </a:cxn>
              <a:cxn ang="T9">
                <a:pos x="T2" y="T3"/>
              </a:cxn>
              <a:cxn ang="T10">
                <a:pos x="T4" y="T5"/>
              </a:cxn>
              <a:cxn ang="T11">
                <a:pos x="T6" y="T7"/>
              </a:cxn>
            </a:cxnLst>
            <a:rect l="T12" t="T13" r="T14" b="T15"/>
            <a:pathLst>
              <a:path w="113" h="102">
                <a:moveTo>
                  <a:pt x="113" y="102"/>
                </a:moveTo>
                <a:lnTo>
                  <a:pt x="0" y="0"/>
                </a:lnTo>
                <a:lnTo>
                  <a:pt x="0" y="102"/>
                </a:lnTo>
                <a:lnTo>
                  <a:pt x="113" y="102"/>
                </a:lnTo>
                <a:close/>
              </a:path>
            </a:pathLst>
          </a:custGeom>
          <a:solidFill>
            <a:srgbClr val="000000"/>
          </a:solidFill>
          <a:ln w="6350">
            <a:solidFill>
              <a:srgbClr val="000000"/>
            </a:solidFill>
            <a:prstDash val="solid"/>
            <a:round/>
            <a:headEnd/>
            <a:tailEnd/>
          </a:ln>
        </p:spPr>
        <p:txBody>
          <a:bodyPr/>
          <a:lstStyle/>
          <a:p>
            <a:endParaRPr lang="en-GB"/>
          </a:p>
        </p:txBody>
      </p:sp>
      <p:sp>
        <p:nvSpPr>
          <p:cNvPr id="41056" name="Freeform 139"/>
          <p:cNvSpPr>
            <a:spLocks/>
          </p:cNvSpPr>
          <p:nvPr/>
        </p:nvSpPr>
        <p:spPr bwMode="auto">
          <a:xfrm>
            <a:off x="8175625" y="5202238"/>
            <a:ext cx="179388" cy="161925"/>
          </a:xfrm>
          <a:custGeom>
            <a:avLst/>
            <a:gdLst>
              <a:gd name="T0" fmla="*/ 0 w 113"/>
              <a:gd name="T1" fmla="*/ 0 h 102"/>
              <a:gd name="T2" fmla="*/ 2147483646 w 113"/>
              <a:gd name="T3" fmla="*/ 2147483646 h 102"/>
              <a:gd name="T4" fmla="*/ 2147483646 w 113"/>
              <a:gd name="T5" fmla="*/ 0 h 102"/>
              <a:gd name="T6" fmla="*/ 0 w 113"/>
              <a:gd name="T7" fmla="*/ 0 h 102"/>
              <a:gd name="T8" fmla="*/ 0 60000 65536"/>
              <a:gd name="T9" fmla="*/ 0 60000 65536"/>
              <a:gd name="T10" fmla="*/ 0 60000 65536"/>
              <a:gd name="T11" fmla="*/ 0 60000 65536"/>
              <a:gd name="T12" fmla="*/ 0 w 113"/>
              <a:gd name="T13" fmla="*/ 0 h 102"/>
              <a:gd name="T14" fmla="*/ 113 w 113"/>
              <a:gd name="T15" fmla="*/ 102 h 102"/>
            </a:gdLst>
            <a:ahLst/>
            <a:cxnLst>
              <a:cxn ang="T8">
                <a:pos x="T0" y="T1"/>
              </a:cxn>
              <a:cxn ang="T9">
                <a:pos x="T2" y="T3"/>
              </a:cxn>
              <a:cxn ang="T10">
                <a:pos x="T4" y="T5"/>
              </a:cxn>
              <a:cxn ang="T11">
                <a:pos x="T6" y="T7"/>
              </a:cxn>
            </a:cxnLst>
            <a:rect l="T12" t="T13" r="T14" b="T15"/>
            <a:pathLst>
              <a:path w="113" h="102">
                <a:moveTo>
                  <a:pt x="0" y="0"/>
                </a:moveTo>
                <a:lnTo>
                  <a:pt x="113" y="102"/>
                </a:lnTo>
                <a:lnTo>
                  <a:pt x="113" y="0"/>
                </a:lnTo>
                <a:lnTo>
                  <a:pt x="0" y="0"/>
                </a:lnTo>
                <a:close/>
              </a:path>
            </a:pathLst>
          </a:custGeom>
          <a:solidFill>
            <a:srgbClr val="FFFFFF"/>
          </a:solidFill>
          <a:ln w="6350">
            <a:solidFill>
              <a:srgbClr val="FFFFFF"/>
            </a:solidFill>
            <a:prstDash val="solid"/>
            <a:round/>
            <a:headEnd/>
            <a:tailEnd/>
          </a:ln>
        </p:spPr>
        <p:txBody>
          <a:bodyPr/>
          <a:lstStyle/>
          <a:p>
            <a:endParaRPr lang="en-GB"/>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381000"/>
            <a:ext cx="7990656" cy="533400"/>
          </a:xfrm>
        </p:spPr>
        <p:txBody>
          <a:bodyPr>
            <a:normAutofit fontScale="90000"/>
          </a:bodyPr>
          <a:lstStyle/>
          <a:p>
            <a:pPr eaLnBrk="1" fontAlgn="auto" hangingPunct="1">
              <a:spcAft>
                <a:spcPts val="0"/>
              </a:spcAft>
              <a:defRPr/>
            </a:pPr>
            <a:r>
              <a:rPr lang="en-US" dirty="0"/>
              <a:t>Design phase - Controller Pattern</a:t>
            </a:r>
          </a:p>
        </p:txBody>
      </p:sp>
      <p:sp>
        <p:nvSpPr>
          <p:cNvPr id="41987" name="Rectangle 3"/>
          <p:cNvSpPr>
            <a:spLocks noGrp="1" noChangeArrowheads="1"/>
          </p:cNvSpPr>
          <p:nvPr>
            <p:ph idx="1"/>
          </p:nvPr>
        </p:nvSpPr>
        <p:spPr>
          <a:xfrm>
            <a:off x="609600" y="1066800"/>
            <a:ext cx="7772400" cy="5029200"/>
          </a:xfrm>
        </p:spPr>
        <p:txBody>
          <a:bodyPr/>
          <a:lstStyle/>
          <a:p>
            <a:pPr eaLnBrk="1" hangingPunct="1"/>
            <a:r>
              <a:rPr lang="en-US" altLang="en-US" dirty="0"/>
              <a:t>Presentation layer does not handle system events</a:t>
            </a:r>
          </a:p>
          <a:p>
            <a:pPr lvl="1" eaLnBrk="1" hangingPunct="1"/>
            <a:r>
              <a:rPr lang="en-US" altLang="en-US" dirty="0"/>
              <a:t>An important corollary of the controller pattern is that interface objects ( for example UI display on a web page ) and the presentation layer should </a:t>
            </a:r>
            <a:r>
              <a:rPr lang="en-US" altLang="en-US" b="1" dirty="0"/>
              <a:t>not</a:t>
            </a:r>
            <a:r>
              <a:rPr lang="en-US" altLang="en-US" dirty="0"/>
              <a:t> have responsibility for handling system events.</a:t>
            </a:r>
          </a:p>
          <a:p>
            <a:pPr lvl="1" eaLnBrk="1" hangingPunct="1"/>
            <a:r>
              <a:rPr lang="en-US" altLang="en-US" dirty="0"/>
              <a:t>System operations, which reflect business or domain processes - should be handled in the domain layer of objects</a:t>
            </a:r>
          </a:p>
          <a:p>
            <a:pPr lvl="1" eaLnBrk="1" hangingPunct="1"/>
            <a:r>
              <a:rPr lang="en-US" altLang="en-US" dirty="0"/>
              <a:t>As an example, consider a design in Java which uses an applet to display the information:</a:t>
            </a:r>
            <a:r>
              <a:rPr lang="en-US" altLang="en-US" sz="1800" dirty="0"/>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381000"/>
            <a:ext cx="8062664" cy="533400"/>
          </a:xfrm>
        </p:spPr>
        <p:txBody>
          <a:bodyPr>
            <a:normAutofit fontScale="90000"/>
          </a:bodyPr>
          <a:lstStyle/>
          <a:p>
            <a:pPr eaLnBrk="1" fontAlgn="auto" hangingPunct="1">
              <a:spcAft>
                <a:spcPts val="0"/>
              </a:spcAft>
              <a:defRPr/>
            </a:pPr>
            <a:r>
              <a:rPr lang="en-US" dirty="0"/>
              <a:t>Design phase - Controller Pattern</a:t>
            </a:r>
          </a:p>
        </p:txBody>
      </p:sp>
      <p:sp>
        <p:nvSpPr>
          <p:cNvPr id="43011" name="Rectangle 3"/>
          <p:cNvSpPr>
            <a:spLocks noGrp="1" noChangeArrowheads="1"/>
          </p:cNvSpPr>
          <p:nvPr>
            <p:ph idx="1"/>
          </p:nvPr>
        </p:nvSpPr>
        <p:spPr>
          <a:xfrm>
            <a:off x="609600" y="1066800"/>
            <a:ext cx="7772400" cy="1066800"/>
          </a:xfrm>
        </p:spPr>
        <p:txBody>
          <a:bodyPr/>
          <a:lstStyle/>
          <a:p>
            <a:pPr eaLnBrk="1" hangingPunct="1"/>
            <a:r>
              <a:rPr lang="en-US" altLang="en-US"/>
              <a:t>Desirable coupling of presentation to domain layer</a:t>
            </a:r>
            <a:endParaRPr lang="en-US" altLang="en-US" sz="2000"/>
          </a:p>
        </p:txBody>
      </p:sp>
      <p:sp>
        <p:nvSpPr>
          <p:cNvPr id="43012" name="Rectangle 5"/>
          <p:cNvSpPr>
            <a:spLocks noChangeArrowheads="1"/>
          </p:cNvSpPr>
          <p:nvPr/>
        </p:nvSpPr>
        <p:spPr bwMode="auto">
          <a:xfrm>
            <a:off x="4067175" y="1700213"/>
            <a:ext cx="3235325" cy="134302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3013" name="Rectangle 6"/>
          <p:cNvSpPr>
            <a:spLocks noChangeArrowheads="1"/>
          </p:cNvSpPr>
          <p:nvPr/>
        </p:nvSpPr>
        <p:spPr bwMode="auto">
          <a:xfrm>
            <a:off x="4094163" y="1724025"/>
            <a:ext cx="3230562" cy="13382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3014" name="Rectangle 7"/>
          <p:cNvSpPr>
            <a:spLocks noChangeArrowheads="1"/>
          </p:cNvSpPr>
          <p:nvPr/>
        </p:nvSpPr>
        <p:spPr bwMode="auto">
          <a:xfrm>
            <a:off x="4089400" y="1714500"/>
            <a:ext cx="3213100" cy="132873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3015" name="Rectangle 8"/>
          <p:cNvSpPr>
            <a:spLocks noChangeArrowheads="1"/>
          </p:cNvSpPr>
          <p:nvPr/>
        </p:nvSpPr>
        <p:spPr bwMode="auto">
          <a:xfrm>
            <a:off x="4098925" y="1720850"/>
            <a:ext cx="3194050" cy="119063"/>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3016" name="Rectangle 9"/>
          <p:cNvSpPr>
            <a:spLocks noChangeArrowheads="1"/>
          </p:cNvSpPr>
          <p:nvPr/>
        </p:nvSpPr>
        <p:spPr bwMode="auto">
          <a:xfrm>
            <a:off x="5349875" y="1724025"/>
            <a:ext cx="69532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latin typeface="Arial Narrow" panose="020B0606020202030204" pitchFamily="34" charset="0"/>
              </a:rPr>
              <a:t>Object Store</a:t>
            </a:r>
            <a:endParaRPr lang="en-US" altLang="en-US" sz="1200">
              <a:latin typeface="Arial Narrow" panose="020B0606020202030204" pitchFamily="34" charset="0"/>
            </a:endParaRPr>
          </a:p>
        </p:txBody>
      </p:sp>
      <p:sp>
        <p:nvSpPr>
          <p:cNvPr id="43017" name="Rectangle 10"/>
          <p:cNvSpPr>
            <a:spLocks noChangeArrowheads="1"/>
          </p:cNvSpPr>
          <p:nvPr/>
        </p:nvSpPr>
        <p:spPr bwMode="auto">
          <a:xfrm>
            <a:off x="7118350" y="1731963"/>
            <a:ext cx="163513" cy="9683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3018" name="Rectangle 11"/>
          <p:cNvSpPr>
            <a:spLocks noChangeArrowheads="1"/>
          </p:cNvSpPr>
          <p:nvPr/>
        </p:nvSpPr>
        <p:spPr bwMode="auto">
          <a:xfrm>
            <a:off x="7121525" y="1738313"/>
            <a:ext cx="163513" cy="9525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3019" name="Rectangle 12"/>
          <p:cNvSpPr>
            <a:spLocks noChangeArrowheads="1"/>
          </p:cNvSpPr>
          <p:nvPr/>
        </p:nvSpPr>
        <p:spPr bwMode="auto">
          <a:xfrm>
            <a:off x="7121525" y="1738313"/>
            <a:ext cx="160338" cy="904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3020" name="Rectangle 13"/>
          <p:cNvSpPr>
            <a:spLocks noChangeArrowheads="1"/>
          </p:cNvSpPr>
          <p:nvPr/>
        </p:nvSpPr>
        <p:spPr bwMode="auto">
          <a:xfrm>
            <a:off x="6934200" y="1731963"/>
            <a:ext cx="166688" cy="9683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3021" name="Rectangle 14"/>
          <p:cNvSpPr>
            <a:spLocks noChangeArrowheads="1"/>
          </p:cNvSpPr>
          <p:nvPr/>
        </p:nvSpPr>
        <p:spPr bwMode="auto">
          <a:xfrm>
            <a:off x="6937375" y="1738313"/>
            <a:ext cx="166688" cy="9525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3022" name="Rectangle 15"/>
          <p:cNvSpPr>
            <a:spLocks noChangeArrowheads="1"/>
          </p:cNvSpPr>
          <p:nvPr/>
        </p:nvSpPr>
        <p:spPr bwMode="auto">
          <a:xfrm>
            <a:off x="6937375" y="1738313"/>
            <a:ext cx="163513" cy="904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3023" name="Line 16"/>
          <p:cNvSpPr>
            <a:spLocks noChangeShapeType="1"/>
          </p:cNvSpPr>
          <p:nvPr/>
        </p:nvSpPr>
        <p:spPr bwMode="auto">
          <a:xfrm>
            <a:off x="6956425" y="1800225"/>
            <a:ext cx="63500"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24" name="Line 17"/>
          <p:cNvSpPr>
            <a:spLocks noChangeShapeType="1"/>
          </p:cNvSpPr>
          <p:nvPr/>
        </p:nvSpPr>
        <p:spPr bwMode="auto">
          <a:xfrm>
            <a:off x="7170738" y="1755775"/>
            <a:ext cx="61912" cy="4445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25" name="Line 18"/>
          <p:cNvSpPr>
            <a:spLocks noChangeShapeType="1"/>
          </p:cNvSpPr>
          <p:nvPr/>
        </p:nvSpPr>
        <p:spPr bwMode="auto">
          <a:xfrm flipV="1">
            <a:off x="7170738" y="1755775"/>
            <a:ext cx="61912" cy="4445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26" name="Rectangle 19"/>
          <p:cNvSpPr>
            <a:spLocks noChangeArrowheads="1"/>
          </p:cNvSpPr>
          <p:nvPr/>
        </p:nvSpPr>
        <p:spPr bwMode="auto">
          <a:xfrm>
            <a:off x="4168775" y="2755900"/>
            <a:ext cx="855663" cy="19367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3027" name="Rectangle 20"/>
          <p:cNvSpPr>
            <a:spLocks noChangeArrowheads="1"/>
          </p:cNvSpPr>
          <p:nvPr/>
        </p:nvSpPr>
        <p:spPr bwMode="auto">
          <a:xfrm>
            <a:off x="4183063" y="2765425"/>
            <a:ext cx="855662" cy="1920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3028" name="Rectangle 21"/>
          <p:cNvSpPr>
            <a:spLocks noChangeArrowheads="1"/>
          </p:cNvSpPr>
          <p:nvPr/>
        </p:nvSpPr>
        <p:spPr bwMode="auto">
          <a:xfrm>
            <a:off x="4183063" y="2765425"/>
            <a:ext cx="841375" cy="1841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3029" name="Rectangle 22"/>
          <p:cNvSpPr>
            <a:spLocks noChangeArrowheads="1"/>
          </p:cNvSpPr>
          <p:nvPr/>
        </p:nvSpPr>
        <p:spPr bwMode="auto">
          <a:xfrm>
            <a:off x="4316413" y="2801938"/>
            <a:ext cx="5794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000000"/>
                </a:solidFill>
                <a:latin typeface="Arial Narrow" panose="020B0606020202030204" pitchFamily="34" charset="0"/>
              </a:rPr>
              <a:t>Enter Item</a:t>
            </a:r>
            <a:endParaRPr lang="en-US" altLang="en-US" sz="1200">
              <a:latin typeface="Arial Narrow" panose="020B0606020202030204" pitchFamily="34" charset="0"/>
            </a:endParaRPr>
          </a:p>
        </p:txBody>
      </p:sp>
      <p:sp>
        <p:nvSpPr>
          <p:cNvPr id="43030" name="Rectangle 23"/>
          <p:cNvSpPr>
            <a:spLocks noChangeArrowheads="1"/>
          </p:cNvSpPr>
          <p:nvPr/>
        </p:nvSpPr>
        <p:spPr bwMode="auto">
          <a:xfrm>
            <a:off x="5183188" y="2755900"/>
            <a:ext cx="898525" cy="19367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3031" name="Rectangle 24"/>
          <p:cNvSpPr>
            <a:spLocks noChangeArrowheads="1"/>
          </p:cNvSpPr>
          <p:nvPr/>
        </p:nvSpPr>
        <p:spPr bwMode="auto">
          <a:xfrm>
            <a:off x="5197475" y="2765425"/>
            <a:ext cx="898525" cy="1920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3032" name="Rectangle 25"/>
          <p:cNvSpPr>
            <a:spLocks noChangeArrowheads="1"/>
          </p:cNvSpPr>
          <p:nvPr/>
        </p:nvSpPr>
        <p:spPr bwMode="auto">
          <a:xfrm>
            <a:off x="5197475" y="2765425"/>
            <a:ext cx="884238" cy="1841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3033" name="Rectangle 26"/>
          <p:cNvSpPr>
            <a:spLocks noChangeArrowheads="1"/>
          </p:cNvSpPr>
          <p:nvPr/>
        </p:nvSpPr>
        <p:spPr bwMode="auto">
          <a:xfrm>
            <a:off x="5386388" y="2801938"/>
            <a:ext cx="50958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000000"/>
                </a:solidFill>
                <a:latin typeface="Arial Narrow" panose="020B0606020202030204" pitchFamily="34" charset="0"/>
              </a:rPr>
              <a:t>End Sale</a:t>
            </a:r>
            <a:endParaRPr lang="en-US" altLang="en-US" sz="1200">
              <a:latin typeface="Arial Narrow" panose="020B0606020202030204" pitchFamily="34" charset="0"/>
            </a:endParaRPr>
          </a:p>
        </p:txBody>
      </p:sp>
      <p:sp>
        <p:nvSpPr>
          <p:cNvPr id="43034" name="Rectangle 27"/>
          <p:cNvSpPr>
            <a:spLocks noChangeArrowheads="1"/>
          </p:cNvSpPr>
          <p:nvPr/>
        </p:nvSpPr>
        <p:spPr bwMode="auto">
          <a:xfrm>
            <a:off x="4244975" y="2000250"/>
            <a:ext cx="2651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000000"/>
                </a:solidFill>
                <a:latin typeface="Arial Narrow" panose="020B0606020202030204" pitchFamily="34" charset="0"/>
              </a:rPr>
              <a:t>UPC</a:t>
            </a:r>
            <a:endParaRPr lang="en-US" altLang="en-US" sz="1200">
              <a:latin typeface="Arial Narrow" panose="020B0606020202030204" pitchFamily="34" charset="0"/>
            </a:endParaRPr>
          </a:p>
        </p:txBody>
      </p:sp>
      <p:sp>
        <p:nvSpPr>
          <p:cNvPr id="43035" name="Rectangle 28"/>
          <p:cNvSpPr>
            <a:spLocks noChangeArrowheads="1"/>
          </p:cNvSpPr>
          <p:nvPr/>
        </p:nvSpPr>
        <p:spPr bwMode="auto">
          <a:xfrm>
            <a:off x="4892675" y="1989138"/>
            <a:ext cx="942975" cy="14446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3036" name="Rectangle 29"/>
          <p:cNvSpPr>
            <a:spLocks noChangeArrowheads="1"/>
          </p:cNvSpPr>
          <p:nvPr/>
        </p:nvSpPr>
        <p:spPr bwMode="auto">
          <a:xfrm>
            <a:off x="4878388" y="1981200"/>
            <a:ext cx="942975" cy="14605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3037" name="Rectangle 30"/>
          <p:cNvSpPr>
            <a:spLocks noChangeArrowheads="1"/>
          </p:cNvSpPr>
          <p:nvPr/>
        </p:nvSpPr>
        <p:spPr bwMode="auto">
          <a:xfrm>
            <a:off x="4892675" y="1989138"/>
            <a:ext cx="928688" cy="138112"/>
          </a:xfrm>
          <a:prstGeom prst="rect">
            <a:avLst/>
          </a:prstGeom>
          <a:solidFill>
            <a:srgbClr val="FFFFFF"/>
          </a:solidFill>
          <a:ln w="7938">
            <a:solidFill>
              <a:srgbClr val="C0C0C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3038" name="Rectangle 31"/>
          <p:cNvSpPr>
            <a:spLocks noChangeArrowheads="1"/>
          </p:cNvSpPr>
          <p:nvPr/>
        </p:nvSpPr>
        <p:spPr bwMode="auto">
          <a:xfrm>
            <a:off x="6207125" y="2755900"/>
            <a:ext cx="1008063" cy="19367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3039" name="Rectangle 32"/>
          <p:cNvSpPr>
            <a:spLocks noChangeArrowheads="1"/>
          </p:cNvSpPr>
          <p:nvPr/>
        </p:nvSpPr>
        <p:spPr bwMode="auto">
          <a:xfrm>
            <a:off x="6224588" y="2765425"/>
            <a:ext cx="1004887" cy="1920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3040" name="Rectangle 33"/>
          <p:cNvSpPr>
            <a:spLocks noChangeArrowheads="1"/>
          </p:cNvSpPr>
          <p:nvPr/>
        </p:nvSpPr>
        <p:spPr bwMode="auto">
          <a:xfrm>
            <a:off x="6224588" y="2765425"/>
            <a:ext cx="990600" cy="1841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3041" name="Rectangle 34"/>
          <p:cNvSpPr>
            <a:spLocks noChangeArrowheads="1"/>
          </p:cNvSpPr>
          <p:nvPr/>
        </p:nvSpPr>
        <p:spPr bwMode="auto">
          <a:xfrm>
            <a:off x="6307138" y="2801938"/>
            <a:ext cx="83661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000000"/>
                </a:solidFill>
                <a:latin typeface="Arial Narrow" panose="020B0606020202030204" pitchFamily="34" charset="0"/>
              </a:rPr>
              <a:t>Make Payment</a:t>
            </a:r>
            <a:endParaRPr lang="en-US" altLang="en-US" sz="1200">
              <a:latin typeface="Arial Narrow" panose="020B0606020202030204" pitchFamily="34" charset="0"/>
            </a:endParaRPr>
          </a:p>
        </p:txBody>
      </p:sp>
      <p:sp>
        <p:nvSpPr>
          <p:cNvPr id="43042" name="Rectangle 35"/>
          <p:cNvSpPr>
            <a:spLocks noChangeArrowheads="1"/>
          </p:cNvSpPr>
          <p:nvPr/>
        </p:nvSpPr>
        <p:spPr bwMode="auto">
          <a:xfrm>
            <a:off x="4241800" y="2238375"/>
            <a:ext cx="2778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000000"/>
                </a:solidFill>
                <a:latin typeface="Arial Narrow" panose="020B0606020202030204" pitchFamily="34" charset="0"/>
              </a:rPr>
              <a:t>Total</a:t>
            </a:r>
            <a:endParaRPr lang="en-US" altLang="en-US" sz="1200">
              <a:latin typeface="Arial Narrow" panose="020B0606020202030204" pitchFamily="34" charset="0"/>
            </a:endParaRPr>
          </a:p>
        </p:txBody>
      </p:sp>
      <p:sp>
        <p:nvSpPr>
          <p:cNvPr id="43043" name="Rectangle 36"/>
          <p:cNvSpPr>
            <a:spLocks noChangeArrowheads="1"/>
          </p:cNvSpPr>
          <p:nvPr/>
        </p:nvSpPr>
        <p:spPr bwMode="auto">
          <a:xfrm>
            <a:off x="4889500" y="2225675"/>
            <a:ext cx="946150" cy="14605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3044" name="Rectangle 37"/>
          <p:cNvSpPr>
            <a:spLocks noChangeArrowheads="1"/>
          </p:cNvSpPr>
          <p:nvPr/>
        </p:nvSpPr>
        <p:spPr bwMode="auto">
          <a:xfrm>
            <a:off x="4875213" y="2219325"/>
            <a:ext cx="946150" cy="14605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3045" name="Rectangle 38"/>
          <p:cNvSpPr>
            <a:spLocks noChangeArrowheads="1"/>
          </p:cNvSpPr>
          <p:nvPr/>
        </p:nvSpPr>
        <p:spPr bwMode="auto">
          <a:xfrm>
            <a:off x="4889500" y="2225675"/>
            <a:ext cx="931863" cy="139700"/>
          </a:xfrm>
          <a:prstGeom prst="rect">
            <a:avLst/>
          </a:prstGeom>
          <a:solidFill>
            <a:srgbClr val="FFFFFF"/>
          </a:solidFill>
          <a:ln w="7938">
            <a:solidFill>
              <a:srgbClr val="C0C0C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3046" name="Rectangle 39"/>
          <p:cNvSpPr>
            <a:spLocks noChangeArrowheads="1"/>
          </p:cNvSpPr>
          <p:nvPr/>
        </p:nvSpPr>
        <p:spPr bwMode="auto">
          <a:xfrm>
            <a:off x="6008688" y="2000250"/>
            <a:ext cx="4651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000000"/>
                </a:solidFill>
                <a:latin typeface="Arial Narrow" panose="020B0606020202030204" pitchFamily="34" charset="0"/>
              </a:rPr>
              <a:t>Quantity</a:t>
            </a:r>
            <a:endParaRPr lang="en-US" altLang="en-US" sz="1200">
              <a:latin typeface="Arial Narrow" panose="020B0606020202030204" pitchFamily="34" charset="0"/>
            </a:endParaRPr>
          </a:p>
        </p:txBody>
      </p:sp>
      <p:sp>
        <p:nvSpPr>
          <p:cNvPr id="43047" name="Rectangle 40"/>
          <p:cNvSpPr>
            <a:spLocks noChangeArrowheads="1"/>
          </p:cNvSpPr>
          <p:nvPr/>
        </p:nvSpPr>
        <p:spPr bwMode="auto">
          <a:xfrm>
            <a:off x="6678613" y="1989138"/>
            <a:ext cx="460375" cy="14446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3048" name="Rectangle 41"/>
          <p:cNvSpPr>
            <a:spLocks noChangeArrowheads="1"/>
          </p:cNvSpPr>
          <p:nvPr/>
        </p:nvSpPr>
        <p:spPr bwMode="auto">
          <a:xfrm>
            <a:off x="6672263" y="1981200"/>
            <a:ext cx="458787" cy="14605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3049" name="Rectangle 42"/>
          <p:cNvSpPr>
            <a:spLocks noChangeArrowheads="1"/>
          </p:cNvSpPr>
          <p:nvPr/>
        </p:nvSpPr>
        <p:spPr bwMode="auto">
          <a:xfrm>
            <a:off x="6678613" y="1989138"/>
            <a:ext cx="452437" cy="138112"/>
          </a:xfrm>
          <a:prstGeom prst="rect">
            <a:avLst/>
          </a:prstGeom>
          <a:solidFill>
            <a:srgbClr val="FFFFFF"/>
          </a:solidFill>
          <a:ln w="7938">
            <a:solidFill>
              <a:srgbClr val="C0C0C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3050" name="Rectangle 43"/>
          <p:cNvSpPr>
            <a:spLocks noChangeArrowheads="1"/>
          </p:cNvSpPr>
          <p:nvPr/>
        </p:nvSpPr>
        <p:spPr bwMode="auto">
          <a:xfrm>
            <a:off x="4241800" y="2460625"/>
            <a:ext cx="5365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000000"/>
                </a:solidFill>
                <a:latin typeface="Arial Narrow" panose="020B0606020202030204" pitchFamily="34" charset="0"/>
              </a:rPr>
              <a:t>Tendered</a:t>
            </a:r>
            <a:endParaRPr lang="en-US" altLang="en-US" sz="1200">
              <a:latin typeface="Arial Narrow" panose="020B0606020202030204" pitchFamily="34" charset="0"/>
            </a:endParaRPr>
          </a:p>
        </p:txBody>
      </p:sp>
      <p:sp>
        <p:nvSpPr>
          <p:cNvPr id="43051" name="Rectangle 44"/>
          <p:cNvSpPr>
            <a:spLocks noChangeArrowheads="1"/>
          </p:cNvSpPr>
          <p:nvPr/>
        </p:nvSpPr>
        <p:spPr bwMode="auto">
          <a:xfrm>
            <a:off x="4889500" y="2447925"/>
            <a:ext cx="946150" cy="14446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3052" name="Rectangle 45"/>
          <p:cNvSpPr>
            <a:spLocks noChangeArrowheads="1"/>
          </p:cNvSpPr>
          <p:nvPr/>
        </p:nvSpPr>
        <p:spPr bwMode="auto">
          <a:xfrm>
            <a:off x="4875213" y="2439988"/>
            <a:ext cx="946150" cy="14605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3053" name="Rectangle 46"/>
          <p:cNvSpPr>
            <a:spLocks noChangeArrowheads="1"/>
          </p:cNvSpPr>
          <p:nvPr/>
        </p:nvSpPr>
        <p:spPr bwMode="auto">
          <a:xfrm>
            <a:off x="4889500" y="2447925"/>
            <a:ext cx="931863" cy="138113"/>
          </a:xfrm>
          <a:prstGeom prst="rect">
            <a:avLst/>
          </a:prstGeom>
          <a:solidFill>
            <a:srgbClr val="FFFFFF"/>
          </a:solidFill>
          <a:ln w="7938">
            <a:solidFill>
              <a:srgbClr val="C0C0C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3054" name="Rectangle 47"/>
          <p:cNvSpPr>
            <a:spLocks noChangeArrowheads="1"/>
          </p:cNvSpPr>
          <p:nvPr/>
        </p:nvSpPr>
        <p:spPr bwMode="auto">
          <a:xfrm>
            <a:off x="6008688" y="2460625"/>
            <a:ext cx="4524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000000"/>
                </a:solidFill>
                <a:latin typeface="Arial Narrow" panose="020B0606020202030204" pitchFamily="34" charset="0"/>
              </a:rPr>
              <a:t>Balance</a:t>
            </a:r>
            <a:endParaRPr lang="en-US" altLang="en-US" sz="1200">
              <a:latin typeface="Arial Narrow" panose="020B0606020202030204" pitchFamily="34" charset="0"/>
            </a:endParaRPr>
          </a:p>
        </p:txBody>
      </p:sp>
      <p:sp>
        <p:nvSpPr>
          <p:cNvPr id="43055" name="Rectangle 48"/>
          <p:cNvSpPr>
            <a:spLocks noChangeArrowheads="1"/>
          </p:cNvSpPr>
          <p:nvPr/>
        </p:nvSpPr>
        <p:spPr bwMode="auto">
          <a:xfrm>
            <a:off x="6651625" y="2447925"/>
            <a:ext cx="487363" cy="14446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3056" name="Rectangle 49"/>
          <p:cNvSpPr>
            <a:spLocks noChangeArrowheads="1"/>
          </p:cNvSpPr>
          <p:nvPr/>
        </p:nvSpPr>
        <p:spPr bwMode="auto">
          <a:xfrm>
            <a:off x="6645275" y="2439988"/>
            <a:ext cx="485775" cy="14605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3057" name="Rectangle 50"/>
          <p:cNvSpPr>
            <a:spLocks noChangeArrowheads="1"/>
          </p:cNvSpPr>
          <p:nvPr/>
        </p:nvSpPr>
        <p:spPr bwMode="auto">
          <a:xfrm>
            <a:off x="6651625" y="2447925"/>
            <a:ext cx="479425" cy="138113"/>
          </a:xfrm>
          <a:prstGeom prst="rect">
            <a:avLst/>
          </a:prstGeom>
          <a:solidFill>
            <a:srgbClr val="FFFFFF"/>
          </a:solidFill>
          <a:ln w="7938">
            <a:solidFill>
              <a:srgbClr val="C0C0C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3058" name="Line 51"/>
          <p:cNvSpPr>
            <a:spLocks noChangeShapeType="1"/>
          </p:cNvSpPr>
          <p:nvPr/>
        </p:nvSpPr>
        <p:spPr bwMode="auto">
          <a:xfrm flipH="1">
            <a:off x="7691438" y="4287838"/>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59" name="Line 52"/>
          <p:cNvSpPr>
            <a:spLocks noChangeShapeType="1"/>
          </p:cNvSpPr>
          <p:nvPr/>
        </p:nvSpPr>
        <p:spPr bwMode="auto">
          <a:xfrm flipH="1">
            <a:off x="7664450" y="4297363"/>
            <a:ext cx="4763"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60" name="Line 53"/>
          <p:cNvSpPr>
            <a:spLocks noChangeShapeType="1"/>
          </p:cNvSpPr>
          <p:nvPr/>
        </p:nvSpPr>
        <p:spPr bwMode="auto">
          <a:xfrm flipH="1">
            <a:off x="7637463" y="4308475"/>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61" name="Line 54"/>
          <p:cNvSpPr>
            <a:spLocks noChangeShapeType="1"/>
          </p:cNvSpPr>
          <p:nvPr/>
        </p:nvSpPr>
        <p:spPr bwMode="auto">
          <a:xfrm flipH="1">
            <a:off x="7610475" y="4319588"/>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62" name="Line 55"/>
          <p:cNvSpPr>
            <a:spLocks noChangeShapeType="1"/>
          </p:cNvSpPr>
          <p:nvPr/>
        </p:nvSpPr>
        <p:spPr bwMode="auto">
          <a:xfrm flipH="1">
            <a:off x="7581900" y="4329113"/>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63" name="Line 56"/>
          <p:cNvSpPr>
            <a:spLocks noChangeShapeType="1"/>
          </p:cNvSpPr>
          <p:nvPr/>
        </p:nvSpPr>
        <p:spPr bwMode="auto">
          <a:xfrm flipH="1">
            <a:off x="7554913" y="4340225"/>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64" name="Line 57"/>
          <p:cNvSpPr>
            <a:spLocks noChangeShapeType="1"/>
          </p:cNvSpPr>
          <p:nvPr/>
        </p:nvSpPr>
        <p:spPr bwMode="auto">
          <a:xfrm flipH="1">
            <a:off x="7527925" y="4351338"/>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65" name="Line 58"/>
          <p:cNvSpPr>
            <a:spLocks noChangeShapeType="1"/>
          </p:cNvSpPr>
          <p:nvPr/>
        </p:nvSpPr>
        <p:spPr bwMode="auto">
          <a:xfrm flipH="1">
            <a:off x="7500938" y="4360863"/>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66" name="Line 59"/>
          <p:cNvSpPr>
            <a:spLocks noChangeShapeType="1"/>
          </p:cNvSpPr>
          <p:nvPr/>
        </p:nvSpPr>
        <p:spPr bwMode="auto">
          <a:xfrm flipH="1">
            <a:off x="7473950" y="4371975"/>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67" name="Line 60"/>
          <p:cNvSpPr>
            <a:spLocks noChangeShapeType="1"/>
          </p:cNvSpPr>
          <p:nvPr/>
        </p:nvSpPr>
        <p:spPr bwMode="auto">
          <a:xfrm flipH="1">
            <a:off x="7445375" y="4383088"/>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68" name="Line 61"/>
          <p:cNvSpPr>
            <a:spLocks noChangeShapeType="1"/>
          </p:cNvSpPr>
          <p:nvPr/>
        </p:nvSpPr>
        <p:spPr bwMode="auto">
          <a:xfrm flipH="1">
            <a:off x="7418388" y="4394200"/>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69" name="Line 62"/>
          <p:cNvSpPr>
            <a:spLocks noChangeShapeType="1"/>
          </p:cNvSpPr>
          <p:nvPr/>
        </p:nvSpPr>
        <p:spPr bwMode="auto">
          <a:xfrm flipH="1">
            <a:off x="7391400" y="4405313"/>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70" name="Line 63"/>
          <p:cNvSpPr>
            <a:spLocks noChangeShapeType="1"/>
          </p:cNvSpPr>
          <p:nvPr/>
        </p:nvSpPr>
        <p:spPr bwMode="auto">
          <a:xfrm flipH="1">
            <a:off x="7364413" y="4414838"/>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71" name="Line 64"/>
          <p:cNvSpPr>
            <a:spLocks noChangeShapeType="1"/>
          </p:cNvSpPr>
          <p:nvPr/>
        </p:nvSpPr>
        <p:spPr bwMode="auto">
          <a:xfrm flipH="1">
            <a:off x="7337425" y="4425950"/>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72" name="Line 65"/>
          <p:cNvSpPr>
            <a:spLocks noChangeShapeType="1"/>
          </p:cNvSpPr>
          <p:nvPr/>
        </p:nvSpPr>
        <p:spPr bwMode="auto">
          <a:xfrm flipH="1">
            <a:off x="7308850" y="4435475"/>
            <a:ext cx="6350"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73" name="Line 66"/>
          <p:cNvSpPr>
            <a:spLocks noChangeShapeType="1"/>
          </p:cNvSpPr>
          <p:nvPr/>
        </p:nvSpPr>
        <p:spPr bwMode="auto">
          <a:xfrm flipH="1">
            <a:off x="7281863" y="4446588"/>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74" name="Line 67"/>
          <p:cNvSpPr>
            <a:spLocks noChangeShapeType="1"/>
          </p:cNvSpPr>
          <p:nvPr/>
        </p:nvSpPr>
        <p:spPr bwMode="auto">
          <a:xfrm flipH="1">
            <a:off x="7254875" y="4457700"/>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75" name="Line 68"/>
          <p:cNvSpPr>
            <a:spLocks noChangeShapeType="1"/>
          </p:cNvSpPr>
          <p:nvPr/>
        </p:nvSpPr>
        <p:spPr bwMode="auto">
          <a:xfrm flipH="1">
            <a:off x="7227888" y="4468813"/>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76" name="Line 69"/>
          <p:cNvSpPr>
            <a:spLocks noChangeShapeType="1"/>
          </p:cNvSpPr>
          <p:nvPr/>
        </p:nvSpPr>
        <p:spPr bwMode="auto">
          <a:xfrm flipH="1">
            <a:off x="7200900" y="4479925"/>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77" name="Line 70"/>
          <p:cNvSpPr>
            <a:spLocks noChangeShapeType="1"/>
          </p:cNvSpPr>
          <p:nvPr/>
        </p:nvSpPr>
        <p:spPr bwMode="auto">
          <a:xfrm flipH="1">
            <a:off x="7172325" y="4491038"/>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78" name="Line 71"/>
          <p:cNvSpPr>
            <a:spLocks noChangeShapeType="1"/>
          </p:cNvSpPr>
          <p:nvPr/>
        </p:nvSpPr>
        <p:spPr bwMode="auto">
          <a:xfrm flipH="1">
            <a:off x="7145338" y="4498975"/>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79" name="Line 72"/>
          <p:cNvSpPr>
            <a:spLocks noChangeShapeType="1"/>
          </p:cNvSpPr>
          <p:nvPr/>
        </p:nvSpPr>
        <p:spPr bwMode="auto">
          <a:xfrm flipH="1">
            <a:off x="7118350" y="4510088"/>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80" name="Line 73"/>
          <p:cNvSpPr>
            <a:spLocks noChangeShapeType="1"/>
          </p:cNvSpPr>
          <p:nvPr/>
        </p:nvSpPr>
        <p:spPr bwMode="auto">
          <a:xfrm flipH="1">
            <a:off x="7091363" y="4521200"/>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81" name="Line 74"/>
          <p:cNvSpPr>
            <a:spLocks noChangeShapeType="1"/>
          </p:cNvSpPr>
          <p:nvPr/>
        </p:nvSpPr>
        <p:spPr bwMode="auto">
          <a:xfrm flipH="1">
            <a:off x="7064375" y="4532313"/>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82" name="Line 75"/>
          <p:cNvSpPr>
            <a:spLocks noChangeShapeType="1"/>
          </p:cNvSpPr>
          <p:nvPr/>
        </p:nvSpPr>
        <p:spPr bwMode="auto">
          <a:xfrm flipH="1">
            <a:off x="7037388" y="4543425"/>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83" name="Line 76"/>
          <p:cNvSpPr>
            <a:spLocks noChangeShapeType="1"/>
          </p:cNvSpPr>
          <p:nvPr/>
        </p:nvSpPr>
        <p:spPr bwMode="auto">
          <a:xfrm flipH="1">
            <a:off x="7008813" y="4554538"/>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84" name="Line 77"/>
          <p:cNvSpPr>
            <a:spLocks noChangeShapeType="1"/>
          </p:cNvSpPr>
          <p:nvPr/>
        </p:nvSpPr>
        <p:spPr bwMode="auto">
          <a:xfrm flipH="1">
            <a:off x="6981825" y="4565650"/>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85" name="Line 78"/>
          <p:cNvSpPr>
            <a:spLocks noChangeShapeType="1"/>
          </p:cNvSpPr>
          <p:nvPr/>
        </p:nvSpPr>
        <p:spPr bwMode="auto">
          <a:xfrm flipH="1">
            <a:off x="6954838" y="4575175"/>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86" name="Line 79"/>
          <p:cNvSpPr>
            <a:spLocks noChangeShapeType="1"/>
          </p:cNvSpPr>
          <p:nvPr/>
        </p:nvSpPr>
        <p:spPr bwMode="auto">
          <a:xfrm flipH="1">
            <a:off x="6927850" y="4584700"/>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87" name="Line 80"/>
          <p:cNvSpPr>
            <a:spLocks noChangeShapeType="1"/>
          </p:cNvSpPr>
          <p:nvPr/>
        </p:nvSpPr>
        <p:spPr bwMode="auto">
          <a:xfrm flipH="1">
            <a:off x="6900863" y="4595813"/>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88" name="Line 81"/>
          <p:cNvSpPr>
            <a:spLocks noChangeShapeType="1"/>
          </p:cNvSpPr>
          <p:nvPr/>
        </p:nvSpPr>
        <p:spPr bwMode="auto">
          <a:xfrm flipH="1">
            <a:off x="6872288" y="4606925"/>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89" name="Line 82"/>
          <p:cNvSpPr>
            <a:spLocks noChangeShapeType="1"/>
          </p:cNvSpPr>
          <p:nvPr/>
        </p:nvSpPr>
        <p:spPr bwMode="auto">
          <a:xfrm flipH="1">
            <a:off x="6845300" y="4618038"/>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90" name="Line 83"/>
          <p:cNvSpPr>
            <a:spLocks noChangeShapeType="1"/>
          </p:cNvSpPr>
          <p:nvPr/>
        </p:nvSpPr>
        <p:spPr bwMode="auto">
          <a:xfrm flipH="1">
            <a:off x="6818313" y="4629150"/>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91" name="Line 84"/>
          <p:cNvSpPr>
            <a:spLocks noChangeShapeType="1"/>
          </p:cNvSpPr>
          <p:nvPr/>
        </p:nvSpPr>
        <p:spPr bwMode="auto">
          <a:xfrm flipH="1">
            <a:off x="6791325" y="4638675"/>
            <a:ext cx="4763"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92" name="Line 85"/>
          <p:cNvSpPr>
            <a:spLocks noChangeShapeType="1"/>
          </p:cNvSpPr>
          <p:nvPr/>
        </p:nvSpPr>
        <p:spPr bwMode="auto">
          <a:xfrm flipH="1">
            <a:off x="6764338" y="4649788"/>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93" name="Line 86"/>
          <p:cNvSpPr>
            <a:spLocks noChangeShapeType="1"/>
          </p:cNvSpPr>
          <p:nvPr/>
        </p:nvSpPr>
        <p:spPr bwMode="auto">
          <a:xfrm flipH="1">
            <a:off x="6735763" y="4659313"/>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94" name="Line 87"/>
          <p:cNvSpPr>
            <a:spLocks noChangeShapeType="1"/>
          </p:cNvSpPr>
          <p:nvPr/>
        </p:nvSpPr>
        <p:spPr bwMode="auto">
          <a:xfrm flipH="1">
            <a:off x="6708775" y="4670425"/>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95" name="Line 88"/>
          <p:cNvSpPr>
            <a:spLocks noChangeShapeType="1"/>
          </p:cNvSpPr>
          <p:nvPr/>
        </p:nvSpPr>
        <p:spPr bwMode="auto">
          <a:xfrm flipH="1">
            <a:off x="6681788" y="4681538"/>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96" name="Line 89"/>
          <p:cNvSpPr>
            <a:spLocks noChangeShapeType="1"/>
          </p:cNvSpPr>
          <p:nvPr/>
        </p:nvSpPr>
        <p:spPr bwMode="auto">
          <a:xfrm flipH="1">
            <a:off x="6654800" y="4692650"/>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97" name="Line 90"/>
          <p:cNvSpPr>
            <a:spLocks noChangeShapeType="1"/>
          </p:cNvSpPr>
          <p:nvPr/>
        </p:nvSpPr>
        <p:spPr bwMode="auto">
          <a:xfrm flipH="1">
            <a:off x="6627813" y="4703763"/>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98" name="Line 91"/>
          <p:cNvSpPr>
            <a:spLocks noChangeShapeType="1"/>
          </p:cNvSpPr>
          <p:nvPr/>
        </p:nvSpPr>
        <p:spPr bwMode="auto">
          <a:xfrm flipH="1">
            <a:off x="6599238" y="4713288"/>
            <a:ext cx="6350"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099" name="Line 92"/>
          <p:cNvSpPr>
            <a:spLocks noChangeShapeType="1"/>
          </p:cNvSpPr>
          <p:nvPr/>
        </p:nvSpPr>
        <p:spPr bwMode="auto">
          <a:xfrm flipH="1">
            <a:off x="6572250" y="4724400"/>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00" name="Line 93"/>
          <p:cNvSpPr>
            <a:spLocks noChangeShapeType="1"/>
          </p:cNvSpPr>
          <p:nvPr/>
        </p:nvSpPr>
        <p:spPr bwMode="auto">
          <a:xfrm flipH="1">
            <a:off x="6545263" y="4735513"/>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01" name="Line 94"/>
          <p:cNvSpPr>
            <a:spLocks noChangeShapeType="1"/>
          </p:cNvSpPr>
          <p:nvPr/>
        </p:nvSpPr>
        <p:spPr bwMode="auto">
          <a:xfrm flipH="1">
            <a:off x="6518275" y="4745038"/>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02" name="Line 95"/>
          <p:cNvSpPr>
            <a:spLocks noChangeShapeType="1"/>
          </p:cNvSpPr>
          <p:nvPr/>
        </p:nvSpPr>
        <p:spPr bwMode="auto">
          <a:xfrm flipH="1">
            <a:off x="6491288" y="4756150"/>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03" name="Line 96"/>
          <p:cNvSpPr>
            <a:spLocks noChangeShapeType="1"/>
          </p:cNvSpPr>
          <p:nvPr/>
        </p:nvSpPr>
        <p:spPr bwMode="auto">
          <a:xfrm flipH="1">
            <a:off x="6462713" y="4767263"/>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04" name="Line 97"/>
          <p:cNvSpPr>
            <a:spLocks noChangeShapeType="1"/>
          </p:cNvSpPr>
          <p:nvPr/>
        </p:nvSpPr>
        <p:spPr bwMode="auto">
          <a:xfrm flipH="1">
            <a:off x="6435725" y="4776788"/>
            <a:ext cx="4763"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05" name="Line 98"/>
          <p:cNvSpPr>
            <a:spLocks noChangeShapeType="1"/>
          </p:cNvSpPr>
          <p:nvPr/>
        </p:nvSpPr>
        <p:spPr bwMode="auto">
          <a:xfrm flipH="1">
            <a:off x="6408738" y="4787900"/>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06" name="Line 99"/>
          <p:cNvSpPr>
            <a:spLocks noChangeShapeType="1"/>
          </p:cNvSpPr>
          <p:nvPr/>
        </p:nvSpPr>
        <p:spPr bwMode="auto">
          <a:xfrm flipH="1">
            <a:off x="6381750" y="4799013"/>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07" name="Line 100"/>
          <p:cNvSpPr>
            <a:spLocks noChangeShapeType="1"/>
          </p:cNvSpPr>
          <p:nvPr/>
        </p:nvSpPr>
        <p:spPr bwMode="auto">
          <a:xfrm flipH="1">
            <a:off x="6354763" y="4810125"/>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08" name="Freeform 101"/>
          <p:cNvSpPr>
            <a:spLocks/>
          </p:cNvSpPr>
          <p:nvPr/>
        </p:nvSpPr>
        <p:spPr bwMode="auto">
          <a:xfrm>
            <a:off x="6257925" y="4800600"/>
            <a:ext cx="85725" cy="61913"/>
          </a:xfrm>
          <a:custGeom>
            <a:avLst/>
            <a:gdLst>
              <a:gd name="T0" fmla="*/ 2147483646 w 54"/>
              <a:gd name="T1" fmla="*/ 2147483646 h 39"/>
              <a:gd name="T2" fmla="*/ 2147483646 w 54"/>
              <a:gd name="T3" fmla="*/ 2147483646 h 39"/>
              <a:gd name="T4" fmla="*/ 2147483646 w 54"/>
              <a:gd name="T5" fmla="*/ 2147483646 h 39"/>
              <a:gd name="T6" fmla="*/ 2147483646 w 54"/>
              <a:gd name="T7" fmla="*/ 2147483646 h 39"/>
              <a:gd name="T8" fmla="*/ 2147483646 w 54"/>
              <a:gd name="T9" fmla="*/ 2147483646 h 39"/>
              <a:gd name="T10" fmla="*/ 2147483646 w 54"/>
              <a:gd name="T11" fmla="*/ 2147483646 h 39"/>
              <a:gd name="T12" fmla="*/ 2147483646 w 54"/>
              <a:gd name="T13" fmla="*/ 2147483646 h 39"/>
              <a:gd name="T14" fmla="*/ 2147483646 w 54"/>
              <a:gd name="T15" fmla="*/ 2147483646 h 39"/>
              <a:gd name="T16" fmla="*/ 2147483646 w 54"/>
              <a:gd name="T17" fmla="*/ 2147483646 h 39"/>
              <a:gd name="T18" fmla="*/ 2147483646 w 54"/>
              <a:gd name="T19" fmla="*/ 2147483646 h 39"/>
              <a:gd name="T20" fmla="*/ 2147483646 w 54"/>
              <a:gd name="T21" fmla="*/ 2147483646 h 39"/>
              <a:gd name="T22" fmla="*/ 2147483646 w 54"/>
              <a:gd name="T23" fmla="*/ 2147483646 h 39"/>
              <a:gd name="T24" fmla="*/ 2147483646 w 54"/>
              <a:gd name="T25" fmla="*/ 2147483646 h 39"/>
              <a:gd name="T26" fmla="*/ 2147483646 w 54"/>
              <a:gd name="T27" fmla="*/ 2147483646 h 39"/>
              <a:gd name="T28" fmla="*/ 2147483646 w 54"/>
              <a:gd name="T29" fmla="*/ 2147483646 h 39"/>
              <a:gd name="T30" fmla="*/ 2147483646 w 54"/>
              <a:gd name="T31" fmla="*/ 2147483646 h 39"/>
              <a:gd name="T32" fmla="*/ 2147483646 w 54"/>
              <a:gd name="T33" fmla="*/ 2147483646 h 39"/>
              <a:gd name="T34" fmla="*/ 2147483646 w 54"/>
              <a:gd name="T35" fmla="*/ 2147483646 h 39"/>
              <a:gd name="T36" fmla="*/ 2147483646 w 54"/>
              <a:gd name="T37" fmla="*/ 2147483646 h 39"/>
              <a:gd name="T38" fmla="*/ 2147483646 w 54"/>
              <a:gd name="T39" fmla="*/ 2147483646 h 39"/>
              <a:gd name="T40" fmla="*/ 2147483646 w 54"/>
              <a:gd name="T41" fmla="*/ 2147483646 h 39"/>
              <a:gd name="T42" fmla="*/ 2147483646 w 54"/>
              <a:gd name="T43" fmla="*/ 2147483646 h 39"/>
              <a:gd name="T44" fmla="*/ 2147483646 w 54"/>
              <a:gd name="T45" fmla="*/ 2147483646 h 39"/>
              <a:gd name="T46" fmla="*/ 2147483646 w 54"/>
              <a:gd name="T47" fmla="*/ 2147483646 h 39"/>
              <a:gd name="T48" fmla="*/ 2147483646 w 54"/>
              <a:gd name="T49" fmla="*/ 2147483646 h 39"/>
              <a:gd name="T50" fmla="*/ 2147483646 w 54"/>
              <a:gd name="T51" fmla="*/ 2147483646 h 39"/>
              <a:gd name="T52" fmla="*/ 2147483646 w 54"/>
              <a:gd name="T53" fmla="*/ 2147483646 h 39"/>
              <a:gd name="T54" fmla="*/ 2147483646 w 54"/>
              <a:gd name="T55" fmla="*/ 2147483646 h 39"/>
              <a:gd name="T56" fmla="*/ 2147483646 w 54"/>
              <a:gd name="T57" fmla="*/ 2147483646 h 39"/>
              <a:gd name="T58" fmla="*/ 2147483646 w 54"/>
              <a:gd name="T59" fmla="*/ 2147483646 h 39"/>
              <a:gd name="T60" fmla="*/ 2147483646 w 54"/>
              <a:gd name="T61" fmla="*/ 2147483646 h 39"/>
              <a:gd name="T62" fmla="*/ 0 w 54"/>
              <a:gd name="T63" fmla="*/ 2147483646 h 39"/>
              <a:gd name="T64" fmla="*/ 0 w 54"/>
              <a:gd name="T65" fmla="*/ 2147483646 h 39"/>
              <a:gd name="T66" fmla="*/ 0 w 54"/>
              <a:gd name="T67" fmla="*/ 2147483646 h 39"/>
              <a:gd name="T68" fmla="*/ 0 w 54"/>
              <a:gd name="T69" fmla="*/ 2147483646 h 39"/>
              <a:gd name="T70" fmla="*/ 2147483646 w 54"/>
              <a:gd name="T71" fmla="*/ 2147483646 h 39"/>
              <a:gd name="T72" fmla="*/ 2147483646 w 54"/>
              <a:gd name="T73" fmla="*/ 2147483646 h 39"/>
              <a:gd name="T74" fmla="*/ 2147483646 w 54"/>
              <a:gd name="T75" fmla="*/ 2147483646 h 39"/>
              <a:gd name="T76" fmla="*/ 2147483646 w 54"/>
              <a:gd name="T77" fmla="*/ 2147483646 h 39"/>
              <a:gd name="T78" fmla="*/ 2147483646 w 54"/>
              <a:gd name="T79" fmla="*/ 2147483646 h 39"/>
              <a:gd name="T80" fmla="*/ 2147483646 w 54"/>
              <a:gd name="T81" fmla="*/ 2147483646 h 39"/>
              <a:gd name="T82" fmla="*/ 2147483646 w 54"/>
              <a:gd name="T83" fmla="*/ 2147483646 h 39"/>
              <a:gd name="T84" fmla="*/ 2147483646 w 54"/>
              <a:gd name="T85" fmla="*/ 2147483646 h 39"/>
              <a:gd name="T86" fmla="*/ 2147483646 w 54"/>
              <a:gd name="T87" fmla="*/ 2147483646 h 39"/>
              <a:gd name="T88" fmla="*/ 2147483646 w 54"/>
              <a:gd name="T89" fmla="*/ 0 h 39"/>
              <a:gd name="T90" fmla="*/ 2147483646 w 54"/>
              <a:gd name="T91" fmla="*/ 0 h 39"/>
              <a:gd name="T92" fmla="*/ 2147483646 w 54"/>
              <a:gd name="T93" fmla="*/ 0 h 39"/>
              <a:gd name="T94" fmla="*/ 2147483646 w 54"/>
              <a:gd name="T95" fmla="*/ 0 h 39"/>
              <a:gd name="T96" fmla="*/ 2147483646 w 54"/>
              <a:gd name="T97" fmla="*/ 0 h 39"/>
              <a:gd name="T98" fmla="*/ 2147483646 w 54"/>
              <a:gd name="T99" fmla="*/ 2147483646 h 39"/>
              <a:gd name="T100" fmla="*/ 2147483646 w 54"/>
              <a:gd name="T101" fmla="*/ 2147483646 h 39"/>
              <a:gd name="T102" fmla="*/ 2147483646 w 54"/>
              <a:gd name="T103" fmla="*/ 2147483646 h 39"/>
              <a:gd name="T104" fmla="*/ 2147483646 w 54"/>
              <a:gd name="T105" fmla="*/ 2147483646 h 39"/>
              <a:gd name="T106" fmla="*/ 2147483646 w 54"/>
              <a:gd name="T107" fmla="*/ 2147483646 h 39"/>
              <a:gd name="T108" fmla="*/ 2147483646 w 54"/>
              <a:gd name="T109" fmla="*/ 2147483646 h 39"/>
              <a:gd name="T110" fmla="*/ 2147483646 w 54"/>
              <a:gd name="T111" fmla="*/ 2147483646 h 39"/>
              <a:gd name="T112" fmla="*/ 2147483646 w 54"/>
              <a:gd name="T113" fmla="*/ 2147483646 h 3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4"/>
              <a:gd name="T172" fmla="*/ 0 h 39"/>
              <a:gd name="T173" fmla="*/ 54 w 54"/>
              <a:gd name="T174" fmla="*/ 39 h 3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4" h="39">
                <a:moveTo>
                  <a:pt x="51" y="11"/>
                </a:moveTo>
                <a:lnTo>
                  <a:pt x="51" y="13"/>
                </a:lnTo>
                <a:lnTo>
                  <a:pt x="53" y="15"/>
                </a:lnTo>
                <a:lnTo>
                  <a:pt x="53" y="16"/>
                </a:lnTo>
                <a:lnTo>
                  <a:pt x="54" y="19"/>
                </a:lnTo>
                <a:lnTo>
                  <a:pt x="54" y="21"/>
                </a:lnTo>
                <a:lnTo>
                  <a:pt x="53" y="23"/>
                </a:lnTo>
                <a:lnTo>
                  <a:pt x="53" y="25"/>
                </a:lnTo>
                <a:lnTo>
                  <a:pt x="51" y="28"/>
                </a:lnTo>
                <a:lnTo>
                  <a:pt x="50" y="30"/>
                </a:lnTo>
                <a:lnTo>
                  <a:pt x="48" y="31"/>
                </a:lnTo>
                <a:lnTo>
                  <a:pt x="47" y="33"/>
                </a:lnTo>
                <a:lnTo>
                  <a:pt x="45" y="35"/>
                </a:lnTo>
                <a:lnTo>
                  <a:pt x="42" y="36"/>
                </a:lnTo>
                <a:lnTo>
                  <a:pt x="39" y="37"/>
                </a:lnTo>
                <a:lnTo>
                  <a:pt x="37" y="38"/>
                </a:lnTo>
                <a:lnTo>
                  <a:pt x="34" y="39"/>
                </a:lnTo>
                <a:lnTo>
                  <a:pt x="31" y="39"/>
                </a:lnTo>
                <a:lnTo>
                  <a:pt x="28" y="39"/>
                </a:lnTo>
                <a:lnTo>
                  <a:pt x="25" y="39"/>
                </a:lnTo>
                <a:lnTo>
                  <a:pt x="22" y="39"/>
                </a:lnTo>
                <a:lnTo>
                  <a:pt x="18" y="39"/>
                </a:lnTo>
                <a:lnTo>
                  <a:pt x="17" y="38"/>
                </a:lnTo>
                <a:lnTo>
                  <a:pt x="14" y="37"/>
                </a:lnTo>
                <a:lnTo>
                  <a:pt x="11" y="36"/>
                </a:lnTo>
                <a:lnTo>
                  <a:pt x="9" y="35"/>
                </a:lnTo>
                <a:lnTo>
                  <a:pt x="6" y="32"/>
                </a:lnTo>
                <a:lnTo>
                  <a:pt x="4" y="31"/>
                </a:lnTo>
                <a:lnTo>
                  <a:pt x="3" y="29"/>
                </a:lnTo>
                <a:lnTo>
                  <a:pt x="1" y="27"/>
                </a:lnTo>
                <a:lnTo>
                  <a:pt x="1" y="25"/>
                </a:lnTo>
                <a:lnTo>
                  <a:pt x="0" y="23"/>
                </a:lnTo>
                <a:lnTo>
                  <a:pt x="0" y="21"/>
                </a:lnTo>
                <a:lnTo>
                  <a:pt x="0" y="19"/>
                </a:lnTo>
                <a:lnTo>
                  <a:pt x="0" y="16"/>
                </a:lnTo>
                <a:lnTo>
                  <a:pt x="1" y="14"/>
                </a:lnTo>
                <a:lnTo>
                  <a:pt x="3" y="12"/>
                </a:lnTo>
                <a:lnTo>
                  <a:pt x="3" y="9"/>
                </a:lnTo>
                <a:lnTo>
                  <a:pt x="4" y="8"/>
                </a:lnTo>
                <a:lnTo>
                  <a:pt x="8" y="6"/>
                </a:lnTo>
                <a:lnTo>
                  <a:pt x="9" y="5"/>
                </a:lnTo>
                <a:lnTo>
                  <a:pt x="12" y="4"/>
                </a:lnTo>
                <a:lnTo>
                  <a:pt x="14" y="3"/>
                </a:lnTo>
                <a:lnTo>
                  <a:pt x="17" y="1"/>
                </a:lnTo>
                <a:lnTo>
                  <a:pt x="20" y="0"/>
                </a:lnTo>
                <a:lnTo>
                  <a:pt x="23" y="0"/>
                </a:lnTo>
                <a:lnTo>
                  <a:pt x="26" y="0"/>
                </a:lnTo>
                <a:lnTo>
                  <a:pt x="29" y="0"/>
                </a:lnTo>
                <a:lnTo>
                  <a:pt x="33" y="0"/>
                </a:lnTo>
                <a:lnTo>
                  <a:pt x="34" y="1"/>
                </a:lnTo>
                <a:lnTo>
                  <a:pt x="37" y="1"/>
                </a:lnTo>
                <a:lnTo>
                  <a:pt x="40" y="3"/>
                </a:lnTo>
                <a:lnTo>
                  <a:pt x="43" y="4"/>
                </a:lnTo>
                <a:lnTo>
                  <a:pt x="45" y="5"/>
                </a:lnTo>
                <a:lnTo>
                  <a:pt x="47" y="7"/>
                </a:lnTo>
                <a:lnTo>
                  <a:pt x="50" y="8"/>
                </a:lnTo>
                <a:lnTo>
                  <a:pt x="51" y="11"/>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3109" name="Line 102"/>
          <p:cNvSpPr>
            <a:spLocks noChangeShapeType="1"/>
          </p:cNvSpPr>
          <p:nvPr/>
        </p:nvSpPr>
        <p:spPr bwMode="auto">
          <a:xfrm flipH="1">
            <a:off x="6575425" y="5462588"/>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10" name="Line 103"/>
          <p:cNvSpPr>
            <a:spLocks noChangeShapeType="1"/>
          </p:cNvSpPr>
          <p:nvPr/>
        </p:nvSpPr>
        <p:spPr bwMode="auto">
          <a:xfrm flipH="1">
            <a:off x="6545263" y="5465763"/>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11" name="Line 104"/>
          <p:cNvSpPr>
            <a:spLocks noChangeShapeType="1"/>
          </p:cNvSpPr>
          <p:nvPr/>
        </p:nvSpPr>
        <p:spPr bwMode="auto">
          <a:xfrm flipH="1">
            <a:off x="6515100" y="5468938"/>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12" name="Line 105"/>
          <p:cNvSpPr>
            <a:spLocks noChangeShapeType="1"/>
          </p:cNvSpPr>
          <p:nvPr/>
        </p:nvSpPr>
        <p:spPr bwMode="auto">
          <a:xfrm flipH="1">
            <a:off x="6486525" y="5475288"/>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13" name="Line 106"/>
          <p:cNvSpPr>
            <a:spLocks noChangeShapeType="1"/>
          </p:cNvSpPr>
          <p:nvPr/>
        </p:nvSpPr>
        <p:spPr bwMode="auto">
          <a:xfrm flipH="1">
            <a:off x="6456363" y="5478463"/>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14" name="Line 107"/>
          <p:cNvSpPr>
            <a:spLocks noChangeShapeType="1"/>
          </p:cNvSpPr>
          <p:nvPr/>
        </p:nvSpPr>
        <p:spPr bwMode="auto">
          <a:xfrm flipH="1">
            <a:off x="6426200" y="5481638"/>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15" name="Line 108"/>
          <p:cNvSpPr>
            <a:spLocks noChangeShapeType="1"/>
          </p:cNvSpPr>
          <p:nvPr/>
        </p:nvSpPr>
        <p:spPr bwMode="auto">
          <a:xfrm flipH="1">
            <a:off x="6396038" y="5484813"/>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16" name="Line 109"/>
          <p:cNvSpPr>
            <a:spLocks noChangeShapeType="1"/>
          </p:cNvSpPr>
          <p:nvPr/>
        </p:nvSpPr>
        <p:spPr bwMode="auto">
          <a:xfrm flipH="1">
            <a:off x="6365875" y="5491163"/>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17" name="Line 110"/>
          <p:cNvSpPr>
            <a:spLocks noChangeShapeType="1"/>
          </p:cNvSpPr>
          <p:nvPr/>
        </p:nvSpPr>
        <p:spPr bwMode="auto">
          <a:xfrm flipH="1">
            <a:off x="6337300" y="5494338"/>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18" name="Line 111"/>
          <p:cNvSpPr>
            <a:spLocks noChangeShapeType="1"/>
          </p:cNvSpPr>
          <p:nvPr/>
        </p:nvSpPr>
        <p:spPr bwMode="auto">
          <a:xfrm flipH="1">
            <a:off x="6307138" y="5497513"/>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19" name="Line 112"/>
          <p:cNvSpPr>
            <a:spLocks noChangeShapeType="1"/>
          </p:cNvSpPr>
          <p:nvPr/>
        </p:nvSpPr>
        <p:spPr bwMode="auto">
          <a:xfrm flipH="1">
            <a:off x="6276975" y="5502275"/>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20" name="Line 113"/>
          <p:cNvSpPr>
            <a:spLocks noChangeShapeType="1"/>
          </p:cNvSpPr>
          <p:nvPr/>
        </p:nvSpPr>
        <p:spPr bwMode="auto">
          <a:xfrm flipH="1">
            <a:off x="6246813" y="5507038"/>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21" name="Line 114"/>
          <p:cNvSpPr>
            <a:spLocks noChangeShapeType="1"/>
          </p:cNvSpPr>
          <p:nvPr/>
        </p:nvSpPr>
        <p:spPr bwMode="auto">
          <a:xfrm flipH="1">
            <a:off x="6218238" y="5510213"/>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22" name="Line 115"/>
          <p:cNvSpPr>
            <a:spLocks noChangeShapeType="1"/>
          </p:cNvSpPr>
          <p:nvPr/>
        </p:nvSpPr>
        <p:spPr bwMode="auto">
          <a:xfrm flipH="1">
            <a:off x="6188075" y="5514975"/>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23" name="Line 116"/>
          <p:cNvSpPr>
            <a:spLocks noChangeShapeType="1"/>
          </p:cNvSpPr>
          <p:nvPr/>
        </p:nvSpPr>
        <p:spPr bwMode="auto">
          <a:xfrm flipH="1">
            <a:off x="6157913" y="5518150"/>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24" name="Line 117"/>
          <p:cNvSpPr>
            <a:spLocks noChangeShapeType="1"/>
          </p:cNvSpPr>
          <p:nvPr/>
        </p:nvSpPr>
        <p:spPr bwMode="auto">
          <a:xfrm flipH="1">
            <a:off x="6127750" y="5522913"/>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25" name="Line 118"/>
          <p:cNvSpPr>
            <a:spLocks noChangeShapeType="1"/>
          </p:cNvSpPr>
          <p:nvPr/>
        </p:nvSpPr>
        <p:spPr bwMode="auto">
          <a:xfrm flipH="1">
            <a:off x="6099175" y="5527675"/>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26" name="Line 119"/>
          <p:cNvSpPr>
            <a:spLocks noChangeShapeType="1"/>
          </p:cNvSpPr>
          <p:nvPr/>
        </p:nvSpPr>
        <p:spPr bwMode="auto">
          <a:xfrm flipH="1">
            <a:off x="6069013" y="5530850"/>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27" name="Line 120"/>
          <p:cNvSpPr>
            <a:spLocks noChangeShapeType="1"/>
          </p:cNvSpPr>
          <p:nvPr/>
        </p:nvSpPr>
        <p:spPr bwMode="auto">
          <a:xfrm flipH="1">
            <a:off x="6038850" y="5534025"/>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28" name="Line 121"/>
          <p:cNvSpPr>
            <a:spLocks noChangeShapeType="1"/>
          </p:cNvSpPr>
          <p:nvPr/>
        </p:nvSpPr>
        <p:spPr bwMode="auto">
          <a:xfrm flipH="1">
            <a:off x="6008688" y="5540375"/>
            <a:ext cx="6350"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29" name="Line 122"/>
          <p:cNvSpPr>
            <a:spLocks noChangeShapeType="1"/>
          </p:cNvSpPr>
          <p:nvPr/>
        </p:nvSpPr>
        <p:spPr bwMode="auto">
          <a:xfrm flipH="1">
            <a:off x="5980113" y="5543550"/>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30" name="Line 123"/>
          <p:cNvSpPr>
            <a:spLocks noChangeShapeType="1"/>
          </p:cNvSpPr>
          <p:nvPr/>
        </p:nvSpPr>
        <p:spPr bwMode="auto">
          <a:xfrm flipH="1">
            <a:off x="5949950" y="5546725"/>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31" name="Line 124"/>
          <p:cNvSpPr>
            <a:spLocks noChangeShapeType="1"/>
          </p:cNvSpPr>
          <p:nvPr/>
        </p:nvSpPr>
        <p:spPr bwMode="auto">
          <a:xfrm flipH="1">
            <a:off x="5919788" y="5551488"/>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32" name="Line 125"/>
          <p:cNvSpPr>
            <a:spLocks noChangeShapeType="1"/>
          </p:cNvSpPr>
          <p:nvPr/>
        </p:nvSpPr>
        <p:spPr bwMode="auto">
          <a:xfrm flipH="1">
            <a:off x="5889625" y="5556250"/>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33" name="Line 126"/>
          <p:cNvSpPr>
            <a:spLocks noChangeShapeType="1"/>
          </p:cNvSpPr>
          <p:nvPr/>
        </p:nvSpPr>
        <p:spPr bwMode="auto">
          <a:xfrm flipH="1">
            <a:off x="5861050" y="5559425"/>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34" name="Line 127"/>
          <p:cNvSpPr>
            <a:spLocks noChangeShapeType="1"/>
          </p:cNvSpPr>
          <p:nvPr/>
        </p:nvSpPr>
        <p:spPr bwMode="auto">
          <a:xfrm flipH="1">
            <a:off x="5830888" y="5564188"/>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35" name="Line 128"/>
          <p:cNvSpPr>
            <a:spLocks noChangeShapeType="1"/>
          </p:cNvSpPr>
          <p:nvPr/>
        </p:nvSpPr>
        <p:spPr bwMode="auto">
          <a:xfrm flipH="1">
            <a:off x="5800725" y="5567363"/>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36" name="Line 129"/>
          <p:cNvSpPr>
            <a:spLocks noChangeShapeType="1"/>
          </p:cNvSpPr>
          <p:nvPr/>
        </p:nvSpPr>
        <p:spPr bwMode="auto">
          <a:xfrm flipH="1">
            <a:off x="5770563" y="5572125"/>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37" name="Line 130"/>
          <p:cNvSpPr>
            <a:spLocks noChangeShapeType="1"/>
          </p:cNvSpPr>
          <p:nvPr/>
        </p:nvSpPr>
        <p:spPr bwMode="auto">
          <a:xfrm flipH="1">
            <a:off x="5741988" y="5576888"/>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38" name="Line 131"/>
          <p:cNvSpPr>
            <a:spLocks noChangeShapeType="1"/>
          </p:cNvSpPr>
          <p:nvPr/>
        </p:nvSpPr>
        <p:spPr bwMode="auto">
          <a:xfrm flipH="1">
            <a:off x="5711825" y="5580063"/>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39" name="Line 132"/>
          <p:cNvSpPr>
            <a:spLocks noChangeShapeType="1"/>
          </p:cNvSpPr>
          <p:nvPr/>
        </p:nvSpPr>
        <p:spPr bwMode="auto">
          <a:xfrm flipH="1">
            <a:off x="5681663" y="5583238"/>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40" name="Line 133"/>
          <p:cNvSpPr>
            <a:spLocks noChangeShapeType="1"/>
          </p:cNvSpPr>
          <p:nvPr/>
        </p:nvSpPr>
        <p:spPr bwMode="auto">
          <a:xfrm flipH="1">
            <a:off x="5651500" y="5589588"/>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41" name="Line 134"/>
          <p:cNvSpPr>
            <a:spLocks noChangeShapeType="1"/>
          </p:cNvSpPr>
          <p:nvPr/>
        </p:nvSpPr>
        <p:spPr bwMode="auto">
          <a:xfrm flipH="1">
            <a:off x="5622925" y="5592763"/>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42" name="Line 135"/>
          <p:cNvSpPr>
            <a:spLocks noChangeShapeType="1"/>
          </p:cNvSpPr>
          <p:nvPr/>
        </p:nvSpPr>
        <p:spPr bwMode="auto">
          <a:xfrm flipH="1">
            <a:off x="5592763" y="5595938"/>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43" name="Line 136"/>
          <p:cNvSpPr>
            <a:spLocks noChangeShapeType="1"/>
          </p:cNvSpPr>
          <p:nvPr/>
        </p:nvSpPr>
        <p:spPr bwMode="auto">
          <a:xfrm flipH="1">
            <a:off x="5562600" y="5600700"/>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44" name="Line 137"/>
          <p:cNvSpPr>
            <a:spLocks noChangeShapeType="1"/>
          </p:cNvSpPr>
          <p:nvPr/>
        </p:nvSpPr>
        <p:spPr bwMode="auto">
          <a:xfrm flipH="1">
            <a:off x="5532438" y="5603875"/>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45" name="Line 138"/>
          <p:cNvSpPr>
            <a:spLocks noChangeShapeType="1"/>
          </p:cNvSpPr>
          <p:nvPr/>
        </p:nvSpPr>
        <p:spPr bwMode="auto">
          <a:xfrm flipH="1">
            <a:off x="5503863" y="5608638"/>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46" name="Line 139"/>
          <p:cNvSpPr>
            <a:spLocks noChangeShapeType="1"/>
          </p:cNvSpPr>
          <p:nvPr/>
        </p:nvSpPr>
        <p:spPr bwMode="auto">
          <a:xfrm flipH="1">
            <a:off x="5473700" y="5613400"/>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47" name="Line 140"/>
          <p:cNvSpPr>
            <a:spLocks noChangeShapeType="1"/>
          </p:cNvSpPr>
          <p:nvPr/>
        </p:nvSpPr>
        <p:spPr bwMode="auto">
          <a:xfrm flipH="1">
            <a:off x="5443538" y="5616575"/>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48" name="Line 141"/>
          <p:cNvSpPr>
            <a:spLocks noChangeShapeType="1"/>
          </p:cNvSpPr>
          <p:nvPr/>
        </p:nvSpPr>
        <p:spPr bwMode="auto">
          <a:xfrm flipH="1">
            <a:off x="5413375" y="5619750"/>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49" name="Line 142"/>
          <p:cNvSpPr>
            <a:spLocks noChangeShapeType="1"/>
          </p:cNvSpPr>
          <p:nvPr/>
        </p:nvSpPr>
        <p:spPr bwMode="auto">
          <a:xfrm flipH="1">
            <a:off x="5384800" y="5626100"/>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50" name="Line 143"/>
          <p:cNvSpPr>
            <a:spLocks noChangeShapeType="1"/>
          </p:cNvSpPr>
          <p:nvPr/>
        </p:nvSpPr>
        <p:spPr bwMode="auto">
          <a:xfrm flipH="1">
            <a:off x="5354638" y="5629275"/>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51" name="Line 144"/>
          <p:cNvSpPr>
            <a:spLocks noChangeShapeType="1"/>
          </p:cNvSpPr>
          <p:nvPr/>
        </p:nvSpPr>
        <p:spPr bwMode="auto">
          <a:xfrm flipH="1">
            <a:off x="5324475" y="5632450"/>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52" name="Line 145"/>
          <p:cNvSpPr>
            <a:spLocks noChangeShapeType="1"/>
          </p:cNvSpPr>
          <p:nvPr/>
        </p:nvSpPr>
        <p:spPr bwMode="auto">
          <a:xfrm flipH="1">
            <a:off x="5294313" y="5635625"/>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53" name="Line 146"/>
          <p:cNvSpPr>
            <a:spLocks noChangeShapeType="1"/>
          </p:cNvSpPr>
          <p:nvPr/>
        </p:nvSpPr>
        <p:spPr bwMode="auto">
          <a:xfrm flipH="1">
            <a:off x="5264150" y="5641975"/>
            <a:ext cx="6350"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54" name="Line 147"/>
          <p:cNvSpPr>
            <a:spLocks noChangeShapeType="1"/>
          </p:cNvSpPr>
          <p:nvPr/>
        </p:nvSpPr>
        <p:spPr bwMode="auto">
          <a:xfrm flipH="1">
            <a:off x="5235575" y="5645150"/>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55" name="Line 148"/>
          <p:cNvSpPr>
            <a:spLocks noChangeShapeType="1"/>
          </p:cNvSpPr>
          <p:nvPr/>
        </p:nvSpPr>
        <p:spPr bwMode="auto">
          <a:xfrm flipH="1">
            <a:off x="5205413" y="5648325"/>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56" name="Line 149"/>
          <p:cNvSpPr>
            <a:spLocks noChangeShapeType="1"/>
          </p:cNvSpPr>
          <p:nvPr/>
        </p:nvSpPr>
        <p:spPr bwMode="auto">
          <a:xfrm flipH="1">
            <a:off x="5175250" y="5653088"/>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57" name="Line 150"/>
          <p:cNvSpPr>
            <a:spLocks noChangeShapeType="1"/>
          </p:cNvSpPr>
          <p:nvPr/>
        </p:nvSpPr>
        <p:spPr bwMode="auto">
          <a:xfrm flipH="1">
            <a:off x="5145088" y="5657850"/>
            <a:ext cx="6350"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58" name="Line 151"/>
          <p:cNvSpPr>
            <a:spLocks noChangeShapeType="1"/>
          </p:cNvSpPr>
          <p:nvPr/>
        </p:nvSpPr>
        <p:spPr bwMode="auto">
          <a:xfrm flipH="1">
            <a:off x="5116513" y="5661025"/>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59" name="Line 152"/>
          <p:cNvSpPr>
            <a:spLocks noChangeShapeType="1"/>
          </p:cNvSpPr>
          <p:nvPr/>
        </p:nvSpPr>
        <p:spPr bwMode="auto">
          <a:xfrm flipH="1">
            <a:off x="5086350" y="5665788"/>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60" name="Line 153"/>
          <p:cNvSpPr>
            <a:spLocks noChangeShapeType="1"/>
          </p:cNvSpPr>
          <p:nvPr/>
        </p:nvSpPr>
        <p:spPr bwMode="auto">
          <a:xfrm flipH="1">
            <a:off x="5056188" y="5668963"/>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61" name="Line 154"/>
          <p:cNvSpPr>
            <a:spLocks noChangeShapeType="1"/>
          </p:cNvSpPr>
          <p:nvPr/>
        </p:nvSpPr>
        <p:spPr bwMode="auto">
          <a:xfrm flipH="1">
            <a:off x="5026025" y="5673725"/>
            <a:ext cx="6350"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62" name="Line 155"/>
          <p:cNvSpPr>
            <a:spLocks noChangeShapeType="1"/>
          </p:cNvSpPr>
          <p:nvPr/>
        </p:nvSpPr>
        <p:spPr bwMode="auto">
          <a:xfrm flipH="1">
            <a:off x="4997450" y="5678488"/>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63" name="Line 156"/>
          <p:cNvSpPr>
            <a:spLocks noChangeShapeType="1"/>
          </p:cNvSpPr>
          <p:nvPr/>
        </p:nvSpPr>
        <p:spPr bwMode="auto">
          <a:xfrm flipH="1">
            <a:off x="4967288" y="5681663"/>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64" name="Line 157"/>
          <p:cNvSpPr>
            <a:spLocks noChangeShapeType="1"/>
          </p:cNvSpPr>
          <p:nvPr/>
        </p:nvSpPr>
        <p:spPr bwMode="auto">
          <a:xfrm flipH="1">
            <a:off x="4937125" y="5684838"/>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65" name="Line 158"/>
          <p:cNvSpPr>
            <a:spLocks noChangeShapeType="1"/>
          </p:cNvSpPr>
          <p:nvPr/>
        </p:nvSpPr>
        <p:spPr bwMode="auto">
          <a:xfrm flipH="1">
            <a:off x="4906963" y="5691188"/>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66" name="Line 159"/>
          <p:cNvSpPr>
            <a:spLocks noChangeShapeType="1"/>
          </p:cNvSpPr>
          <p:nvPr/>
        </p:nvSpPr>
        <p:spPr bwMode="auto">
          <a:xfrm flipH="1">
            <a:off x="4878388" y="5694363"/>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67" name="Line 160"/>
          <p:cNvSpPr>
            <a:spLocks noChangeShapeType="1"/>
          </p:cNvSpPr>
          <p:nvPr/>
        </p:nvSpPr>
        <p:spPr bwMode="auto">
          <a:xfrm flipH="1">
            <a:off x="4848225" y="5697538"/>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68" name="Line 161"/>
          <p:cNvSpPr>
            <a:spLocks noChangeShapeType="1"/>
          </p:cNvSpPr>
          <p:nvPr/>
        </p:nvSpPr>
        <p:spPr bwMode="auto">
          <a:xfrm flipH="1">
            <a:off x="4818063" y="5702300"/>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69" name="Line 162"/>
          <p:cNvSpPr>
            <a:spLocks noChangeShapeType="1"/>
          </p:cNvSpPr>
          <p:nvPr/>
        </p:nvSpPr>
        <p:spPr bwMode="auto">
          <a:xfrm flipH="1">
            <a:off x="4787900" y="5707063"/>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70" name="Line 163"/>
          <p:cNvSpPr>
            <a:spLocks noChangeShapeType="1"/>
          </p:cNvSpPr>
          <p:nvPr/>
        </p:nvSpPr>
        <p:spPr bwMode="auto">
          <a:xfrm flipH="1">
            <a:off x="4760913" y="5710238"/>
            <a:ext cx="3175"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71" name="Freeform 164"/>
          <p:cNvSpPr>
            <a:spLocks/>
          </p:cNvSpPr>
          <p:nvPr/>
        </p:nvSpPr>
        <p:spPr bwMode="auto">
          <a:xfrm>
            <a:off x="4676775" y="5684838"/>
            <a:ext cx="84138" cy="63500"/>
          </a:xfrm>
          <a:custGeom>
            <a:avLst/>
            <a:gdLst>
              <a:gd name="T0" fmla="*/ 2147483646 w 53"/>
              <a:gd name="T1" fmla="*/ 2147483646 h 40"/>
              <a:gd name="T2" fmla="*/ 2147483646 w 53"/>
              <a:gd name="T3" fmla="*/ 2147483646 h 40"/>
              <a:gd name="T4" fmla="*/ 2147483646 w 53"/>
              <a:gd name="T5" fmla="*/ 2147483646 h 40"/>
              <a:gd name="T6" fmla="*/ 2147483646 w 53"/>
              <a:gd name="T7" fmla="*/ 2147483646 h 40"/>
              <a:gd name="T8" fmla="*/ 2147483646 w 53"/>
              <a:gd name="T9" fmla="*/ 2147483646 h 40"/>
              <a:gd name="T10" fmla="*/ 2147483646 w 53"/>
              <a:gd name="T11" fmla="*/ 2147483646 h 40"/>
              <a:gd name="T12" fmla="*/ 2147483646 w 53"/>
              <a:gd name="T13" fmla="*/ 2147483646 h 40"/>
              <a:gd name="T14" fmla="*/ 2147483646 w 53"/>
              <a:gd name="T15" fmla="*/ 2147483646 h 40"/>
              <a:gd name="T16" fmla="*/ 2147483646 w 53"/>
              <a:gd name="T17" fmla="*/ 2147483646 h 40"/>
              <a:gd name="T18" fmla="*/ 2147483646 w 53"/>
              <a:gd name="T19" fmla="*/ 2147483646 h 40"/>
              <a:gd name="T20" fmla="*/ 2147483646 w 53"/>
              <a:gd name="T21" fmla="*/ 2147483646 h 40"/>
              <a:gd name="T22" fmla="*/ 2147483646 w 53"/>
              <a:gd name="T23" fmla="*/ 2147483646 h 40"/>
              <a:gd name="T24" fmla="*/ 2147483646 w 53"/>
              <a:gd name="T25" fmla="*/ 2147483646 h 40"/>
              <a:gd name="T26" fmla="*/ 2147483646 w 53"/>
              <a:gd name="T27" fmla="*/ 2147483646 h 40"/>
              <a:gd name="T28" fmla="*/ 2147483646 w 53"/>
              <a:gd name="T29" fmla="*/ 2147483646 h 40"/>
              <a:gd name="T30" fmla="*/ 2147483646 w 53"/>
              <a:gd name="T31" fmla="*/ 2147483646 h 40"/>
              <a:gd name="T32" fmla="*/ 2147483646 w 53"/>
              <a:gd name="T33" fmla="*/ 2147483646 h 40"/>
              <a:gd name="T34" fmla="*/ 2147483646 w 53"/>
              <a:gd name="T35" fmla="*/ 2147483646 h 40"/>
              <a:gd name="T36" fmla="*/ 2147483646 w 53"/>
              <a:gd name="T37" fmla="*/ 2147483646 h 40"/>
              <a:gd name="T38" fmla="*/ 2147483646 w 53"/>
              <a:gd name="T39" fmla="*/ 2147483646 h 40"/>
              <a:gd name="T40" fmla="*/ 2147483646 w 53"/>
              <a:gd name="T41" fmla="*/ 2147483646 h 40"/>
              <a:gd name="T42" fmla="*/ 2147483646 w 53"/>
              <a:gd name="T43" fmla="*/ 2147483646 h 40"/>
              <a:gd name="T44" fmla="*/ 2147483646 w 53"/>
              <a:gd name="T45" fmla="*/ 2147483646 h 40"/>
              <a:gd name="T46" fmla="*/ 2147483646 w 53"/>
              <a:gd name="T47" fmla="*/ 2147483646 h 40"/>
              <a:gd name="T48" fmla="*/ 2147483646 w 53"/>
              <a:gd name="T49" fmla="*/ 2147483646 h 40"/>
              <a:gd name="T50" fmla="*/ 2147483646 w 53"/>
              <a:gd name="T51" fmla="*/ 2147483646 h 40"/>
              <a:gd name="T52" fmla="*/ 2147483646 w 53"/>
              <a:gd name="T53" fmla="*/ 2147483646 h 40"/>
              <a:gd name="T54" fmla="*/ 0 w 53"/>
              <a:gd name="T55" fmla="*/ 2147483646 h 40"/>
              <a:gd name="T56" fmla="*/ 0 w 53"/>
              <a:gd name="T57" fmla="*/ 2147483646 h 40"/>
              <a:gd name="T58" fmla="*/ 0 w 53"/>
              <a:gd name="T59" fmla="*/ 2147483646 h 40"/>
              <a:gd name="T60" fmla="*/ 0 w 53"/>
              <a:gd name="T61" fmla="*/ 2147483646 h 40"/>
              <a:gd name="T62" fmla="*/ 0 w 53"/>
              <a:gd name="T63" fmla="*/ 2147483646 h 40"/>
              <a:gd name="T64" fmla="*/ 0 w 53"/>
              <a:gd name="T65" fmla="*/ 2147483646 h 40"/>
              <a:gd name="T66" fmla="*/ 2147483646 w 53"/>
              <a:gd name="T67" fmla="*/ 2147483646 h 40"/>
              <a:gd name="T68" fmla="*/ 2147483646 w 53"/>
              <a:gd name="T69" fmla="*/ 2147483646 h 40"/>
              <a:gd name="T70" fmla="*/ 2147483646 w 53"/>
              <a:gd name="T71" fmla="*/ 2147483646 h 40"/>
              <a:gd name="T72" fmla="*/ 2147483646 w 53"/>
              <a:gd name="T73" fmla="*/ 2147483646 h 40"/>
              <a:gd name="T74" fmla="*/ 2147483646 w 53"/>
              <a:gd name="T75" fmla="*/ 2147483646 h 40"/>
              <a:gd name="T76" fmla="*/ 2147483646 w 53"/>
              <a:gd name="T77" fmla="*/ 2147483646 h 40"/>
              <a:gd name="T78" fmla="*/ 2147483646 w 53"/>
              <a:gd name="T79" fmla="*/ 2147483646 h 40"/>
              <a:gd name="T80" fmla="*/ 2147483646 w 53"/>
              <a:gd name="T81" fmla="*/ 2147483646 h 40"/>
              <a:gd name="T82" fmla="*/ 2147483646 w 53"/>
              <a:gd name="T83" fmla="*/ 2147483646 h 40"/>
              <a:gd name="T84" fmla="*/ 2147483646 w 53"/>
              <a:gd name="T85" fmla="*/ 2147483646 h 40"/>
              <a:gd name="T86" fmla="*/ 2147483646 w 53"/>
              <a:gd name="T87" fmla="*/ 0 h 40"/>
              <a:gd name="T88" fmla="*/ 2147483646 w 53"/>
              <a:gd name="T89" fmla="*/ 0 h 40"/>
              <a:gd name="T90" fmla="*/ 2147483646 w 53"/>
              <a:gd name="T91" fmla="*/ 0 h 40"/>
              <a:gd name="T92" fmla="*/ 2147483646 w 53"/>
              <a:gd name="T93" fmla="*/ 2147483646 h 40"/>
              <a:gd name="T94" fmla="*/ 2147483646 w 53"/>
              <a:gd name="T95" fmla="*/ 2147483646 h 40"/>
              <a:gd name="T96" fmla="*/ 2147483646 w 53"/>
              <a:gd name="T97" fmla="*/ 2147483646 h 40"/>
              <a:gd name="T98" fmla="*/ 2147483646 w 53"/>
              <a:gd name="T99" fmla="*/ 2147483646 h 40"/>
              <a:gd name="T100" fmla="*/ 2147483646 w 53"/>
              <a:gd name="T101" fmla="*/ 2147483646 h 40"/>
              <a:gd name="T102" fmla="*/ 2147483646 w 53"/>
              <a:gd name="T103" fmla="*/ 2147483646 h 40"/>
              <a:gd name="T104" fmla="*/ 2147483646 w 53"/>
              <a:gd name="T105" fmla="*/ 2147483646 h 40"/>
              <a:gd name="T106" fmla="*/ 2147483646 w 53"/>
              <a:gd name="T107" fmla="*/ 2147483646 h 40"/>
              <a:gd name="T108" fmla="*/ 2147483646 w 53"/>
              <a:gd name="T109" fmla="*/ 2147483646 h 40"/>
              <a:gd name="T110" fmla="*/ 2147483646 w 53"/>
              <a:gd name="T111" fmla="*/ 2147483646 h 40"/>
              <a:gd name="T112" fmla="*/ 2147483646 w 53"/>
              <a:gd name="T113" fmla="*/ 2147483646 h 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3"/>
              <a:gd name="T172" fmla="*/ 0 h 40"/>
              <a:gd name="T173" fmla="*/ 53 w 53"/>
              <a:gd name="T174" fmla="*/ 40 h 4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3" h="40">
                <a:moveTo>
                  <a:pt x="53" y="16"/>
                </a:moveTo>
                <a:lnTo>
                  <a:pt x="53" y="19"/>
                </a:lnTo>
                <a:lnTo>
                  <a:pt x="53" y="21"/>
                </a:lnTo>
                <a:lnTo>
                  <a:pt x="53" y="23"/>
                </a:lnTo>
                <a:lnTo>
                  <a:pt x="53" y="25"/>
                </a:lnTo>
                <a:lnTo>
                  <a:pt x="52" y="28"/>
                </a:lnTo>
                <a:lnTo>
                  <a:pt x="50" y="30"/>
                </a:lnTo>
                <a:lnTo>
                  <a:pt x="48" y="31"/>
                </a:lnTo>
                <a:lnTo>
                  <a:pt x="47" y="33"/>
                </a:lnTo>
                <a:lnTo>
                  <a:pt x="45" y="35"/>
                </a:lnTo>
                <a:lnTo>
                  <a:pt x="42" y="36"/>
                </a:lnTo>
                <a:lnTo>
                  <a:pt x="39" y="38"/>
                </a:lnTo>
                <a:lnTo>
                  <a:pt x="38" y="38"/>
                </a:lnTo>
                <a:lnTo>
                  <a:pt x="34" y="39"/>
                </a:lnTo>
                <a:lnTo>
                  <a:pt x="31" y="40"/>
                </a:lnTo>
                <a:lnTo>
                  <a:pt x="28" y="40"/>
                </a:lnTo>
                <a:lnTo>
                  <a:pt x="25" y="40"/>
                </a:lnTo>
                <a:lnTo>
                  <a:pt x="22" y="40"/>
                </a:lnTo>
                <a:lnTo>
                  <a:pt x="19" y="39"/>
                </a:lnTo>
                <a:lnTo>
                  <a:pt x="17" y="39"/>
                </a:lnTo>
                <a:lnTo>
                  <a:pt x="14" y="38"/>
                </a:lnTo>
                <a:lnTo>
                  <a:pt x="11" y="37"/>
                </a:lnTo>
                <a:lnTo>
                  <a:pt x="9" y="36"/>
                </a:lnTo>
                <a:lnTo>
                  <a:pt x="6" y="33"/>
                </a:lnTo>
                <a:lnTo>
                  <a:pt x="5" y="32"/>
                </a:lnTo>
                <a:lnTo>
                  <a:pt x="3" y="30"/>
                </a:lnTo>
                <a:lnTo>
                  <a:pt x="2" y="28"/>
                </a:lnTo>
                <a:lnTo>
                  <a:pt x="0" y="27"/>
                </a:lnTo>
                <a:lnTo>
                  <a:pt x="0" y="24"/>
                </a:lnTo>
                <a:lnTo>
                  <a:pt x="0" y="22"/>
                </a:lnTo>
                <a:lnTo>
                  <a:pt x="0" y="20"/>
                </a:lnTo>
                <a:lnTo>
                  <a:pt x="0" y="17"/>
                </a:lnTo>
                <a:lnTo>
                  <a:pt x="0" y="15"/>
                </a:lnTo>
                <a:lnTo>
                  <a:pt x="2" y="13"/>
                </a:lnTo>
                <a:lnTo>
                  <a:pt x="3" y="11"/>
                </a:lnTo>
                <a:lnTo>
                  <a:pt x="5" y="9"/>
                </a:lnTo>
                <a:lnTo>
                  <a:pt x="6" y="7"/>
                </a:lnTo>
                <a:lnTo>
                  <a:pt x="8" y="6"/>
                </a:lnTo>
                <a:lnTo>
                  <a:pt x="11" y="5"/>
                </a:lnTo>
                <a:lnTo>
                  <a:pt x="13" y="4"/>
                </a:lnTo>
                <a:lnTo>
                  <a:pt x="16" y="3"/>
                </a:lnTo>
                <a:lnTo>
                  <a:pt x="19" y="1"/>
                </a:lnTo>
                <a:lnTo>
                  <a:pt x="22" y="1"/>
                </a:lnTo>
                <a:lnTo>
                  <a:pt x="25" y="0"/>
                </a:lnTo>
                <a:lnTo>
                  <a:pt x="28" y="0"/>
                </a:lnTo>
                <a:lnTo>
                  <a:pt x="30" y="0"/>
                </a:lnTo>
                <a:lnTo>
                  <a:pt x="33" y="1"/>
                </a:lnTo>
                <a:lnTo>
                  <a:pt x="36" y="1"/>
                </a:lnTo>
                <a:lnTo>
                  <a:pt x="39" y="3"/>
                </a:lnTo>
                <a:lnTo>
                  <a:pt x="42" y="4"/>
                </a:lnTo>
                <a:lnTo>
                  <a:pt x="44" y="5"/>
                </a:lnTo>
                <a:lnTo>
                  <a:pt x="47" y="7"/>
                </a:lnTo>
                <a:lnTo>
                  <a:pt x="48" y="8"/>
                </a:lnTo>
                <a:lnTo>
                  <a:pt x="50" y="11"/>
                </a:lnTo>
                <a:lnTo>
                  <a:pt x="52" y="13"/>
                </a:lnTo>
                <a:lnTo>
                  <a:pt x="52" y="14"/>
                </a:lnTo>
                <a:lnTo>
                  <a:pt x="53" y="16"/>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3172" name="Rectangle 165"/>
          <p:cNvSpPr>
            <a:spLocks noChangeArrowheads="1"/>
          </p:cNvSpPr>
          <p:nvPr/>
        </p:nvSpPr>
        <p:spPr bwMode="auto">
          <a:xfrm>
            <a:off x="3463925" y="5854700"/>
            <a:ext cx="1489075" cy="339725"/>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3173" name="Rectangle 166"/>
          <p:cNvSpPr>
            <a:spLocks noChangeArrowheads="1"/>
          </p:cNvSpPr>
          <p:nvPr/>
        </p:nvSpPr>
        <p:spPr bwMode="auto">
          <a:xfrm>
            <a:off x="3954463" y="5949950"/>
            <a:ext cx="5000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u="sng">
                <a:solidFill>
                  <a:srgbClr val="000000"/>
                </a:solidFill>
                <a:latin typeface="Arial Narrow" panose="020B0606020202030204" pitchFamily="34" charset="0"/>
              </a:rPr>
              <a:t>:POST</a:t>
            </a:r>
            <a:endParaRPr lang="en-US" altLang="en-US" sz="1600">
              <a:latin typeface="Arial Narrow" panose="020B0606020202030204" pitchFamily="34" charset="0"/>
            </a:endParaRPr>
          </a:p>
        </p:txBody>
      </p:sp>
      <p:sp>
        <p:nvSpPr>
          <p:cNvPr id="43174" name="Freeform 167"/>
          <p:cNvSpPr>
            <a:spLocks/>
          </p:cNvSpPr>
          <p:nvPr/>
        </p:nvSpPr>
        <p:spPr bwMode="auto">
          <a:xfrm>
            <a:off x="2381250" y="2516188"/>
            <a:ext cx="280988" cy="206375"/>
          </a:xfrm>
          <a:custGeom>
            <a:avLst/>
            <a:gdLst>
              <a:gd name="T0" fmla="*/ 0 w 177"/>
              <a:gd name="T1" fmla="*/ 2147483646 h 130"/>
              <a:gd name="T2" fmla="*/ 2147483646 w 177"/>
              <a:gd name="T3" fmla="*/ 2147483646 h 130"/>
              <a:gd name="T4" fmla="*/ 2147483646 w 177"/>
              <a:gd name="T5" fmla="*/ 2147483646 h 130"/>
              <a:gd name="T6" fmla="*/ 2147483646 w 177"/>
              <a:gd name="T7" fmla="*/ 2147483646 h 130"/>
              <a:gd name="T8" fmla="*/ 2147483646 w 177"/>
              <a:gd name="T9" fmla="*/ 2147483646 h 130"/>
              <a:gd name="T10" fmla="*/ 2147483646 w 177"/>
              <a:gd name="T11" fmla="*/ 2147483646 h 130"/>
              <a:gd name="T12" fmla="*/ 2147483646 w 177"/>
              <a:gd name="T13" fmla="*/ 0 h 130"/>
              <a:gd name="T14" fmla="*/ 2147483646 w 177"/>
              <a:gd name="T15" fmla="*/ 2147483646 h 130"/>
              <a:gd name="T16" fmla="*/ 2147483646 w 177"/>
              <a:gd name="T17" fmla="*/ 2147483646 h 130"/>
              <a:gd name="T18" fmla="*/ 2147483646 w 177"/>
              <a:gd name="T19" fmla="*/ 2147483646 h 130"/>
              <a:gd name="T20" fmla="*/ 2147483646 w 177"/>
              <a:gd name="T21" fmla="*/ 2147483646 h 130"/>
              <a:gd name="T22" fmla="*/ 2147483646 w 177"/>
              <a:gd name="T23" fmla="*/ 2147483646 h 130"/>
              <a:gd name="T24" fmla="*/ 2147483646 w 177"/>
              <a:gd name="T25" fmla="*/ 2147483646 h 130"/>
              <a:gd name="T26" fmla="*/ 2147483646 w 177"/>
              <a:gd name="T27" fmla="*/ 2147483646 h 130"/>
              <a:gd name="T28" fmla="*/ 2147483646 w 177"/>
              <a:gd name="T29" fmla="*/ 2147483646 h 130"/>
              <a:gd name="T30" fmla="*/ 2147483646 w 177"/>
              <a:gd name="T31" fmla="*/ 2147483646 h 130"/>
              <a:gd name="T32" fmla="*/ 2147483646 w 177"/>
              <a:gd name="T33" fmla="*/ 2147483646 h 130"/>
              <a:gd name="T34" fmla="*/ 2147483646 w 177"/>
              <a:gd name="T35" fmla="*/ 2147483646 h 130"/>
              <a:gd name="T36" fmla="*/ 2147483646 w 177"/>
              <a:gd name="T37" fmla="*/ 2147483646 h 130"/>
              <a:gd name="T38" fmla="*/ 2147483646 w 177"/>
              <a:gd name="T39" fmla="*/ 2147483646 h 130"/>
              <a:gd name="T40" fmla="*/ 2147483646 w 177"/>
              <a:gd name="T41" fmla="*/ 2147483646 h 130"/>
              <a:gd name="T42" fmla="*/ 2147483646 w 177"/>
              <a:gd name="T43" fmla="*/ 2147483646 h 130"/>
              <a:gd name="T44" fmla="*/ 2147483646 w 177"/>
              <a:gd name="T45" fmla="*/ 2147483646 h 130"/>
              <a:gd name="T46" fmla="*/ 2147483646 w 177"/>
              <a:gd name="T47" fmla="*/ 2147483646 h 130"/>
              <a:gd name="T48" fmla="*/ 0 w 177"/>
              <a:gd name="T49" fmla="*/ 2147483646 h 13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7"/>
              <a:gd name="T76" fmla="*/ 0 h 130"/>
              <a:gd name="T77" fmla="*/ 177 w 177"/>
              <a:gd name="T78" fmla="*/ 130 h 13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7" h="130">
                <a:moveTo>
                  <a:pt x="0" y="64"/>
                </a:moveTo>
                <a:lnTo>
                  <a:pt x="3" y="48"/>
                </a:lnTo>
                <a:lnTo>
                  <a:pt x="13" y="32"/>
                </a:lnTo>
                <a:lnTo>
                  <a:pt x="27" y="20"/>
                </a:lnTo>
                <a:lnTo>
                  <a:pt x="44" y="10"/>
                </a:lnTo>
                <a:lnTo>
                  <a:pt x="66" y="3"/>
                </a:lnTo>
                <a:lnTo>
                  <a:pt x="88" y="0"/>
                </a:lnTo>
                <a:lnTo>
                  <a:pt x="111" y="3"/>
                </a:lnTo>
                <a:lnTo>
                  <a:pt x="131" y="10"/>
                </a:lnTo>
                <a:lnTo>
                  <a:pt x="150" y="20"/>
                </a:lnTo>
                <a:lnTo>
                  <a:pt x="164" y="32"/>
                </a:lnTo>
                <a:lnTo>
                  <a:pt x="174" y="48"/>
                </a:lnTo>
                <a:lnTo>
                  <a:pt x="177" y="64"/>
                </a:lnTo>
                <a:lnTo>
                  <a:pt x="174" y="82"/>
                </a:lnTo>
                <a:lnTo>
                  <a:pt x="164" y="97"/>
                </a:lnTo>
                <a:lnTo>
                  <a:pt x="150" y="110"/>
                </a:lnTo>
                <a:lnTo>
                  <a:pt x="131" y="121"/>
                </a:lnTo>
                <a:lnTo>
                  <a:pt x="111" y="127"/>
                </a:lnTo>
                <a:lnTo>
                  <a:pt x="88" y="130"/>
                </a:lnTo>
                <a:lnTo>
                  <a:pt x="66" y="127"/>
                </a:lnTo>
                <a:lnTo>
                  <a:pt x="44" y="121"/>
                </a:lnTo>
                <a:lnTo>
                  <a:pt x="27" y="110"/>
                </a:lnTo>
                <a:lnTo>
                  <a:pt x="13" y="97"/>
                </a:lnTo>
                <a:lnTo>
                  <a:pt x="3" y="82"/>
                </a:lnTo>
                <a:lnTo>
                  <a:pt x="0" y="64"/>
                </a:lnTo>
                <a:close/>
              </a:path>
            </a:pathLst>
          </a:custGeom>
          <a:solidFill>
            <a:srgbClr val="FFFFFF"/>
          </a:solidFill>
          <a:ln w="17463">
            <a:solidFill>
              <a:srgbClr val="000000"/>
            </a:solidFill>
            <a:prstDash val="solid"/>
            <a:round/>
            <a:headEnd/>
            <a:tailEnd/>
          </a:ln>
        </p:spPr>
        <p:txBody>
          <a:bodyPr/>
          <a:lstStyle/>
          <a:p>
            <a:endParaRPr lang="en-GB"/>
          </a:p>
        </p:txBody>
      </p:sp>
      <p:sp>
        <p:nvSpPr>
          <p:cNvPr id="43175" name="Line 168"/>
          <p:cNvSpPr>
            <a:spLocks noChangeShapeType="1"/>
          </p:cNvSpPr>
          <p:nvPr/>
        </p:nvSpPr>
        <p:spPr bwMode="auto">
          <a:xfrm flipV="1">
            <a:off x="2333625" y="2754313"/>
            <a:ext cx="373063" cy="952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76" name="Line 169"/>
          <p:cNvSpPr>
            <a:spLocks noChangeShapeType="1"/>
          </p:cNvSpPr>
          <p:nvPr/>
        </p:nvSpPr>
        <p:spPr bwMode="auto">
          <a:xfrm>
            <a:off x="2520950" y="2722563"/>
            <a:ext cx="1588" cy="13493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77" name="Line 170"/>
          <p:cNvSpPr>
            <a:spLocks noChangeShapeType="1"/>
          </p:cNvSpPr>
          <p:nvPr/>
        </p:nvSpPr>
        <p:spPr bwMode="auto">
          <a:xfrm flipH="1">
            <a:off x="2333625" y="2857500"/>
            <a:ext cx="187325" cy="13652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78" name="Line 171"/>
          <p:cNvSpPr>
            <a:spLocks noChangeShapeType="1"/>
          </p:cNvSpPr>
          <p:nvPr/>
        </p:nvSpPr>
        <p:spPr bwMode="auto">
          <a:xfrm>
            <a:off x="2520950" y="2857500"/>
            <a:ext cx="185738" cy="13652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79" name="Rectangle 172"/>
          <p:cNvSpPr>
            <a:spLocks noChangeArrowheads="1"/>
          </p:cNvSpPr>
          <p:nvPr/>
        </p:nvSpPr>
        <p:spPr bwMode="auto">
          <a:xfrm>
            <a:off x="2235200" y="3124200"/>
            <a:ext cx="5730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rgbClr val="000000"/>
                </a:solidFill>
                <a:latin typeface="Arial Narrow" panose="020B0606020202030204" pitchFamily="34" charset="0"/>
              </a:rPr>
              <a:t>Cashier</a:t>
            </a:r>
            <a:endParaRPr lang="en-US" altLang="en-US" sz="1600">
              <a:latin typeface="Arial Narrow" panose="020B0606020202030204" pitchFamily="34" charset="0"/>
            </a:endParaRPr>
          </a:p>
        </p:txBody>
      </p:sp>
      <p:sp>
        <p:nvSpPr>
          <p:cNvPr id="43180" name="Rectangle 173"/>
          <p:cNvSpPr>
            <a:spLocks noChangeArrowheads="1"/>
          </p:cNvSpPr>
          <p:nvPr/>
        </p:nvSpPr>
        <p:spPr bwMode="auto">
          <a:xfrm>
            <a:off x="3463925" y="4049713"/>
            <a:ext cx="1489075" cy="339725"/>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3181" name="Rectangle 174"/>
          <p:cNvSpPr>
            <a:spLocks noChangeArrowheads="1"/>
          </p:cNvSpPr>
          <p:nvPr/>
        </p:nvSpPr>
        <p:spPr bwMode="auto">
          <a:xfrm>
            <a:off x="3719513" y="4146550"/>
            <a:ext cx="9699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u="sng">
                <a:solidFill>
                  <a:srgbClr val="000000"/>
                </a:solidFill>
                <a:latin typeface="Arial Narrow" panose="020B0606020202030204" pitchFamily="34" charset="0"/>
              </a:rPr>
              <a:t>:POSTApplet</a:t>
            </a:r>
            <a:endParaRPr lang="en-US" altLang="en-US" sz="1600">
              <a:latin typeface="Arial Narrow" panose="020B0606020202030204" pitchFamily="34" charset="0"/>
            </a:endParaRPr>
          </a:p>
        </p:txBody>
      </p:sp>
      <p:sp>
        <p:nvSpPr>
          <p:cNvPr id="43182" name="Line 175"/>
          <p:cNvSpPr>
            <a:spLocks noChangeShapeType="1"/>
          </p:cNvSpPr>
          <p:nvPr/>
        </p:nvSpPr>
        <p:spPr bwMode="auto">
          <a:xfrm>
            <a:off x="2754313" y="2857500"/>
            <a:ext cx="39687"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83" name="Line 176"/>
          <p:cNvSpPr>
            <a:spLocks noChangeShapeType="1"/>
          </p:cNvSpPr>
          <p:nvPr/>
        </p:nvSpPr>
        <p:spPr bwMode="auto">
          <a:xfrm>
            <a:off x="2817813" y="2857500"/>
            <a:ext cx="39687"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84" name="Line 177"/>
          <p:cNvSpPr>
            <a:spLocks noChangeShapeType="1"/>
          </p:cNvSpPr>
          <p:nvPr/>
        </p:nvSpPr>
        <p:spPr bwMode="auto">
          <a:xfrm>
            <a:off x="2882900" y="2857500"/>
            <a:ext cx="39688"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85" name="Line 178"/>
          <p:cNvSpPr>
            <a:spLocks noChangeShapeType="1"/>
          </p:cNvSpPr>
          <p:nvPr/>
        </p:nvSpPr>
        <p:spPr bwMode="auto">
          <a:xfrm>
            <a:off x="2947988" y="2857500"/>
            <a:ext cx="39687"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86" name="Line 179"/>
          <p:cNvSpPr>
            <a:spLocks noChangeShapeType="1"/>
          </p:cNvSpPr>
          <p:nvPr/>
        </p:nvSpPr>
        <p:spPr bwMode="auto">
          <a:xfrm>
            <a:off x="3011488" y="2857500"/>
            <a:ext cx="39687"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87" name="Line 180"/>
          <p:cNvSpPr>
            <a:spLocks noChangeShapeType="1"/>
          </p:cNvSpPr>
          <p:nvPr/>
        </p:nvSpPr>
        <p:spPr bwMode="auto">
          <a:xfrm>
            <a:off x="3076575" y="2857500"/>
            <a:ext cx="39688"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88" name="Line 181"/>
          <p:cNvSpPr>
            <a:spLocks noChangeShapeType="1"/>
          </p:cNvSpPr>
          <p:nvPr/>
        </p:nvSpPr>
        <p:spPr bwMode="auto">
          <a:xfrm>
            <a:off x="3140075" y="2857500"/>
            <a:ext cx="39688"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89" name="Line 182"/>
          <p:cNvSpPr>
            <a:spLocks noChangeShapeType="1"/>
          </p:cNvSpPr>
          <p:nvPr/>
        </p:nvSpPr>
        <p:spPr bwMode="auto">
          <a:xfrm>
            <a:off x="3205163" y="2857500"/>
            <a:ext cx="39687"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90" name="Line 183"/>
          <p:cNvSpPr>
            <a:spLocks noChangeShapeType="1"/>
          </p:cNvSpPr>
          <p:nvPr/>
        </p:nvSpPr>
        <p:spPr bwMode="auto">
          <a:xfrm>
            <a:off x="3270250" y="2857500"/>
            <a:ext cx="39688"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91" name="Line 184"/>
          <p:cNvSpPr>
            <a:spLocks noChangeShapeType="1"/>
          </p:cNvSpPr>
          <p:nvPr/>
        </p:nvSpPr>
        <p:spPr bwMode="auto">
          <a:xfrm>
            <a:off x="3333750" y="2857500"/>
            <a:ext cx="39688"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92" name="Line 185"/>
          <p:cNvSpPr>
            <a:spLocks noChangeShapeType="1"/>
          </p:cNvSpPr>
          <p:nvPr/>
        </p:nvSpPr>
        <p:spPr bwMode="auto">
          <a:xfrm>
            <a:off x="3398838" y="2857500"/>
            <a:ext cx="39687"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93" name="Line 186"/>
          <p:cNvSpPr>
            <a:spLocks noChangeShapeType="1"/>
          </p:cNvSpPr>
          <p:nvPr/>
        </p:nvSpPr>
        <p:spPr bwMode="auto">
          <a:xfrm>
            <a:off x="3463925" y="2857500"/>
            <a:ext cx="39688"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94" name="Line 187"/>
          <p:cNvSpPr>
            <a:spLocks noChangeShapeType="1"/>
          </p:cNvSpPr>
          <p:nvPr/>
        </p:nvSpPr>
        <p:spPr bwMode="auto">
          <a:xfrm>
            <a:off x="3527425" y="2857500"/>
            <a:ext cx="39688"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95" name="Line 188"/>
          <p:cNvSpPr>
            <a:spLocks noChangeShapeType="1"/>
          </p:cNvSpPr>
          <p:nvPr/>
        </p:nvSpPr>
        <p:spPr bwMode="auto">
          <a:xfrm>
            <a:off x="3592513" y="2857500"/>
            <a:ext cx="39687"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96" name="Line 189"/>
          <p:cNvSpPr>
            <a:spLocks noChangeShapeType="1"/>
          </p:cNvSpPr>
          <p:nvPr/>
        </p:nvSpPr>
        <p:spPr bwMode="auto">
          <a:xfrm>
            <a:off x="3657600" y="2857500"/>
            <a:ext cx="39688"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97" name="Line 190"/>
          <p:cNvSpPr>
            <a:spLocks noChangeShapeType="1"/>
          </p:cNvSpPr>
          <p:nvPr/>
        </p:nvSpPr>
        <p:spPr bwMode="auto">
          <a:xfrm>
            <a:off x="3721100" y="2857500"/>
            <a:ext cx="39688"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98" name="Line 191"/>
          <p:cNvSpPr>
            <a:spLocks noChangeShapeType="1"/>
          </p:cNvSpPr>
          <p:nvPr/>
        </p:nvSpPr>
        <p:spPr bwMode="auto">
          <a:xfrm>
            <a:off x="3786188" y="2857500"/>
            <a:ext cx="39687"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199" name="Line 192"/>
          <p:cNvSpPr>
            <a:spLocks noChangeShapeType="1"/>
          </p:cNvSpPr>
          <p:nvPr/>
        </p:nvSpPr>
        <p:spPr bwMode="auto">
          <a:xfrm>
            <a:off x="3851275" y="2857500"/>
            <a:ext cx="39688"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00" name="Line 193"/>
          <p:cNvSpPr>
            <a:spLocks noChangeShapeType="1"/>
          </p:cNvSpPr>
          <p:nvPr/>
        </p:nvSpPr>
        <p:spPr bwMode="auto">
          <a:xfrm>
            <a:off x="3914775" y="2857500"/>
            <a:ext cx="39688"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01" name="Line 194"/>
          <p:cNvSpPr>
            <a:spLocks noChangeShapeType="1"/>
          </p:cNvSpPr>
          <p:nvPr/>
        </p:nvSpPr>
        <p:spPr bwMode="auto">
          <a:xfrm>
            <a:off x="3979863" y="2857500"/>
            <a:ext cx="39687"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02" name="Line 195"/>
          <p:cNvSpPr>
            <a:spLocks noChangeShapeType="1"/>
          </p:cNvSpPr>
          <p:nvPr/>
        </p:nvSpPr>
        <p:spPr bwMode="auto">
          <a:xfrm>
            <a:off x="4043363" y="2857500"/>
            <a:ext cx="39687"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03" name="Line 196"/>
          <p:cNvSpPr>
            <a:spLocks noChangeShapeType="1"/>
          </p:cNvSpPr>
          <p:nvPr/>
        </p:nvSpPr>
        <p:spPr bwMode="auto">
          <a:xfrm>
            <a:off x="4108450" y="2857500"/>
            <a:ext cx="39688"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04" name="Line 197"/>
          <p:cNvSpPr>
            <a:spLocks noChangeShapeType="1"/>
          </p:cNvSpPr>
          <p:nvPr/>
        </p:nvSpPr>
        <p:spPr bwMode="auto">
          <a:xfrm>
            <a:off x="4173538" y="2857500"/>
            <a:ext cx="39687"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05" name="Line 198"/>
          <p:cNvSpPr>
            <a:spLocks noChangeShapeType="1"/>
          </p:cNvSpPr>
          <p:nvPr/>
        </p:nvSpPr>
        <p:spPr bwMode="auto">
          <a:xfrm>
            <a:off x="4237038" y="2857500"/>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06" name="Freeform 199"/>
          <p:cNvSpPr>
            <a:spLocks/>
          </p:cNvSpPr>
          <p:nvPr/>
        </p:nvSpPr>
        <p:spPr bwMode="auto">
          <a:xfrm>
            <a:off x="4098925" y="2805113"/>
            <a:ext cx="142875" cy="106362"/>
          </a:xfrm>
          <a:custGeom>
            <a:avLst/>
            <a:gdLst>
              <a:gd name="T0" fmla="*/ 0 w 90"/>
              <a:gd name="T1" fmla="*/ 2147483646 h 67"/>
              <a:gd name="T2" fmla="*/ 2147483646 w 90"/>
              <a:gd name="T3" fmla="*/ 2147483646 h 67"/>
              <a:gd name="T4" fmla="*/ 2147483646 w 90"/>
              <a:gd name="T5" fmla="*/ 2147483646 h 67"/>
              <a:gd name="T6" fmla="*/ 2147483646 w 90"/>
              <a:gd name="T7" fmla="*/ 2147483646 h 67"/>
              <a:gd name="T8" fmla="*/ 2147483646 w 90"/>
              <a:gd name="T9" fmla="*/ 2147483646 h 67"/>
              <a:gd name="T10" fmla="*/ 2147483646 w 90"/>
              <a:gd name="T11" fmla="*/ 2147483646 h 67"/>
              <a:gd name="T12" fmla="*/ 2147483646 w 90"/>
              <a:gd name="T13" fmla="*/ 2147483646 h 67"/>
              <a:gd name="T14" fmla="*/ 2147483646 w 90"/>
              <a:gd name="T15" fmla="*/ 2147483646 h 67"/>
              <a:gd name="T16" fmla="*/ 2147483646 w 90"/>
              <a:gd name="T17" fmla="*/ 2147483646 h 67"/>
              <a:gd name="T18" fmla="*/ 2147483646 w 90"/>
              <a:gd name="T19" fmla="*/ 2147483646 h 67"/>
              <a:gd name="T20" fmla="*/ 2147483646 w 90"/>
              <a:gd name="T21" fmla="*/ 2147483646 h 67"/>
              <a:gd name="T22" fmla="*/ 2147483646 w 90"/>
              <a:gd name="T23" fmla="*/ 2147483646 h 67"/>
              <a:gd name="T24" fmla="*/ 2147483646 w 90"/>
              <a:gd name="T25" fmla="*/ 2147483646 h 67"/>
              <a:gd name="T26" fmla="*/ 2147483646 w 90"/>
              <a:gd name="T27" fmla="*/ 2147483646 h 67"/>
              <a:gd name="T28" fmla="*/ 2147483646 w 90"/>
              <a:gd name="T29" fmla="*/ 2147483646 h 67"/>
              <a:gd name="T30" fmla="*/ 2147483646 w 90"/>
              <a:gd name="T31" fmla="*/ 2147483646 h 67"/>
              <a:gd name="T32" fmla="*/ 2147483646 w 90"/>
              <a:gd name="T33" fmla="*/ 2147483646 h 67"/>
              <a:gd name="T34" fmla="*/ 2147483646 w 90"/>
              <a:gd name="T35" fmla="*/ 2147483646 h 67"/>
              <a:gd name="T36" fmla="*/ 2147483646 w 90"/>
              <a:gd name="T37" fmla="*/ 2147483646 h 67"/>
              <a:gd name="T38" fmla="*/ 2147483646 w 90"/>
              <a:gd name="T39" fmla="*/ 2147483646 h 67"/>
              <a:gd name="T40" fmla="*/ 2147483646 w 90"/>
              <a:gd name="T41" fmla="*/ 2147483646 h 67"/>
              <a:gd name="T42" fmla="*/ 2147483646 w 90"/>
              <a:gd name="T43" fmla="*/ 2147483646 h 67"/>
              <a:gd name="T44" fmla="*/ 2147483646 w 90"/>
              <a:gd name="T45" fmla="*/ 2147483646 h 67"/>
              <a:gd name="T46" fmla="*/ 2147483646 w 90"/>
              <a:gd name="T47" fmla="*/ 2147483646 h 67"/>
              <a:gd name="T48" fmla="*/ 2147483646 w 90"/>
              <a:gd name="T49" fmla="*/ 2147483646 h 67"/>
              <a:gd name="T50" fmla="*/ 2147483646 w 90"/>
              <a:gd name="T51" fmla="*/ 2147483646 h 67"/>
              <a:gd name="T52" fmla="*/ 2147483646 w 90"/>
              <a:gd name="T53" fmla="*/ 2147483646 h 67"/>
              <a:gd name="T54" fmla="*/ 2147483646 w 90"/>
              <a:gd name="T55" fmla="*/ 2147483646 h 67"/>
              <a:gd name="T56" fmla="*/ 2147483646 w 90"/>
              <a:gd name="T57" fmla="*/ 2147483646 h 67"/>
              <a:gd name="T58" fmla="*/ 2147483646 w 90"/>
              <a:gd name="T59" fmla="*/ 2147483646 h 67"/>
              <a:gd name="T60" fmla="*/ 2147483646 w 90"/>
              <a:gd name="T61" fmla="*/ 2147483646 h 67"/>
              <a:gd name="T62" fmla="*/ 2147483646 w 90"/>
              <a:gd name="T63" fmla="*/ 2147483646 h 67"/>
              <a:gd name="T64" fmla="*/ 2147483646 w 90"/>
              <a:gd name="T65" fmla="*/ 2147483646 h 67"/>
              <a:gd name="T66" fmla="*/ 2147483646 w 90"/>
              <a:gd name="T67" fmla="*/ 2147483646 h 67"/>
              <a:gd name="T68" fmla="*/ 2147483646 w 90"/>
              <a:gd name="T69" fmla="*/ 2147483646 h 67"/>
              <a:gd name="T70" fmla="*/ 2147483646 w 90"/>
              <a:gd name="T71" fmla="*/ 2147483646 h 67"/>
              <a:gd name="T72" fmla="*/ 0 w 90"/>
              <a:gd name="T73" fmla="*/ 0 h 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0"/>
              <a:gd name="T112" fmla="*/ 0 h 67"/>
              <a:gd name="T113" fmla="*/ 90 w 90"/>
              <a:gd name="T114" fmla="*/ 67 h 6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0" h="67">
                <a:moveTo>
                  <a:pt x="0" y="67"/>
                </a:moveTo>
                <a:lnTo>
                  <a:pt x="3" y="63"/>
                </a:lnTo>
                <a:lnTo>
                  <a:pt x="8" y="60"/>
                </a:lnTo>
                <a:lnTo>
                  <a:pt x="11" y="56"/>
                </a:lnTo>
                <a:lnTo>
                  <a:pt x="15" y="54"/>
                </a:lnTo>
                <a:lnTo>
                  <a:pt x="20" y="51"/>
                </a:lnTo>
                <a:lnTo>
                  <a:pt x="25" y="48"/>
                </a:lnTo>
                <a:lnTo>
                  <a:pt x="30" y="46"/>
                </a:lnTo>
                <a:lnTo>
                  <a:pt x="34" y="44"/>
                </a:lnTo>
                <a:lnTo>
                  <a:pt x="40" y="41"/>
                </a:lnTo>
                <a:lnTo>
                  <a:pt x="45" y="40"/>
                </a:lnTo>
                <a:lnTo>
                  <a:pt x="50" y="38"/>
                </a:lnTo>
                <a:lnTo>
                  <a:pt x="56" y="37"/>
                </a:lnTo>
                <a:lnTo>
                  <a:pt x="62" y="36"/>
                </a:lnTo>
                <a:lnTo>
                  <a:pt x="67" y="35"/>
                </a:lnTo>
                <a:lnTo>
                  <a:pt x="73" y="33"/>
                </a:lnTo>
                <a:lnTo>
                  <a:pt x="80" y="33"/>
                </a:lnTo>
                <a:lnTo>
                  <a:pt x="84" y="33"/>
                </a:lnTo>
                <a:lnTo>
                  <a:pt x="90" y="33"/>
                </a:lnTo>
                <a:lnTo>
                  <a:pt x="84" y="32"/>
                </a:lnTo>
                <a:lnTo>
                  <a:pt x="80" y="32"/>
                </a:lnTo>
                <a:lnTo>
                  <a:pt x="73" y="32"/>
                </a:lnTo>
                <a:lnTo>
                  <a:pt x="67" y="31"/>
                </a:lnTo>
                <a:lnTo>
                  <a:pt x="62" y="30"/>
                </a:lnTo>
                <a:lnTo>
                  <a:pt x="56" y="29"/>
                </a:lnTo>
                <a:lnTo>
                  <a:pt x="50" y="28"/>
                </a:lnTo>
                <a:lnTo>
                  <a:pt x="45" y="25"/>
                </a:lnTo>
                <a:lnTo>
                  <a:pt x="40" y="24"/>
                </a:lnTo>
                <a:lnTo>
                  <a:pt x="34" y="22"/>
                </a:lnTo>
                <a:lnTo>
                  <a:pt x="30" y="20"/>
                </a:lnTo>
                <a:lnTo>
                  <a:pt x="25" y="17"/>
                </a:lnTo>
                <a:lnTo>
                  <a:pt x="20" y="15"/>
                </a:lnTo>
                <a:lnTo>
                  <a:pt x="15" y="12"/>
                </a:lnTo>
                <a:lnTo>
                  <a:pt x="11" y="9"/>
                </a:lnTo>
                <a:lnTo>
                  <a:pt x="8" y="6"/>
                </a:lnTo>
                <a:lnTo>
                  <a:pt x="3" y="3"/>
                </a:lnTo>
                <a:lnTo>
                  <a:pt x="0"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3207" name="Rectangle 200"/>
          <p:cNvSpPr>
            <a:spLocks noChangeArrowheads="1"/>
          </p:cNvSpPr>
          <p:nvPr/>
        </p:nvSpPr>
        <p:spPr bwMode="auto">
          <a:xfrm>
            <a:off x="2952750" y="2665413"/>
            <a:ext cx="10906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rgbClr val="000000"/>
                </a:solidFill>
                <a:latin typeface="Arial Narrow" panose="020B0606020202030204" pitchFamily="34" charset="0"/>
              </a:rPr>
              <a:t>presses button</a:t>
            </a:r>
            <a:endParaRPr lang="en-US" altLang="en-US" sz="1600">
              <a:latin typeface="Arial Narrow" panose="020B0606020202030204" pitchFamily="34" charset="0"/>
            </a:endParaRPr>
          </a:p>
        </p:txBody>
      </p:sp>
      <p:sp>
        <p:nvSpPr>
          <p:cNvPr id="43208" name="Freeform 201"/>
          <p:cNvSpPr>
            <a:spLocks/>
          </p:cNvSpPr>
          <p:nvPr/>
        </p:nvSpPr>
        <p:spPr bwMode="auto">
          <a:xfrm>
            <a:off x="4208463" y="3130550"/>
            <a:ext cx="1587" cy="919163"/>
          </a:xfrm>
          <a:custGeom>
            <a:avLst/>
            <a:gdLst>
              <a:gd name="T0" fmla="*/ 0 w 1588"/>
              <a:gd name="T1" fmla="*/ 0 h 579"/>
              <a:gd name="T2" fmla="*/ 0 w 1588"/>
              <a:gd name="T3" fmla="*/ 2147483646 h 579"/>
              <a:gd name="T4" fmla="*/ 0 w 1588"/>
              <a:gd name="T5" fmla="*/ 2147483646 h 579"/>
              <a:gd name="T6" fmla="*/ 0 60000 65536"/>
              <a:gd name="T7" fmla="*/ 0 60000 65536"/>
              <a:gd name="T8" fmla="*/ 0 60000 65536"/>
              <a:gd name="T9" fmla="*/ 0 w 1588"/>
              <a:gd name="T10" fmla="*/ 0 h 579"/>
              <a:gd name="T11" fmla="*/ 1588 w 1588"/>
              <a:gd name="T12" fmla="*/ 579 h 579"/>
            </a:gdLst>
            <a:ahLst/>
            <a:cxnLst>
              <a:cxn ang="T6">
                <a:pos x="T0" y="T1"/>
              </a:cxn>
              <a:cxn ang="T7">
                <a:pos x="T2" y="T3"/>
              </a:cxn>
              <a:cxn ang="T8">
                <a:pos x="T4" y="T5"/>
              </a:cxn>
            </a:cxnLst>
            <a:rect l="T9" t="T10" r="T11" b="T12"/>
            <a:pathLst>
              <a:path w="1588" h="579">
                <a:moveTo>
                  <a:pt x="0" y="0"/>
                </a:moveTo>
                <a:lnTo>
                  <a:pt x="0" y="289"/>
                </a:lnTo>
                <a:lnTo>
                  <a:pt x="0" y="579"/>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3209" name="Rectangle 202"/>
          <p:cNvSpPr>
            <a:spLocks noChangeArrowheads="1"/>
          </p:cNvSpPr>
          <p:nvPr/>
        </p:nvSpPr>
        <p:spPr bwMode="auto">
          <a:xfrm>
            <a:off x="4429125" y="3543300"/>
            <a:ext cx="10144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rgbClr val="000000"/>
                </a:solidFill>
                <a:latin typeface="Arial Narrow" panose="020B0606020202030204" pitchFamily="34" charset="0"/>
              </a:rPr>
              <a:t>onEnterItem()</a:t>
            </a:r>
            <a:endParaRPr lang="en-US" altLang="en-US" sz="1600">
              <a:latin typeface="Arial Narrow" panose="020B0606020202030204" pitchFamily="34" charset="0"/>
            </a:endParaRPr>
          </a:p>
        </p:txBody>
      </p:sp>
      <p:sp>
        <p:nvSpPr>
          <p:cNvPr id="43210" name="Freeform 203"/>
          <p:cNvSpPr>
            <a:spLocks/>
          </p:cNvSpPr>
          <p:nvPr/>
        </p:nvSpPr>
        <p:spPr bwMode="auto">
          <a:xfrm>
            <a:off x="4208463" y="4389438"/>
            <a:ext cx="1587" cy="1465262"/>
          </a:xfrm>
          <a:custGeom>
            <a:avLst/>
            <a:gdLst>
              <a:gd name="T0" fmla="*/ 0 w 1588"/>
              <a:gd name="T1" fmla="*/ 0 h 923"/>
              <a:gd name="T2" fmla="*/ 0 w 1588"/>
              <a:gd name="T3" fmla="*/ 2147483646 h 923"/>
              <a:gd name="T4" fmla="*/ 0 w 1588"/>
              <a:gd name="T5" fmla="*/ 2147483646 h 923"/>
              <a:gd name="T6" fmla="*/ 0 60000 65536"/>
              <a:gd name="T7" fmla="*/ 0 60000 65536"/>
              <a:gd name="T8" fmla="*/ 0 60000 65536"/>
              <a:gd name="T9" fmla="*/ 0 w 1588"/>
              <a:gd name="T10" fmla="*/ 0 h 923"/>
              <a:gd name="T11" fmla="*/ 1588 w 1588"/>
              <a:gd name="T12" fmla="*/ 923 h 923"/>
            </a:gdLst>
            <a:ahLst/>
            <a:cxnLst>
              <a:cxn ang="T6">
                <a:pos x="T0" y="T1"/>
              </a:cxn>
              <a:cxn ang="T7">
                <a:pos x="T2" y="T3"/>
              </a:cxn>
              <a:cxn ang="T8">
                <a:pos x="T4" y="T5"/>
              </a:cxn>
            </a:cxnLst>
            <a:rect l="T9" t="T10" r="T11" b="T12"/>
            <a:pathLst>
              <a:path w="1588" h="923">
                <a:moveTo>
                  <a:pt x="0" y="0"/>
                </a:moveTo>
                <a:lnTo>
                  <a:pt x="0" y="461"/>
                </a:lnTo>
                <a:lnTo>
                  <a:pt x="0" y="923"/>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3211" name="Rectangle 204"/>
          <p:cNvSpPr>
            <a:spLocks noChangeArrowheads="1"/>
          </p:cNvSpPr>
          <p:nvPr/>
        </p:nvSpPr>
        <p:spPr bwMode="auto">
          <a:xfrm>
            <a:off x="4333875" y="4768850"/>
            <a:ext cx="15779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rgbClr val="000000"/>
                </a:solidFill>
                <a:latin typeface="Arial Narrow" panose="020B0606020202030204" pitchFamily="34" charset="0"/>
              </a:rPr>
              <a:t>1: enterItem(upc, qty)</a:t>
            </a:r>
            <a:endParaRPr lang="en-US" altLang="en-US" sz="1600">
              <a:latin typeface="Arial Narrow" panose="020B0606020202030204" pitchFamily="34" charset="0"/>
            </a:endParaRPr>
          </a:p>
        </p:txBody>
      </p:sp>
      <p:sp>
        <p:nvSpPr>
          <p:cNvPr id="43212" name="Rectangle 206"/>
          <p:cNvSpPr>
            <a:spLocks noChangeArrowheads="1"/>
          </p:cNvSpPr>
          <p:nvPr/>
        </p:nvSpPr>
        <p:spPr bwMode="auto">
          <a:xfrm>
            <a:off x="7324725" y="5854700"/>
            <a:ext cx="1301750" cy="339725"/>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3213" name="Rectangle 207"/>
          <p:cNvSpPr>
            <a:spLocks noChangeArrowheads="1"/>
          </p:cNvSpPr>
          <p:nvPr/>
        </p:nvSpPr>
        <p:spPr bwMode="auto">
          <a:xfrm>
            <a:off x="7786688" y="5949950"/>
            <a:ext cx="3778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u="sng">
                <a:solidFill>
                  <a:srgbClr val="000000"/>
                </a:solidFill>
                <a:latin typeface="Arial Narrow" panose="020B0606020202030204" pitchFamily="34" charset="0"/>
              </a:rPr>
              <a:t>:Sale</a:t>
            </a:r>
            <a:endParaRPr lang="en-US" altLang="en-US" sz="1600">
              <a:latin typeface="Arial Narrow" panose="020B0606020202030204" pitchFamily="34" charset="0"/>
            </a:endParaRPr>
          </a:p>
        </p:txBody>
      </p:sp>
      <p:sp>
        <p:nvSpPr>
          <p:cNvPr id="43214" name="Freeform 208"/>
          <p:cNvSpPr>
            <a:spLocks/>
          </p:cNvSpPr>
          <p:nvPr/>
        </p:nvSpPr>
        <p:spPr bwMode="auto">
          <a:xfrm>
            <a:off x="4953000" y="6022975"/>
            <a:ext cx="2371725" cy="1588"/>
          </a:xfrm>
          <a:custGeom>
            <a:avLst/>
            <a:gdLst>
              <a:gd name="T0" fmla="*/ 0 w 1494"/>
              <a:gd name="T1" fmla="*/ 0 h 1587"/>
              <a:gd name="T2" fmla="*/ 2147483646 w 1494"/>
              <a:gd name="T3" fmla="*/ 0 h 1587"/>
              <a:gd name="T4" fmla="*/ 2147483646 w 1494"/>
              <a:gd name="T5" fmla="*/ 0 h 1587"/>
              <a:gd name="T6" fmla="*/ 0 60000 65536"/>
              <a:gd name="T7" fmla="*/ 0 60000 65536"/>
              <a:gd name="T8" fmla="*/ 0 60000 65536"/>
              <a:gd name="T9" fmla="*/ 0 w 1494"/>
              <a:gd name="T10" fmla="*/ 0 h 1587"/>
              <a:gd name="T11" fmla="*/ 1494 w 1494"/>
              <a:gd name="T12" fmla="*/ 1587 h 1587"/>
            </a:gdLst>
            <a:ahLst/>
            <a:cxnLst>
              <a:cxn ang="T6">
                <a:pos x="T0" y="T1"/>
              </a:cxn>
              <a:cxn ang="T7">
                <a:pos x="T2" y="T3"/>
              </a:cxn>
              <a:cxn ang="T8">
                <a:pos x="T4" y="T5"/>
              </a:cxn>
            </a:cxnLst>
            <a:rect l="T9" t="T10" r="T11" b="T12"/>
            <a:pathLst>
              <a:path w="1494" h="1587">
                <a:moveTo>
                  <a:pt x="0" y="0"/>
                </a:moveTo>
                <a:lnTo>
                  <a:pt x="747" y="0"/>
                </a:lnTo>
                <a:lnTo>
                  <a:pt x="1494"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3215" name="Rectangle 209"/>
          <p:cNvSpPr>
            <a:spLocks noChangeArrowheads="1"/>
          </p:cNvSpPr>
          <p:nvPr/>
        </p:nvSpPr>
        <p:spPr bwMode="auto">
          <a:xfrm>
            <a:off x="5151438" y="6148388"/>
            <a:ext cx="2057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rgbClr val="000000"/>
                </a:solidFill>
                <a:latin typeface="Arial Narrow" panose="020B0606020202030204" pitchFamily="34" charset="0"/>
              </a:rPr>
              <a:t>1.1: makeLineItem(upc, qty)</a:t>
            </a:r>
            <a:endParaRPr lang="en-US" altLang="en-US" sz="1600">
              <a:latin typeface="Arial Narrow" panose="020B0606020202030204" pitchFamily="34" charset="0"/>
            </a:endParaRPr>
          </a:p>
        </p:txBody>
      </p:sp>
      <p:sp>
        <p:nvSpPr>
          <p:cNvPr id="43216" name="Line 210"/>
          <p:cNvSpPr>
            <a:spLocks noChangeShapeType="1"/>
          </p:cNvSpPr>
          <p:nvPr/>
        </p:nvSpPr>
        <p:spPr bwMode="auto">
          <a:xfrm>
            <a:off x="2112963" y="5240338"/>
            <a:ext cx="25400"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17" name="Line 211"/>
          <p:cNvSpPr>
            <a:spLocks noChangeShapeType="1"/>
          </p:cNvSpPr>
          <p:nvPr/>
        </p:nvSpPr>
        <p:spPr bwMode="auto">
          <a:xfrm>
            <a:off x="2262188" y="5240338"/>
            <a:ext cx="25400"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18" name="Line 212"/>
          <p:cNvSpPr>
            <a:spLocks noChangeShapeType="1"/>
          </p:cNvSpPr>
          <p:nvPr/>
        </p:nvSpPr>
        <p:spPr bwMode="auto">
          <a:xfrm>
            <a:off x="2411413" y="5240338"/>
            <a:ext cx="25400"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19" name="Line 213"/>
          <p:cNvSpPr>
            <a:spLocks noChangeShapeType="1"/>
          </p:cNvSpPr>
          <p:nvPr/>
        </p:nvSpPr>
        <p:spPr bwMode="auto">
          <a:xfrm>
            <a:off x="2560638" y="5240338"/>
            <a:ext cx="23812"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20" name="Line 214"/>
          <p:cNvSpPr>
            <a:spLocks noChangeShapeType="1"/>
          </p:cNvSpPr>
          <p:nvPr/>
        </p:nvSpPr>
        <p:spPr bwMode="auto">
          <a:xfrm>
            <a:off x="2709863" y="5240338"/>
            <a:ext cx="23812"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21" name="Line 215"/>
          <p:cNvSpPr>
            <a:spLocks noChangeShapeType="1"/>
          </p:cNvSpPr>
          <p:nvPr/>
        </p:nvSpPr>
        <p:spPr bwMode="auto">
          <a:xfrm>
            <a:off x="2857500" y="5240338"/>
            <a:ext cx="25400"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22" name="Line 216"/>
          <p:cNvSpPr>
            <a:spLocks noChangeShapeType="1"/>
          </p:cNvSpPr>
          <p:nvPr/>
        </p:nvSpPr>
        <p:spPr bwMode="auto">
          <a:xfrm>
            <a:off x="3006725" y="5240338"/>
            <a:ext cx="25400"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23" name="Line 217"/>
          <p:cNvSpPr>
            <a:spLocks noChangeShapeType="1"/>
          </p:cNvSpPr>
          <p:nvPr/>
        </p:nvSpPr>
        <p:spPr bwMode="auto">
          <a:xfrm>
            <a:off x="3155950" y="5240338"/>
            <a:ext cx="23813"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24" name="Line 218"/>
          <p:cNvSpPr>
            <a:spLocks noChangeShapeType="1"/>
          </p:cNvSpPr>
          <p:nvPr/>
        </p:nvSpPr>
        <p:spPr bwMode="auto">
          <a:xfrm>
            <a:off x="3305175" y="5240338"/>
            <a:ext cx="23813"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25" name="Line 219"/>
          <p:cNvSpPr>
            <a:spLocks noChangeShapeType="1"/>
          </p:cNvSpPr>
          <p:nvPr/>
        </p:nvSpPr>
        <p:spPr bwMode="auto">
          <a:xfrm>
            <a:off x="3452813" y="5240338"/>
            <a:ext cx="25400"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26" name="Line 220"/>
          <p:cNvSpPr>
            <a:spLocks noChangeShapeType="1"/>
          </p:cNvSpPr>
          <p:nvPr/>
        </p:nvSpPr>
        <p:spPr bwMode="auto">
          <a:xfrm>
            <a:off x="3602038" y="5240338"/>
            <a:ext cx="25400"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27" name="Line 221"/>
          <p:cNvSpPr>
            <a:spLocks noChangeShapeType="1"/>
          </p:cNvSpPr>
          <p:nvPr/>
        </p:nvSpPr>
        <p:spPr bwMode="auto">
          <a:xfrm>
            <a:off x="3751263" y="5240338"/>
            <a:ext cx="25400"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28" name="Line 222"/>
          <p:cNvSpPr>
            <a:spLocks noChangeShapeType="1"/>
          </p:cNvSpPr>
          <p:nvPr/>
        </p:nvSpPr>
        <p:spPr bwMode="auto">
          <a:xfrm>
            <a:off x="3900488" y="5240338"/>
            <a:ext cx="23812"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29" name="Line 223"/>
          <p:cNvSpPr>
            <a:spLocks noChangeShapeType="1"/>
          </p:cNvSpPr>
          <p:nvPr/>
        </p:nvSpPr>
        <p:spPr bwMode="auto">
          <a:xfrm>
            <a:off x="4049713" y="5240338"/>
            <a:ext cx="23812"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30" name="Line 224"/>
          <p:cNvSpPr>
            <a:spLocks noChangeShapeType="1"/>
          </p:cNvSpPr>
          <p:nvPr/>
        </p:nvSpPr>
        <p:spPr bwMode="auto">
          <a:xfrm>
            <a:off x="4197350" y="5240338"/>
            <a:ext cx="25400"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31" name="Line 225"/>
          <p:cNvSpPr>
            <a:spLocks noChangeShapeType="1"/>
          </p:cNvSpPr>
          <p:nvPr/>
        </p:nvSpPr>
        <p:spPr bwMode="auto">
          <a:xfrm>
            <a:off x="4346575" y="5240338"/>
            <a:ext cx="25400"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32" name="Line 226"/>
          <p:cNvSpPr>
            <a:spLocks noChangeShapeType="1"/>
          </p:cNvSpPr>
          <p:nvPr/>
        </p:nvSpPr>
        <p:spPr bwMode="auto">
          <a:xfrm>
            <a:off x="4495800" y="5240338"/>
            <a:ext cx="25400"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33" name="Line 227"/>
          <p:cNvSpPr>
            <a:spLocks noChangeShapeType="1"/>
          </p:cNvSpPr>
          <p:nvPr/>
        </p:nvSpPr>
        <p:spPr bwMode="auto">
          <a:xfrm>
            <a:off x="4645025" y="5240338"/>
            <a:ext cx="23813"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34" name="Line 228"/>
          <p:cNvSpPr>
            <a:spLocks noChangeShapeType="1"/>
          </p:cNvSpPr>
          <p:nvPr/>
        </p:nvSpPr>
        <p:spPr bwMode="auto">
          <a:xfrm>
            <a:off x="4792663" y="5240338"/>
            <a:ext cx="25400"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35" name="Line 229"/>
          <p:cNvSpPr>
            <a:spLocks noChangeShapeType="1"/>
          </p:cNvSpPr>
          <p:nvPr/>
        </p:nvSpPr>
        <p:spPr bwMode="auto">
          <a:xfrm>
            <a:off x="4941888" y="5240338"/>
            <a:ext cx="25400"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36" name="Line 230"/>
          <p:cNvSpPr>
            <a:spLocks noChangeShapeType="1"/>
          </p:cNvSpPr>
          <p:nvPr/>
        </p:nvSpPr>
        <p:spPr bwMode="auto">
          <a:xfrm>
            <a:off x="5091113" y="5240338"/>
            <a:ext cx="25400"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37" name="Line 231"/>
          <p:cNvSpPr>
            <a:spLocks noChangeShapeType="1"/>
          </p:cNvSpPr>
          <p:nvPr/>
        </p:nvSpPr>
        <p:spPr bwMode="auto">
          <a:xfrm>
            <a:off x="5240338" y="5240338"/>
            <a:ext cx="23812"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38" name="Line 232"/>
          <p:cNvSpPr>
            <a:spLocks noChangeShapeType="1"/>
          </p:cNvSpPr>
          <p:nvPr/>
        </p:nvSpPr>
        <p:spPr bwMode="auto">
          <a:xfrm>
            <a:off x="5389563" y="5240338"/>
            <a:ext cx="23812"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39" name="Line 233"/>
          <p:cNvSpPr>
            <a:spLocks noChangeShapeType="1"/>
          </p:cNvSpPr>
          <p:nvPr/>
        </p:nvSpPr>
        <p:spPr bwMode="auto">
          <a:xfrm>
            <a:off x="5537200" y="5240338"/>
            <a:ext cx="25400"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40" name="Line 234"/>
          <p:cNvSpPr>
            <a:spLocks noChangeShapeType="1"/>
          </p:cNvSpPr>
          <p:nvPr/>
        </p:nvSpPr>
        <p:spPr bwMode="auto">
          <a:xfrm>
            <a:off x="5686425" y="5240338"/>
            <a:ext cx="25400"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41" name="Line 235"/>
          <p:cNvSpPr>
            <a:spLocks noChangeShapeType="1"/>
          </p:cNvSpPr>
          <p:nvPr/>
        </p:nvSpPr>
        <p:spPr bwMode="auto">
          <a:xfrm>
            <a:off x="5835650" y="5240338"/>
            <a:ext cx="25400"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42" name="Line 236"/>
          <p:cNvSpPr>
            <a:spLocks noChangeShapeType="1"/>
          </p:cNvSpPr>
          <p:nvPr/>
        </p:nvSpPr>
        <p:spPr bwMode="auto">
          <a:xfrm>
            <a:off x="5984875" y="5240338"/>
            <a:ext cx="23813"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43" name="Line 237"/>
          <p:cNvSpPr>
            <a:spLocks noChangeShapeType="1"/>
          </p:cNvSpPr>
          <p:nvPr/>
        </p:nvSpPr>
        <p:spPr bwMode="auto">
          <a:xfrm>
            <a:off x="6134100" y="5240338"/>
            <a:ext cx="23813"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44" name="Line 238"/>
          <p:cNvSpPr>
            <a:spLocks noChangeShapeType="1"/>
          </p:cNvSpPr>
          <p:nvPr/>
        </p:nvSpPr>
        <p:spPr bwMode="auto">
          <a:xfrm>
            <a:off x="6281738" y="5240338"/>
            <a:ext cx="25400"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45" name="Line 239"/>
          <p:cNvSpPr>
            <a:spLocks noChangeShapeType="1"/>
          </p:cNvSpPr>
          <p:nvPr/>
        </p:nvSpPr>
        <p:spPr bwMode="auto">
          <a:xfrm>
            <a:off x="6430963" y="5240338"/>
            <a:ext cx="25400"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46" name="Line 240"/>
          <p:cNvSpPr>
            <a:spLocks noChangeShapeType="1"/>
          </p:cNvSpPr>
          <p:nvPr/>
        </p:nvSpPr>
        <p:spPr bwMode="auto">
          <a:xfrm>
            <a:off x="6580188" y="5240338"/>
            <a:ext cx="25400"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47" name="Line 241"/>
          <p:cNvSpPr>
            <a:spLocks noChangeShapeType="1"/>
          </p:cNvSpPr>
          <p:nvPr/>
        </p:nvSpPr>
        <p:spPr bwMode="auto">
          <a:xfrm>
            <a:off x="6729413" y="5240338"/>
            <a:ext cx="23812"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48" name="Line 242"/>
          <p:cNvSpPr>
            <a:spLocks noChangeShapeType="1"/>
          </p:cNvSpPr>
          <p:nvPr/>
        </p:nvSpPr>
        <p:spPr bwMode="auto">
          <a:xfrm>
            <a:off x="6877050" y="5240338"/>
            <a:ext cx="25400"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49" name="Line 243"/>
          <p:cNvSpPr>
            <a:spLocks noChangeShapeType="1"/>
          </p:cNvSpPr>
          <p:nvPr/>
        </p:nvSpPr>
        <p:spPr bwMode="auto">
          <a:xfrm>
            <a:off x="7026275" y="5240338"/>
            <a:ext cx="25400"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50" name="Line 244"/>
          <p:cNvSpPr>
            <a:spLocks noChangeShapeType="1"/>
          </p:cNvSpPr>
          <p:nvPr/>
        </p:nvSpPr>
        <p:spPr bwMode="auto">
          <a:xfrm>
            <a:off x="7175500" y="5240338"/>
            <a:ext cx="25400"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51" name="Line 245"/>
          <p:cNvSpPr>
            <a:spLocks noChangeShapeType="1"/>
          </p:cNvSpPr>
          <p:nvPr/>
        </p:nvSpPr>
        <p:spPr bwMode="auto">
          <a:xfrm>
            <a:off x="7324725" y="5240338"/>
            <a:ext cx="23813"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52" name="Line 246"/>
          <p:cNvSpPr>
            <a:spLocks noChangeShapeType="1"/>
          </p:cNvSpPr>
          <p:nvPr/>
        </p:nvSpPr>
        <p:spPr bwMode="auto">
          <a:xfrm>
            <a:off x="7473950" y="5240338"/>
            <a:ext cx="23813"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53" name="Line 247"/>
          <p:cNvSpPr>
            <a:spLocks noChangeShapeType="1"/>
          </p:cNvSpPr>
          <p:nvPr/>
        </p:nvSpPr>
        <p:spPr bwMode="auto">
          <a:xfrm>
            <a:off x="7621588" y="5240338"/>
            <a:ext cx="25400"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54" name="Line 248"/>
          <p:cNvSpPr>
            <a:spLocks noChangeShapeType="1"/>
          </p:cNvSpPr>
          <p:nvPr/>
        </p:nvSpPr>
        <p:spPr bwMode="auto">
          <a:xfrm>
            <a:off x="7770813" y="5240338"/>
            <a:ext cx="25400"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55" name="Line 249"/>
          <p:cNvSpPr>
            <a:spLocks noChangeShapeType="1"/>
          </p:cNvSpPr>
          <p:nvPr/>
        </p:nvSpPr>
        <p:spPr bwMode="auto">
          <a:xfrm>
            <a:off x="7920038" y="5240338"/>
            <a:ext cx="25400"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56" name="Line 250"/>
          <p:cNvSpPr>
            <a:spLocks noChangeShapeType="1"/>
          </p:cNvSpPr>
          <p:nvPr/>
        </p:nvSpPr>
        <p:spPr bwMode="auto">
          <a:xfrm>
            <a:off x="8069263" y="5240338"/>
            <a:ext cx="23812"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57" name="Line 251"/>
          <p:cNvSpPr>
            <a:spLocks noChangeShapeType="1"/>
          </p:cNvSpPr>
          <p:nvPr/>
        </p:nvSpPr>
        <p:spPr bwMode="auto">
          <a:xfrm>
            <a:off x="8218488" y="5240338"/>
            <a:ext cx="23812"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58" name="Line 252"/>
          <p:cNvSpPr>
            <a:spLocks noChangeShapeType="1"/>
          </p:cNvSpPr>
          <p:nvPr/>
        </p:nvSpPr>
        <p:spPr bwMode="auto">
          <a:xfrm>
            <a:off x="8366125" y="5240338"/>
            <a:ext cx="25400"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59" name="Line 253"/>
          <p:cNvSpPr>
            <a:spLocks noChangeShapeType="1"/>
          </p:cNvSpPr>
          <p:nvPr/>
        </p:nvSpPr>
        <p:spPr bwMode="auto">
          <a:xfrm>
            <a:off x="8515350" y="5240338"/>
            <a:ext cx="25400"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60" name="Line 254"/>
          <p:cNvSpPr>
            <a:spLocks noChangeShapeType="1"/>
          </p:cNvSpPr>
          <p:nvPr/>
        </p:nvSpPr>
        <p:spPr bwMode="auto">
          <a:xfrm>
            <a:off x="8664575" y="5240338"/>
            <a:ext cx="25400"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61" name="Rectangle 255"/>
          <p:cNvSpPr>
            <a:spLocks noChangeArrowheads="1"/>
          </p:cNvSpPr>
          <p:nvPr/>
        </p:nvSpPr>
        <p:spPr bwMode="auto">
          <a:xfrm>
            <a:off x="1279525" y="4035425"/>
            <a:ext cx="14954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solidFill>
                  <a:srgbClr val="000000"/>
                </a:solidFill>
                <a:latin typeface="Arial Narrow" panose="020B0606020202030204" pitchFamily="34" charset="0"/>
              </a:rPr>
              <a:t>Presentation Layer</a:t>
            </a:r>
            <a:endParaRPr lang="en-US" altLang="en-US" sz="1600">
              <a:latin typeface="Arial Narrow" panose="020B0606020202030204" pitchFamily="34" charset="0"/>
            </a:endParaRPr>
          </a:p>
        </p:txBody>
      </p:sp>
      <p:sp>
        <p:nvSpPr>
          <p:cNvPr id="43262" name="Rectangle 256"/>
          <p:cNvSpPr>
            <a:spLocks noChangeArrowheads="1"/>
          </p:cNvSpPr>
          <p:nvPr/>
        </p:nvSpPr>
        <p:spPr bwMode="auto">
          <a:xfrm>
            <a:off x="1574800" y="4216400"/>
            <a:ext cx="10144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solidFill>
                  <a:srgbClr val="000000"/>
                </a:solidFill>
                <a:latin typeface="Arial Narrow" panose="020B0606020202030204" pitchFamily="34" charset="0"/>
              </a:rPr>
              <a:t>(Java applet)</a:t>
            </a:r>
            <a:endParaRPr lang="en-US" altLang="en-US" sz="1600" dirty="0">
              <a:latin typeface="Arial Narrow" panose="020B0606020202030204" pitchFamily="34" charset="0"/>
            </a:endParaRPr>
          </a:p>
        </p:txBody>
      </p:sp>
      <p:sp>
        <p:nvSpPr>
          <p:cNvPr id="43263" name="Rectangle 257"/>
          <p:cNvSpPr>
            <a:spLocks noChangeArrowheads="1"/>
          </p:cNvSpPr>
          <p:nvPr/>
        </p:nvSpPr>
        <p:spPr bwMode="auto">
          <a:xfrm>
            <a:off x="1431925" y="5895975"/>
            <a:ext cx="1098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solidFill>
                  <a:srgbClr val="000000"/>
                </a:solidFill>
                <a:latin typeface="Arial Narrow" panose="020B0606020202030204" pitchFamily="34" charset="0"/>
              </a:rPr>
              <a:t>Domain Layer</a:t>
            </a:r>
            <a:endParaRPr lang="en-US" altLang="en-US" sz="1600">
              <a:latin typeface="Arial Narrow" panose="020B0606020202030204" pitchFamily="34" charset="0"/>
            </a:endParaRPr>
          </a:p>
        </p:txBody>
      </p:sp>
      <p:sp>
        <p:nvSpPr>
          <p:cNvPr id="43264" name="Line 258"/>
          <p:cNvSpPr>
            <a:spLocks noChangeShapeType="1"/>
          </p:cNvSpPr>
          <p:nvPr/>
        </p:nvSpPr>
        <p:spPr bwMode="auto">
          <a:xfrm>
            <a:off x="6067425" y="6113463"/>
            <a:ext cx="1841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65" name="Freeform 259"/>
          <p:cNvSpPr>
            <a:spLocks/>
          </p:cNvSpPr>
          <p:nvPr/>
        </p:nvSpPr>
        <p:spPr bwMode="auto">
          <a:xfrm>
            <a:off x="6242050" y="6088063"/>
            <a:ext cx="103188" cy="50800"/>
          </a:xfrm>
          <a:custGeom>
            <a:avLst/>
            <a:gdLst>
              <a:gd name="T0" fmla="*/ 0 w 65"/>
              <a:gd name="T1" fmla="*/ 2147483646 h 32"/>
              <a:gd name="T2" fmla="*/ 2147483646 w 65"/>
              <a:gd name="T3" fmla="*/ 2147483646 h 32"/>
              <a:gd name="T4" fmla="*/ 0 w 65"/>
              <a:gd name="T5" fmla="*/ 0 h 32"/>
              <a:gd name="T6" fmla="*/ 0 w 65"/>
              <a:gd name="T7" fmla="*/ 2147483646 h 32"/>
              <a:gd name="T8" fmla="*/ 0 60000 65536"/>
              <a:gd name="T9" fmla="*/ 0 60000 65536"/>
              <a:gd name="T10" fmla="*/ 0 60000 65536"/>
              <a:gd name="T11" fmla="*/ 0 60000 65536"/>
              <a:gd name="T12" fmla="*/ 0 w 65"/>
              <a:gd name="T13" fmla="*/ 0 h 32"/>
              <a:gd name="T14" fmla="*/ 65 w 65"/>
              <a:gd name="T15" fmla="*/ 32 h 32"/>
            </a:gdLst>
            <a:ahLst/>
            <a:cxnLst>
              <a:cxn ang="T8">
                <a:pos x="T0" y="T1"/>
              </a:cxn>
              <a:cxn ang="T9">
                <a:pos x="T2" y="T3"/>
              </a:cxn>
              <a:cxn ang="T10">
                <a:pos x="T4" y="T5"/>
              </a:cxn>
              <a:cxn ang="T11">
                <a:pos x="T6" y="T7"/>
              </a:cxn>
            </a:cxnLst>
            <a:rect l="T12" t="T13" r="T14" b="T15"/>
            <a:pathLst>
              <a:path w="65" h="32">
                <a:moveTo>
                  <a:pt x="0" y="32"/>
                </a:moveTo>
                <a:lnTo>
                  <a:pt x="65" y="16"/>
                </a:lnTo>
                <a:lnTo>
                  <a:pt x="0" y="0"/>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3266" name="Rectangle 260"/>
          <p:cNvSpPr>
            <a:spLocks noChangeArrowheads="1"/>
          </p:cNvSpPr>
          <p:nvPr/>
        </p:nvSpPr>
        <p:spPr bwMode="auto">
          <a:xfrm>
            <a:off x="6580188" y="3948113"/>
            <a:ext cx="2233612" cy="339725"/>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3267" name="Rectangle 261"/>
          <p:cNvSpPr>
            <a:spLocks noChangeArrowheads="1"/>
          </p:cNvSpPr>
          <p:nvPr/>
        </p:nvSpPr>
        <p:spPr bwMode="auto">
          <a:xfrm>
            <a:off x="6661150" y="4043363"/>
            <a:ext cx="1701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rgbClr val="000000"/>
                </a:solidFill>
                <a:latin typeface="Arial Narrow" panose="020B0606020202030204" pitchFamily="34" charset="0"/>
              </a:rPr>
              <a:t>system event message</a:t>
            </a:r>
            <a:endParaRPr lang="en-US" altLang="en-US" sz="1600">
              <a:latin typeface="Arial Narrow" panose="020B0606020202030204" pitchFamily="34" charset="0"/>
            </a:endParaRPr>
          </a:p>
        </p:txBody>
      </p:sp>
      <p:sp>
        <p:nvSpPr>
          <p:cNvPr id="43268" name="Freeform 262"/>
          <p:cNvSpPr>
            <a:spLocks/>
          </p:cNvSpPr>
          <p:nvPr/>
        </p:nvSpPr>
        <p:spPr bwMode="auto">
          <a:xfrm>
            <a:off x="8604250" y="3948113"/>
            <a:ext cx="209550" cy="152400"/>
          </a:xfrm>
          <a:custGeom>
            <a:avLst/>
            <a:gdLst>
              <a:gd name="T0" fmla="*/ 0 w 132"/>
              <a:gd name="T1" fmla="*/ 0 h 96"/>
              <a:gd name="T2" fmla="*/ 2147483646 w 132"/>
              <a:gd name="T3" fmla="*/ 2147483646 h 96"/>
              <a:gd name="T4" fmla="*/ 2147483646 w 132"/>
              <a:gd name="T5" fmla="*/ 0 h 96"/>
              <a:gd name="T6" fmla="*/ 0 w 132"/>
              <a:gd name="T7" fmla="*/ 0 h 96"/>
              <a:gd name="T8" fmla="*/ 0 60000 65536"/>
              <a:gd name="T9" fmla="*/ 0 60000 65536"/>
              <a:gd name="T10" fmla="*/ 0 60000 65536"/>
              <a:gd name="T11" fmla="*/ 0 60000 65536"/>
              <a:gd name="T12" fmla="*/ 0 w 132"/>
              <a:gd name="T13" fmla="*/ 0 h 96"/>
              <a:gd name="T14" fmla="*/ 132 w 132"/>
              <a:gd name="T15" fmla="*/ 96 h 96"/>
            </a:gdLst>
            <a:ahLst/>
            <a:cxnLst>
              <a:cxn ang="T8">
                <a:pos x="T0" y="T1"/>
              </a:cxn>
              <a:cxn ang="T9">
                <a:pos x="T2" y="T3"/>
              </a:cxn>
              <a:cxn ang="T10">
                <a:pos x="T4" y="T5"/>
              </a:cxn>
              <a:cxn ang="T11">
                <a:pos x="T6" y="T7"/>
              </a:cxn>
            </a:cxnLst>
            <a:rect l="T12" t="T13" r="T14" b="T15"/>
            <a:pathLst>
              <a:path w="132" h="96">
                <a:moveTo>
                  <a:pt x="0" y="0"/>
                </a:moveTo>
                <a:lnTo>
                  <a:pt x="132" y="96"/>
                </a:lnTo>
                <a:lnTo>
                  <a:pt x="132" y="0"/>
                </a:lnTo>
                <a:lnTo>
                  <a:pt x="0" y="0"/>
                </a:lnTo>
                <a:close/>
              </a:path>
            </a:pathLst>
          </a:custGeom>
          <a:solidFill>
            <a:srgbClr val="FFFFFF"/>
          </a:solidFill>
          <a:ln w="7938">
            <a:solidFill>
              <a:srgbClr val="FFFFFF"/>
            </a:solidFill>
            <a:prstDash val="solid"/>
            <a:round/>
            <a:headEnd/>
            <a:tailEnd/>
          </a:ln>
        </p:spPr>
        <p:txBody>
          <a:bodyPr/>
          <a:lstStyle/>
          <a:p>
            <a:endParaRPr lang="en-GB"/>
          </a:p>
        </p:txBody>
      </p:sp>
      <p:sp>
        <p:nvSpPr>
          <p:cNvPr id="43269" name="Freeform 263"/>
          <p:cNvSpPr>
            <a:spLocks/>
          </p:cNvSpPr>
          <p:nvPr/>
        </p:nvSpPr>
        <p:spPr bwMode="auto">
          <a:xfrm>
            <a:off x="8604250" y="3948113"/>
            <a:ext cx="209550" cy="152400"/>
          </a:xfrm>
          <a:custGeom>
            <a:avLst/>
            <a:gdLst>
              <a:gd name="T0" fmla="*/ 2147483646 w 132"/>
              <a:gd name="T1" fmla="*/ 2147483646 h 96"/>
              <a:gd name="T2" fmla="*/ 0 w 132"/>
              <a:gd name="T3" fmla="*/ 0 h 96"/>
              <a:gd name="T4" fmla="*/ 0 w 132"/>
              <a:gd name="T5" fmla="*/ 2147483646 h 96"/>
              <a:gd name="T6" fmla="*/ 2147483646 w 132"/>
              <a:gd name="T7" fmla="*/ 2147483646 h 96"/>
              <a:gd name="T8" fmla="*/ 0 60000 65536"/>
              <a:gd name="T9" fmla="*/ 0 60000 65536"/>
              <a:gd name="T10" fmla="*/ 0 60000 65536"/>
              <a:gd name="T11" fmla="*/ 0 60000 65536"/>
              <a:gd name="T12" fmla="*/ 0 w 132"/>
              <a:gd name="T13" fmla="*/ 0 h 96"/>
              <a:gd name="T14" fmla="*/ 132 w 132"/>
              <a:gd name="T15" fmla="*/ 96 h 96"/>
            </a:gdLst>
            <a:ahLst/>
            <a:cxnLst>
              <a:cxn ang="T8">
                <a:pos x="T0" y="T1"/>
              </a:cxn>
              <a:cxn ang="T9">
                <a:pos x="T2" y="T3"/>
              </a:cxn>
              <a:cxn ang="T10">
                <a:pos x="T4" y="T5"/>
              </a:cxn>
              <a:cxn ang="T11">
                <a:pos x="T6" y="T7"/>
              </a:cxn>
            </a:cxnLst>
            <a:rect l="T12" t="T13" r="T14" b="T15"/>
            <a:pathLst>
              <a:path w="132" h="96">
                <a:moveTo>
                  <a:pt x="132" y="96"/>
                </a:moveTo>
                <a:lnTo>
                  <a:pt x="0" y="0"/>
                </a:lnTo>
                <a:lnTo>
                  <a:pt x="0" y="96"/>
                </a:lnTo>
                <a:lnTo>
                  <a:pt x="132" y="96"/>
                </a:lnTo>
                <a:close/>
              </a:path>
            </a:pathLst>
          </a:custGeom>
          <a:solidFill>
            <a:srgbClr val="000000"/>
          </a:solidFill>
          <a:ln w="7938">
            <a:solidFill>
              <a:srgbClr val="000000"/>
            </a:solidFill>
            <a:prstDash val="solid"/>
            <a:round/>
            <a:headEnd/>
            <a:tailEnd/>
          </a:ln>
        </p:spPr>
        <p:txBody>
          <a:bodyPr/>
          <a:lstStyle/>
          <a:p>
            <a:endParaRPr lang="en-GB"/>
          </a:p>
        </p:txBody>
      </p:sp>
      <p:sp>
        <p:nvSpPr>
          <p:cNvPr id="43270" name="Line 264"/>
          <p:cNvSpPr>
            <a:spLocks noChangeShapeType="1"/>
          </p:cNvSpPr>
          <p:nvPr/>
        </p:nvSpPr>
        <p:spPr bwMode="auto">
          <a:xfrm>
            <a:off x="5554663" y="3538538"/>
            <a:ext cx="1587" cy="13493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71" name="Freeform 265"/>
          <p:cNvSpPr>
            <a:spLocks/>
          </p:cNvSpPr>
          <p:nvPr/>
        </p:nvSpPr>
        <p:spPr bwMode="auto">
          <a:xfrm>
            <a:off x="5519738" y="3665538"/>
            <a:ext cx="69850" cy="76200"/>
          </a:xfrm>
          <a:custGeom>
            <a:avLst/>
            <a:gdLst>
              <a:gd name="T0" fmla="*/ 0 w 44"/>
              <a:gd name="T1" fmla="*/ 0 h 48"/>
              <a:gd name="T2" fmla="*/ 2147483646 w 44"/>
              <a:gd name="T3" fmla="*/ 2147483646 h 48"/>
              <a:gd name="T4" fmla="*/ 2147483646 w 44"/>
              <a:gd name="T5" fmla="*/ 0 h 48"/>
              <a:gd name="T6" fmla="*/ 0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0" y="0"/>
                </a:moveTo>
                <a:lnTo>
                  <a:pt x="22" y="48"/>
                </a:lnTo>
                <a:lnTo>
                  <a:pt x="4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3272" name="Line 266"/>
          <p:cNvSpPr>
            <a:spLocks noChangeShapeType="1"/>
          </p:cNvSpPr>
          <p:nvPr/>
        </p:nvSpPr>
        <p:spPr bwMode="auto">
          <a:xfrm>
            <a:off x="6021388" y="4764088"/>
            <a:ext cx="1587" cy="13493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3273" name="Freeform 267"/>
          <p:cNvSpPr>
            <a:spLocks/>
          </p:cNvSpPr>
          <p:nvPr/>
        </p:nvSpPr>
        <p:spPr bwMode="auto">
          <a:xfrm>
            <a:off x="5986463" y="4891088"/>
            <a:ext cx="69850" cy="76200"/>
          </a:xfrm>
          <a:custGeom>
            <a:avLst/>
            <a:gdLst>
              <a:gd name="T0" fmla="*/ 0 w 44"/>
              <a:gd name="T1" fmla="*/ 0 h 48"/>
              <a:gd name="T2" fmla="*/ 2147483646 w 44"/>
              <a:gd name="T3" fmla="*/ 2147483646 h 48"/>
              <a:gd name="T4" fmla="*/ 2147483646 w 44"/>
              <a:gd name="T5" fmla="*/ 0 h 48"/>
              <a:gd name="T6" fmla="*/ 0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0" y="0"/>
                </a:moveTo>
                <a:lnTo>
                  <a:pt x="22" y="48"/>
                </a:lnTo>
                <a:lnTo>
                  <a:pt x="4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3274" name="Rectangle 268"/>
          <p:cNvSpPr>
            <a:spLocks noChangeArrowheads="1"/>
          </p:cNvSpPr>
          <p:nvPr/>
        </p:nvSpPr>
        <p:spPr bwMode="auto">
          <a:xfrm>
            <a:off x="6580188" y="5310188"/>
            <a:ext cx="1393825" cy="304800"/>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3275" name="Rectangle 269"/>
          <p:cNvSpPr>
            <a:spLocks noChangeArrowheads="1"/>
          </p:cNvSpPr>
          <p:nvPr/>
        </p:nvSpPr>
        <p:spPr bwMode="auto">
          <a:xfrm>
            <a:off x="6661150" y="5387975"/>
            <a:ext cx="6826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rgbClr val="000000"/>
                </a:solidFill>
                <a:latin typeface="Arial Narrow" panose="020B0606020202030204" pitchFamily="34" charset="0"/>
              </a:rPr>
              <a:t>controller</a:t>
            </a:r>
            <a:endParaRPr lang="en-US" altLang="en-US" sz="1600">
              <a:latin typeface="Arial Narrow" panose="020B0606020202030204" pitchFamily="34" charset="0"/>
            </a:endParaRPr>
          </a:p>
        </p:txBody>
      </p:sp>
      <p:sp>
        <p:nvSpPr>
          <p:cNvPr id="43276" name="Freeform 270"/>
          <p:cNvSpPr>
            <a:spLocks/>
          </p:cNvSpPr>
          <p:nvPr/>
        </p:nvSpPr>
        <p:spPr bwMode="auto">
          <a:xfrm>
            <a:off x="7766050" y="5310188"/>
            <a:ext cx="207963" cy="152400"/>
          </a:xfrm>
          <a:custGeom>
            <a:avLst/>
            <a:gdLst>
              <a:gd name="T0" fmla="*/ 0 w 131"/>
              <a:gd name="T1" fmla="*/ 0 h 96"/>
              <a:gd name="T2" fmla="*/ 2147483646 w 131"/>
              <a:gd name="T3" fmla="*/ 2147483646 h 96"/>
              <a:gd name="T4" fmla="*/ 2147483646 w 131"/>
              <a:gd name="T5" fmla="*/ 0 h 96"/>
              <a:gd name="T6" fmla="*/ 0 w 131"/>
              <a:gd name="T7" fmla="*/ 0 h 96"/>
              <a:gd name="T8" fmla="*/ 0 60000 65536"/>
              <a:gd name="T9" fmla="*/ 0 60000 65536"/>
              <a:gd name="T10" fmla="*/ 0 60000 65536"/>
              <a:gd name="T11" fmla="*/ 0 60000 65536"/>
              <a:gd name="T12" fmla="*/ 0 w 131"/>
              <a:gd name="T13" fmla="*/ 0 h 96"/>
              <a:gd name="T14" fmla="*/ 131 w 131"/>
              <a:gd name="T15" fmla="*/ 96 h 96"/>
            </a:gdLst>
            <a:ahLst/>
            <a:cxnLst>
              <a:cxn ang="T8">
                <a:pos x="T0" y="T1"/>
              </a:cxn>
              <a:cxn ang="T9">
                <a:pos x="T2" y="T3"/>
              </a:cxn>
              <a:cxn ang="T10">
                <a:pos x="T4" y="T5"/>
              </a:cxn>
              <a:cxn ang="T11">
                <a:pos x="T6" y="T7"/>
              </a:cxn>
            </a:cxnLst>
            <a:rect l="T12" t="T13" r="T14" b="T15"/>
            <a:pathLst>
              <a:path w="131" h="96">
                <a:moveTo>
                  <a:pt x="0" y="0"/>
                </a:moveTo>
                <a:lnTo>
                  <a:pt x="131" y="96"/>
                </a:lnTo>
                <a:lnTo>
                  <a:pt x="131" y="0"/>
                </a:lnTo>
                <a:lnTo>
                  <a:pt x="0" y="0"/>
                </a:lnTo>
                <a:close/>
              </a:path>
            </a:pathLst>
          </a:custGeom>
          <a:solidFill>
            <a:srgbClr val="FFFFFF"/>
          </a:solidFill>
          <a:ln w="7938">
            <a:solidFill>
              <a:srgbClr val="FFFFFF"/>
            </a:solidFill>
            <a:prstDash val="solid"/>
            <a:round/>
            <a:headEnd/>
            <a:tailEnd/>
          </a:ln>
        </p:spPr>
        <p:txBody>
          <a:bodyPr/>
          <a:lstStyle/>
          <a:p>
            <a:endParaRPr lang="en-GB"/>
          </a:p>
        </p:txBody>
      </p:sp>
      <p:sp>
        <p:nvSpPr>
          <p:cNvPr id="43277" name="Freeform 271"/>
          <p:cNvSpPr>
            <a:spLocks/>
          </p:cNvSpPr>
          <p:nvPr/>
        </p:nvSpPr>
        <p:spPr bwMode="auto">
          <a:xfrm>
            <a:off x="7766050" y="5310188"/>
            <a:ext cx="207963" cy="152400"/>
          </a:xfrm>
          <a:custGeom>
            <a:avLst/>
            <a:gdLst>
              <a:gd name="T0" fmla="*/ 2147483646 w 131"/>
              <a:gd name="T1" fmla="*/ 2147483646 h 96"/>
              <a:gd name="T2" fmla="*/ 0 w 131"/>
              <a:gd name="T3" fmla="*/ 0 h 96"/>
              <a:gd name="T4" fmla="*/ 0 w 131"/>
              <a:gd name="T5" fmla="*/ 2147483646 h 96"/>
              <a:gd name="T6" fmla="*/ 2147483646 w 131"/>
              <a:gd name="T7" fmla="*/ 2147483646 h 96"/>
              <a:gd name="T8" fmla="*/ 0 60000 65536"/>
              <a:gd name="T9" fmla="*/ 0 60000 65536"/>
              <a:gd name="T10" fmla="*/ 0 60000 65536"/>
              <a:gd name="T11" fmla="*/ 0 60000 65536"/>
              <a:gd name="T12" fmla="*/ 0 w 131"/>
              <a:gd name="T13" fmla="*/ 0 h 96"/>
              <a:gd name="T14" fmla="*/ 131 w 131"/>
              <a:gd name="T15" fmla="*/ 96 h 96"/>
            </a:gdLst>
            <a:ahLst/>
            <a:cxnLst>
              <a:cxn ang="T8">
                <a:pos x="T0" y="T1"/>
              </a:cxn>
              <a:cxn ang="T9">
                <a:pos x="T2" y="T3"/>
              </a:cxn>
              <a:cxn ang="T10">
                <a:pos x="T4" y="T5"/>
              </a:cxn>
              <a:cxn ang="T11">
                <a:pos x="T6" y="T7"/>
              </a:cxn>
            </a:cxnLst>
            <a:rect l="T12" t="T13" r="T14" b="T15"/>
            <a:pathLst>
              <a:path w="131" h="96">
                <a:moveTo>
                  <a:pt x="131" y="96"/>
                </a:moveTo>
                <a:lnTo>
                  <a:pt x="0" y="0"/>
                </a:lnTo>
                <a:lnTo>
                  <a:pt x="0" y="96"/>
                </a:lnTo>
                <a:lnTo>
                  <a:pt x="131" y="96"/>
                </a:lnTo>
                <a:close/>
              </a:path>
            </a:pathLst>
          </a:custGeom>
          <a:solidFill>
            <a:srgbClr val="000000"/>
          </a:solidFill>
          <a:ln w="7938">
            <a:solidFill>
              <a:srgbClr val="000000"/>
            </a:solidFill>
            <a:prstDash val="solid"/>
            <a:round/>
            <a:headEnd/>
            <a:tailEnd/>
          </a:ln>
        </p:spPr>
        <p:txBody>
          <a:bodyPr/>
          <a:lstStyle/>
          <a:p>
            <a:endParaRPr lang="en-GB"/>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381000"/>
            <a:ext cx="7990656" cy="533400"/>
          </a:xfrm>
        </p:spPr>
        <p:txBody>
          <a:bodyPr>
            <a:normAutofit fontScale="90000"/>
          </a:bodyPr>
          <a:lstStyle/>
          <a:p>
            <a:pPr eaLnBrk="1" fontAlgn="auto" hangingPunct="1">
              <a:spcAft>
                <a:spcPts val="0"/>
              </a:spcAft>
              <a:defRPr/>
            </a:pPr>
            <a:r>
              <a:rPr lang="en-US" dirty="0"/>
              <a:t>Design phase - Controller Pattern</a:t>
            </a:r>
          </a:p>
        </p:txBody>
      </p:sp>
      <p:sp>
        <p:nvSpPr>
          <p:cNvPr id="44035" name="Rectangle 3"/>
          <p:cNvSpPr>
            <a:spLocks noGrp="1" noChangeArrowheads="1"/>
          </p:cNvSpPr>
          <p:nvPr>
            <p:ph idx="1"/>
          </p:nvPr>
        </p:nvSpPr>
        <p:spPr>
          <a:xfrm>
            <a:off x="684213" y="908050"/>
            <a:ext cx="7772400" cy="1150938"/>
          </a:xfrm>
        </p:spPr>
        <p:txBody>
          <a:bodyPr/>
          <a:lstStyle/>
          <a:p>
            <a:pPr eaLnBrk="1" hangingPunct="1"/>
            <a:r>
              <a:rPr lang="en-US" altLang="en-US" b="1">
                <a:solidFill>
                  <a:srgbClr val="FF0000"/>
                </a:solidFill>
              </a:rPr>
              <a:t>Undesirable</a:t>
            </a:r>
            <a:r>
              <a:rPr lang="en-US" altLang="en-US"/>
              <a:t> coupling of presentation to domain layer</a:t>
            </a:r>
            <a:endParaRPr lang="en-US" altLang="en-US" sz="2000"/>
          </a:p>
        </p:txBody>
      </p:sp>
      <p:sp>
        <p:nvSpPr>
          <p:cNvPr id="44036" name="Rectangle 5"/>
          <p:cNvSpPr>
            <a:spLocks noChangeArrowheads="1"/>
          </p:cNvSpPr>
          <p:nvPr/>
        </p:nvSpPr>
        <p:spPr bwMode="auto">
          <a:xfrm>
            <a:off x="3605213" y="1798638"/>
            <a:ext cx="3525837" cy="130810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4037" name="Rectangle 6"/>
          <p:cNvSpPr>
            <a:spLocks noChangeArrowheads="1"/>
          </p:cNvSpPr>
          <p:nvPr/>
        </p:nvSpPr>
        <p:spPr bwMode="auto">
          <a:xfrm>
            <a:off x="3635375" y="1820863"/>
            <a:ext cx="3519488" cy="1303337"/>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4038" name="Rectangle 7"/>
          <p:cNvSpPr>
            <a:spLocks noChangeArrowheads="1"/>
          </p:cNvSpPr>
          <p:nvPr/>
        </p:nvSpPr>
        <p:spPr bwMode="auto">
          <a:xfrm>
            <a:off x="3630613" y="1812925"/>
            <a:ext cx="3500437" cy="129381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4039" name="Rectangle 8"/>
          <p:cNvSpPr>
            <a:spLocks noChangeArrowheads="1"/>
          </p:cNvSpPr>
          <p:nvPr/>
        </p:nvSpPr>
        <p:spPr bwMode="auto">
          <a:xfrm>
            <a:off x="3640138" y="1819275"/>
            <a:ext cx="3479800" cy="115888"/>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4040" name="Rectangle 9"/>
          <p:cNvSpPr>
            <a:spLocks noChangeArrowheads="1"/>
          </p:cNvSpPr>
          <p:nvPr/>
        </p:nvSpPr>
        <p:spPr bwMode="auto">
          <a:xfrm>
            <a:off x="5003800" y="1824038"/>
            <a:ext cx="8461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latin typeface="Arial" panose="020B0604020202020204" pitchFamily="34" charset="0"/>
              </a:rPr>
              <a:t>Object Store</a:t>
            </a:r>
            <a:endParaRPr lang="en-US" altLang="en-US" sz="1200"/>
          </a:p>
        </p:txBody>
      </p:sp>
      <p:sp>
        <p:nvSpPr>
          <p:cNvPr id="44041" name="Rectangle 10"/>
          <p:cNvSpPr>
            <a:spLocks noChangeArrowheads="1"/>
          </p:cNvSpPr>
          <p:nvPr/>
        </p:nvSpPr>
        <p:spPr bwMode="auto">
          <a:xfrm>
            <a:off x="6931025" y="1830388"/>
            <a:ext cx="177800" cy="9366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4042" name="Rectangle 11"/>
          <p:cNvSpPr>
            <a:spLocks noChangeArrowheads="1"/>
          </p:cNvSpPr>
          <p:nvPr/>
        </p:nvSpPr>
        <p:spPr bwMode="auto">
          <a:xfrm>
            <a:off x="6934200" y="1835150"/>
            <a:ext cx="177800" cy="936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4043" name="Rectangle 12"/>
          <p:cNvSpPr>
            <a:spLocks noChangeArrowheads="1"/>
          </p:cNvSpPr>
          <p:nvPr/>
        </p:nvSpPr>
        <p:spPr bwMode="auto">
          <a:xfrm>
            <a:off x="6934200" y="1835150"/>
            <a:ext cx="174625" cy="889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4044" name="Rectangle 13"/>
          <p:cNvSpPr>
            <a:spLocks noChangeArrowheads="1"/>
          </p:cNvSpPr>
          <p:nvPr/>
        </p:nvSpPr>
        <p:spPr bwMode="auto">
          <a:xfrm>
            <a:off x="6731000" y="1830388"/>
            <a:ext cx="180975" cy="9366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4045" name="Rectangle 14"/>
          <p:cNvSpPr>
            <a:spLocks noChangeArrowheads="1"/>
          </p:cNvSpPr>
          <p:nvPr/>
        </p:nvSpPr>
        <p:spPr bwMode="auto">
          <a:xfrm>
            <a:off x="6734175" y="1835150"/>
            <a:ext cx="180975" cy="936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4046" name="Rectangle 15"/>
          <p:cNvSpPr>
            <a:spLocks noChangeArrowheads="1"/>
          </p:cNvSpPr>
          <p:nvPr/>
        </p:nvSpPr>
        <p:spPr bwMode="auto">
          <a:xfrm>
            <a:off x="6734175" y="1835150"/>
            <a:ext cx="177800" cy="889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4047" name="Line 16"/>
          <p:cNvSpPr>
            <a:spLocks noChangeShapeType="1"/>
          </p:cNvSpPr>
          <p:nvPr/>
        </p:nvSpPr>
        <p:spPr bwMode="auto">
          <a:xfrm>
            <a:off x="6754813" y="1895475"/>
            <a:ext cx="68262"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048" name="Line 17"/>
          <p:cNvSpPr>
            <a:spLocks noChangeShapeType="1"/>
          </p:cNvSpPr>
          <p:nvPr/>
        </p:nvSpPr>
        <p:spPr bwMode="auto">
          <a:xfrm>
            <a:off x="6988175" y="1852613"/>
            <a:ext cx="66675" cy="428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049" name="Line 18"/>
          <p:cNvSpPr>
            <a:spLocks noChangeShapeType="1"/>
          </p:cNvSpPr>
          <p:nvPr/>
        </p:nvSpPr>
        <p:spPr bwMode="auto">
          <a:xfrm flipV="1">
            <a:off x="6988175" y="1852613"/>
            <a:ext cx="66675" cy="428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050" name="Rectangle 19"/>
          <p:cNvSpPr>
            <a:spLocks noChangeArrowheads="1"/>
          </p:cNvSpPr>
          <p:nvPr/>
        </p:nvSpPr>
        <p:spPr bwMode="auto">
          <a:xfrm>
            <a:off x="3716338" y="2827338"/>
            <a:ext cx="933450" cy="18732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4051" name="Rectangle 20"/>
          <p:cNvSpPr>
            <a:spLocks noChangeArrowheads="1"/>
          </p:cNvSpPr>
          <p:nvPr/>
        </p:nvSpPr>
        <p:spPr bwMode="auto">
          <a:xfrm>
            <a:off x="3732213" y="2835275"/>
            <a:ext cx="933450" cy="18732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4052" name="Rectangle 21"/>
          <p:cNvSpPr>
            <a:spLocks noChangeArrowheads="1"/>
          </p:cNvSpPr>
          <p:nvPr/>
        </p:nvSpPr>
        <p:spPr bwMode="auto">
          <a:xfrm>
            <a:off x="3732213" y="2835275"/>
            <a:ext cx="917575" cy="1793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4053" name="Rectangle 22"/>
          <p:cNvSpPr>
            <a:spLocks noChangeArrowheads="1"/>
          </p:cNvSpPr>
          <p:nvPr/>
        </p:nvSpPr>
        <p:spPr bwMode="auto">
          <a:xfrm>
            <a:off x="3878263" y="2871788"/>
            <a:ext cx="70326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000000"/>
                </a:solidFill>
                <a:latin typeface="Arial" panose="020B0604020202020204" pitchFamily="34" charset="0"/>
              </a:rPr>
              <a:t>Enter Item</a:t>
            </a:r>
            <a:endParaRPr lang="en-US" altLang="en-US" sz="1200"/>
          </a:p>
        </p:txBody>
      </p:sp>
      <p:sp>
        <p:nvSpPr>
          <p:cNvPr id="44054" name="Rectangle 23"/>
          <p:cNvSpPr>
            <a:spLocks noChangeArrowheads="1"/>
          </p:cNvSpPr>
          <p:nvPr/>
        </p:nvSpPr>
        <p:spPr bwMode="auto">
          <a:xfrm>
            <a:off x="4822825" y="2827338"/>
            <a:ext cx="977900" cy="18732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4055" name="Rectangle 24"/>
          <p:cNvSpPr>
            <a:spLocks noChangeArrowheads="1"/>
          </p:cNvSpPr>
          <p:nvPr/>
        </p:nvSpPr>
        <p:spPr bwMode="auto">
          <a:xfrm>
            <a:off x="4838700" y="2835275"/>
            <a:ext cx="977900" cy="18732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4056" name="Rectangle 25"/>
          <p:cNvSpPr>
            <a:spLocks noChangeArrowheads="1"/>
          </p:cNvSpPr>
          <p:nvPr/>
        </p:nvSpPr>
        <p:spPr bwMode="auto">
          <a:xfrm>
            <a:off x="4838700" y="2835275"/>
            <a:ext cx="962025" cy="1793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4057" name="Rectangle 26"/>
          <p:cNvSpPr>
            <a:spLocks noChangeArrowheads="1"/>
          </p:cNvSpPr>
          <p:nvPr/>
        </p:nvSpPr>
        <p:spPr bwMode="auto">
          <a:xfrm>
            <a:off x="5043488" y="2871788"/>
            <a:ext cx="6159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000000"/>
                </a:solidFill>
                <a:latin typeface="Arial" panose="020B0604020202020204" pitchFamily="34" charset="0"/>
              </a:rPr>
              <a:t>End Sale</a:t>
            </a:r>
            <a:endParaRPr lang="en-US" altLang="en-US" sz="1200"/>
          </a:p>
        </p:txBody>
      </p:sp>
      <p:sp>
        <p:nvSpPr>
          <p:cNvPr id="44058" name="Rectangle 27"/>
          <p:cNvSpPr>
            <a:spLocks noChangeArrowheads="1"/>
          </p:cNvSpPr>
          <p:nvPr/>
        </p:nvSpPr>
        <p:spPr bwMode="auto">
          <a:xfrm>
            <a:off x="3800475" y="2092325"/>
            <a:ext cx="3206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000000"/>
                </a:solidFill>
                <a:latin typeface="Arial" panose="020B0604020202020204" pitchFamily="34" charset="0"/>
              </a:rPr>
              <a:t>UPC</a:t>
            </a:r>
            <a:endParaRPr lang="en-US" altLang="en-US" sz="1200"/>
          </a:p>
        </p:txBody>
      </p:sp>
      <p:sp>
        <p:nvSpPr>
          <p:cNvPr id="44059" name="Rectangle 28"/>
          <p:cNvSpPr>
            <a:spLocks noChangeArrowheads="1"/>
          </p:cNvSpPr>
          <p:nvPr/>
        </p:nvSpPr>
        <p:spPr bwMode="auto">
          <a:xfrm>
            <a:off x="4505325" y="2079625"/>
            <a:ext cx="1028700" cy="141288"/>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4060" name="Rectangle 29"/>
          <p:cNvSpPr>
            <a:spLocks noChangeArrowheads="1"/>
          </p:cNvSpPr>
          <p:nvPr/>
        </p:nvSpPr>
        <p:spPr bwMode="auto">
          <a:xfrm>
            <a:off x="4489450" y="2071688"/>
            <a:ext cx="1027113" cy="1428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4061" name="Rectangle 30"/>
          <p:cNvSpPr>
            <a:spLocks noChangeArrowheads="1"/>
          </p:cNvSpPr>
          <p:nvPr/>
        </p:nvSpPr>
        <p:spPr bwMode="auto">
          <a:xfrm>
            <a:off x="4505325" y="2079625"/>
            <a:ext cx="1011238" cy="134938"/>
          </a:xfrm>
          <a:prstGeom prst="rect">
            <a:avLst/>
          </a:prstGeom>
          <a:solidFill>
            <a:srgbClr val="FFFFFF"/>
          </a:solidFill>
          <a:ln w="7938">
            <a:solidFill>
              <a:srgbClr val="C0C0C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4062" name="Rectangle 31"/>
          <p:cNvSpPr>
            <a:spLocks noChangeArrowheads="1"/>
          </p:cNvSpPr>
          <p:nvPr/>
        </p:nvSpPr>
        <p:spPr bwMode="auto">
          <a:xfrm>
            <a:off x="5938838" y="2827338"/>
            <a:ext cx="1096962" cy="18732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4063" name="Rectangle 32"/>
          <p:cNvSpPr>
            <a:spLocks noChangeArrowheads="1"/>
          </p:cNvSpPr>
          <p:nvPr/>
        </p:nvSpPr>
        <p:spPr bwMode="auto">
          <a:xfrm>
            <a:off x="5957888" y="2835275"/>
            <a:ext cx="1095375" cy="18732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4064" name="Rectangle 33"/>
          <p:cNvSpPr>
            <a:spLocks noChangeArrowheads="1"/>
          </p:cNvSpPr>
          <p:nvPr/>
        </p:nvSpPr>
        <p:spPr bwMode="auto">
          <a:xfrm>
            <a:off x="5957888" y="2835275"/>
            <a:ext cx="1077912" cy="1793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4065" name="Rectangle 34"/>
          <p:cNvSpPr>
            <a:spLocks noChangeArrowheads="1"/>
          </p:cNvSpPr>
          <p:nvPr/>
        </p:nvSpPr>
        <p:spPr bwMode="auto">
          <a:xfrm>
            <a:off x="6046788" y="2871788"/>
            <a:ext cx="101441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000000"/>
                </a:solidFill>
                <a:latin typeface="Arial" panose="020B0604020202020204" pitchFamily="34" charset="0"/>
              </a:rPr>
              <a:t>Make Payment</a:t>
            </a:r>
            <a:endParaRPr lang="en-US" altLang="en-US" sz="1200"/>
          </a:p>
        </p:txBody>
      </p:sp>
      <p:sp>
        <p:nvSpPr>
          <p:cNvPr id="44066" name="Rectangle 35"/>
          <p:cNvSpPr>
            <a:spLocks noChangeArrowheads="1"/>
          </p:cNvSpPr>
          <p:nvPr/>
        </p:nvSpPr>
        <p:spPr bwMode="auto">
          <a:xfrm>
            <a:off x="3797300" y="2324100"/>
            <a:ext cx="3381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000000"/>
                </a:solidFill>
                <a:latin typeface="Arial" panose="020B0604020202020204" pitchFamily="34" charset="0"/>
              </a:rPr>
              <a:t>Total</a:t>
            </a:r>
            <a:endParaRPr lang="en-US" altLang="en-US" sz="1200"/>
          </a:p>
        </p:txBody>
      </p:sp>
      <p:sp>
        <p:nvSpPr>
          <p:cNvPr id="44067" name="Rectangle 36"/>
          <p:cNvSpPr>
            <a:spLocks noChangeArrowheads="1"/>
          </p:cNvSpPr>
          <p:nvPr/>
        </p:nvSpPr>
        <p:spPr bwMode="auto">
          <a:xfrm>
            <a:off x="4503738" y="2311400"/>
            <a:ext cx="1030287" cy="141288"/>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4068" name="Rectangle 37"/>
          <p:cNvSpPr>
            <a:spLocks noChangeArrowheads="1"/>
          </p:cNvSpPr>
          <p:nvPr/>
        </p:nvSpPr>
        <p:spPr bwMode="auto">
          <a:xfrm>
            <a:off x="4487863" y="2303463"/>
            <a:ext cx="1028700" cy="1428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4069" name="Rectangle 38"/>
          <p:cNvSpPr>
            <a:spLocks noChangeArrowheads="1"/>
          </p:cNvSpPr>
          <p:nvPr/>
        </p:nvSpPr>
        <p:spPr bwMode="auto">
          <a:xfrm>
            <a:off x="4503738" y="2311400"/>
            <a:ext cx="1012825" cy="134938"/>
          </a:xfrm>
          <a:prstGeom prst="rect">
            <a:avLst/>
          </a:prstGeom>
          <a:solidFill>
            <a:srgbClr val="FFFFFF"/>
          </a:solidFill>
          <a:ln w="7938">
            <a:solidFill>
              <a:srgbClr val="C0C0C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4070" name="Rectangle 39"/>
          <p:cNvSpPr>
            <a:spLocks noChangeArrowheads="1"/>
          </p:cNvSpPr>
          <p:nvPr/>
        </p:nvSpPr>
        <p:spPr bwMode="auto">
          <a:xfrm>
            <a:off x="5722938" y="2092325"/>
            <a:ext cx="5667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000000"/>
                </a:solidFill>
                <a:latin typeface="Arial" panose="020B0604020202020204" pitchFamily="34" charset="0"/>
              </a:rPr>
              <a:t>Quantity</a:t>
            </a:r>
            <a:endParaRPr lang="en-US" altLang="en-US" sz="1200"/>
          </a:p>
        </p:txBody>
      </p:sp>
      <p:sp>
        <p:nvSpPr>
          <p:cNvPr id="44071" name="Rectangle 40"/>
          <p:cNvSpPr>
            <a:spLocks noChangeArrowheads="1"/>
          </p:cNvSpPr>
          <p:nvPr/>
        </p:nvSpPr>
        <p:spPr bwMode="auto">
          <a:xfrm>
            <a:off x="6453188" y="2079625"/>
            <a:ext cx="500062" cy="141288"/>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4072" name="Rectangle 41"/>
          <p:cNvSpPr>
            <a:spLocks noChangeArrowheads="1"/>
          </p:cNvSpPr>
          <p:nvPr/>
        </p:nvSpPr>
        <p:spPr bwMode="auto">
          <a:xfrm>
            <a:off x="6443663" y="2071688"/>
            <a:ext cx="501650" cy="1428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4073" name="Rectangle 42"/>
          <p:cNvSpPr>
            <a:spLocks noChangeArrowheads="1"/>
          </p:cNvSpPr>
          <p:nvPr/>
        </p:nvSpPr>
        <p:spPr bwMode="auto">
          <a:xfrm>
            <a:off x="6453188" y="2079625"/>
            <a:ext cx="492125" cy="134938"/>
          </a:xfrm>
          <a:prstGeom prst="rect">
            <a:avLst/>
          </a:prstGeom>
          <a:solidFill>
            <a:srgbClr val="FFFFFF"/>
          </a:solidFill>
          <a:ln w="7938">
            <a:solidFill>
              <a:srgbClr val="C0C0C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4074" name="Rectangle 43"/>
          <p:cNvSpPr>
            <a:spLocks noChangeArrowheads="1"/>
          </p:cNvSpPr>
          <p:nvPr/>
        </p:nvSpPr>
        <p:spPr bwMode="auto">
          <a:xfrm>
            <a:off x="3797300" y="2540000"/>
            <a:ext cx="64928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000000"/>
                </a:solidFill>
                <a:latin typeface="Arial" panose="020B0604020202020204" pitchFamily="34" charset="0"/>
              </a:rPr>
              <a:t>Tendered</a:t>
            </a:r>
            <a:endParaRPr lang="en-US" altLang="en-US" sz="1200"/>
          </a:p>
        </p:txBody>
      </p:sp>
      <p:sp>
        <p:nvSpPr>
          <p:cNvPr id="44075" name="Rectangle 44"/>
          <p:cNvSpPr>
            <a:spLocks noChangeArrowheads="1"/>
          </p:cNvSpPr>
          <p:nvPr/>
        </p:nvSpPr>
        <p:spPr bwMode="auto">
          <a:xfrm>
            <a:off x="4503738" y="2527300"/>
            <a:ext cx="1030287" cy="141288"/>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4076" name="Rectangle 45"/>
          <p:cNvSpPr>
            <a:spLocks noChangeArrowheads="1"/>
          </p:cNvSpPr>
          <p:nvPr/>
        </p:nvSpPr>
        <p:spPr bwMode="auto">
          <a:xfrm>
            <a:off x="4487863" y="2519363"/>
            <a:ext cx="1028700" cy="141287"/>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4077" name="Rectangle 46"/>
          <p:cNvSpPr>
            <a:spLocks noChangeArrowheads="1"/>
          </p:cNvSpPr>
          <p:nvPr/>
        </p:nvSpPr>
        <p:spPr bwMode="auto">
          <a:xfrm>
            <a:off x="4503738" y="2527300"/>
            <a:ext cx="1012825" cy="133350"/>
          </a:xfrm>
          <a:prstGeom prst="rect">
            <a:avLst/>
          </a:prstGeom>
          <a:solidFill>
            <a:srgbClr val="FFFFFF"/>
          </a:solidFill>
          <a:ln w="7938">
            <a:solidFill>
              <a:srgbClr val="C0C0C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4078" name="Rectangle 47"/>
          <p:cNvSpPr>
            <a:spLocks noChangeArrowheads="1"/>
          </p:cNvSpPr>
          <p:nvPr/>
        </p:nvSpPr>
        <p:spPr bwMode="auto">
          <a:xfrm>
            <a:off x="5722938" y="2540000"/>
            <a:ext cx="54768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000000"/>
                </a:solidFill>
                <a:latin typeface="Arial" panose="020B0604020202020204" pitchFamily="34" charset="0"/>
              </a:rPr>
              <a:t>Balance</a:t>
            </a:r>
            <a:endParaRPr lang="en-US" altLang="en-US" sz="1200"/>
          </a:p>
        </p:txBody>
      </p:sp>
      <p:sp>
        <p:nvSpPr>
          <p:cNvPr id="44079" name="Rectangle 48"/>
          <p:cNvSpPr>
            <a:spLocks noChangeArrowheads="1"/>
          </p:cNvSpPr>
          <p:nvPr/>
        </p:nvSpPr>
        <p:spPr bwMode="auto">
          <a:xfrm>
            <a:off x="6423025" y="2527300"/>
            <a:ext cx="530225" cy="141288"/>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4080" name="Rectangle 49"/>
          <p:cNvSpPr>
            <a:spLocks noChangeArrowheads="1"/>
          </p:cNvSpPr>
          <p:nvPr/>
        </p:nvSpPr>
        <p:spPr bwMode="auto">
          <a:xfrm>
            <a:off x="6415088" y="2519363"/>
            <a:ext cx="530225" cy="141287"/>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4081" name="Rectangle 50"/>
          <p:cNvSpPr>
            <a:spLocks noChangeArrowheads="1"/>
          </p:cNvSpPr>
          <p:nvPr/>
        </p:nvSpPr>
        <p:spPr bwMode="auto">
          <a:xfrm>
            <a:off x="6423025" y="2527300"/>
            <a:ext cx="522288" cy="133350"/>
          </a:xfrm>
          <a:prstGeom prst="rect">
            <a:avLst/>
          </a:prstGeom>
          <a:solidFill>
            <a:srgbClr val="FFFFFF"/>
          </a:solidFill>
          <a:ln w="7938">
            <a:solidFill>
              <a:srgbClr val="C0C0C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4082" name="Freeform 51"/>
          <p:cNvSpPr>
            <a:spLocks/>
          </p:cNvSpPr>
          <p:nvPr/>
        </p:nvSpPr>
        <p:spPr bwMode="auto">
          <a:xfrm>
            <a:off x="1770063" y="2593975"/>
            <a:ext cx="304800" cy="200025"/>
          </a:xfrm>
          <a:custGeom>
            <a:avLst/>
            <a:gdLst>
              <a:gd name="T0" fmla="*/ 0 w 192"/>
              <a:gd name="T1" fmla="*/ 2147483646 h 126"/>
              <a:gd name="T2" fmla="*/ 2147483646 w 192"/>
              <a:gd name="T3" fmla="*/ 2147483646 h 126"/>
              <a:gd name="T4" fmla="*/ 2147483646 w 192"/>
              <a:gd name="T5" fmla="*/ 2147483646 h 126"/>
              <a:gd name="T6" fmla="*/ 2147483646 w 192"/>
              <a:gd name="T7" fmla="*/ 2147483646 h 126"/>
              <a:gd name="T8" fmla="*/ 2147483646 w 192"/>
              <a:gd name="T9" fmla="*/ 2147483646 h 126"/>
              <a:gd name="T10" fmla="*/ 2147483646 w 192"/>
              <a:gd name="T11" fmla="*/ 2147483646 h 126"/>
              <a:gd name="T12" fmla="*/ 2147483646 w 192"/>
              <a:gd name="T13" fmla="*/ 0 h 126"/>
              <a:gd name="T14" fmla="*/ 2147483646 w 192"/>
              <a:gd name="T15" fmla="*/ 2147483646 h 126"/>
              <a:gd name="T16" fmla="*/ 2147483646 w 192"/>
              <a:gd name="T17" fmla="*/ 2147483646 h 126"/>
              <a:gd name="T18" fmla="*/ 2147483646 w 192"/>
              <a:gd name="T19" fmla="*/ 2147483646 h 126"/>
              <a:gd name="T20" fmla="*/ 2147483646 w 192"/>
              <a:gd name="T21" fmla="*/ 2147483646 h 126"/>
              <a:gd name="T22" fmla="*/ 2147483646 w 192"/>
              <a:gd name="T23" fmla="*/ 2147483646 h 126"/>
              <a:gd name="T24" fmla="*/ 2147483646 w 192"/>
              <a:gd name="T25" fmla="*/ 2147483646 h 126"/>
              <a:gd name="T26" fmla="*/ 2147483646 w 192"/>
              <a:gd name="T27" fmla="*/ 2147483646 h 126"/>
              <a:gd name="T28" fmla="*/ 2147483646 w 192"/>
              <a:gd name="T29" fmla="*/ 2147483646 h 126"/>
              <a:gd name="T30" fmla="*/ 2147483646 w 192"/>
              <a:gd name="T31" fmla="*/ 2147483646 h 126"/>
              <a:gd name="T32" fmla="*/ 2147483646 w 192"/>
              <a:gd name="T33" fmla="*/ 2147483646 h 126"/>
              <a:gd name="T34" fmla="*/ 2147483646 w 192"/>
              <a:gd name="T35" fmla="*/ 2147483646 h 126"/>
              <a:gd name="T36" fmla="*/ 2147483646 w 192"/>
              <a:gd name="T37" fmla="*/ 2147483646 h 126"/>
              <a:gd name="T38" fmla="*/ 2147483646 w 192"/>
              <a:gd name="T39" fmla="*/ 2147483646 h 126"/>
              <a:gd name="T40" fmla="*/ 2147483646 w 192"/>
              <a:gd name="T41" fmla="*/ 2147483646 h 126"/>
              <a:gd name="T42" fmla="*/ 2147483646 w 192"/>
              <a:gd name="T43" fmla="*/ 2147483646 h 126"/>
              <a:gd name="T44" fmla="*/ 2147483646 w 192"/>
              <a:gd name="T45" fmla="*/ 2147483646 h 126"/>
              <a:gd name="T46" fmla="*/ 2147483646 w 192"/>
              <a:gd name="T47" fmla="*/ 2147483646 h 126"/>
              <a:gd name="T48" fmla="*/ 0 w 192"/>
              <a:gd name="T49" fmla="*/ 2147483646 h 1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92"/>
              <a:gd name="T76" fmla="*/ 0 h 126"/>
              <a:gd name="T77" fmla="*/ 192 w 192"/>
              <a:gd name="T78" fmla="*/ 126 h 12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92" h="126">
                <a:moveTo>
                  <a:pt x="0" y="62"/>
                </a:moveTo>
                <a:lnTo>
                  <a:pt x="3" y="47"/>
                </a:lnTo>
                <a:lnTo>
                  <a:pt x="14" y="31"/>
                </a:lnTo>
                <a:lnTo>
                  <a:pt x="29" y="19"/>
                </a:lnTo>
                <a:lnTo>
                  <a:pt x="48" y="9"/>
                </a:lnTo>
                <a:lnTo>
                  <a:pt x="72" y="2"/>
                </a:lnTo>
                <a:lnTo>
                  <a:pt x="95" y="0"/>
                </a:lnTo>
                <a:lnTo>
                  <a:pt x="121" y="2"/>
                </a:lnTo>
                <a:lnTo>
                  <a:pt x="143" y="9"/>
                </a:lnTo>
                <a:lnTo>
                  <a:pt x="164" y="19"/>
                </a:lnTo>
                <a:lnTo>
                  <a:pt x="179" y="31"/>
                </a:lnTo>
                <a:lnTo>
                  <a:pt x="189" y="47"/>
                </a:lnTo>
                <a:lnTo>
                  <a:pt x="192" y="62"/>
                </a:lnTo>
                <a:lnTo>
                  <a:pt x="189" y="79"/>
                </a:lnTo>
                <a:lnTo>
                  <a:pt x="179" y="93"/>
                </a:lnTo>
                <a:lnTo>
                  <a:pt x="164" y="107"/>
                </a:lnTo>
                <a:lnTo>
                  <a:pt x="143" y="117"/>
                </a:lnTo>
                <a:lnTo>
                  <a:pt x="121" y="123"/>
                </a:lnTo>
                <a:lnTo>
                  <a:pt x="95" y="126"/>
                </a:lnTo>
                <a:lnTo>
                  <a:pt x="72" y="123"/>
                </a:lnTo>
                <a:lnTo>
                  <a:pt x="48" y="117"/>
                </a:lnTo>
                <a:lnTo>
                  <a:pt x="29" y="107"/>
                </a:lnTo>
                <a:lnTo>
                  <a:pt x="14" y="93"/>
                </a:lnTo>
                <a:lnTo>
                  <a:pt x="3" y="79"/>
                </a:lnTo>
                <a:lnTo>
                  <a:pt x="0" y="62"/>
                </a:lnTo>
                <a:close/>
              </a:path>
            </a:pathLst>
          </a:custGeom>
          <a:solidFill>
            <a:srgbClr val="FFFFFF"/>
          </a:solidFill>
          <a:ln w="19050">
            <a:solidFill>
              <a:srgbClr val="000000"/>
            </a:solidFill>
            <a:prstDash val="solid"/>
            <a:round/>
            <a:headEnd/>
            <a:tailEnd/>
          </a:ln>
        </p:spPr>
        <p:txBody>
          <a:bodyPr/>
          <a:lstStyle/>
          <a:p>
            <a:endParaRPr lang="en-GB"/>
          </a:p>
        </p:txBody>
      </p:sp>
      <p:sp>
        <p:nvSpPr>
          <p:cNvPr id="44083" name="Line 52"/>
          <p:cNvSpPr>
            <a:spLocks noChangeShapeType="1"/>
          </p:cNvSpPr>
          <p:nvPr/>
        </p:nvSpPr>
        <p:spPr bwMode="auto">
          <a:xfrm flipV="1">
            <a:off x="1719263" y="2825750"/>
            <a:ext cx="404812" cy="79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084" name="Line 53"/>
          <p:cNvSpPr>
            <a:spLocks noChangeShapeType="1"/>
          </p:cNvSpPr>
          <p:nvPr/>
        </p:nvSpPr>
        <p:spPr bwMode="auto">
          <a:xfrm>
            <a:off x="1920875" y="2794000"/>
            <a:ext cx="1588" cy="1317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085" name="Line 54"/>
          <p:cNvSpPr>
            <a:spLocks noChangeShapeType="1"/>
          </p:cNvSpPr>
          <p:nvPr/>
        </p:nvSpPr>
        <p:spPr bwMode="auto">
          <a:xfrm flipH="1">
            <a:off x="1719263" y="2925763"/>
            <a:ext cx="201612" cy="133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086" name="Line 55"/>
          <p:cNvSpPr>
            <a:spLocks noChangeShapeType="1"/>
          </p:cNvSpPr>
          <p:nvPr/>
        </p:nvSpPr>
        <p:spPr bwMode="auto">
          <a:xfrm>
            <a:off x="1920875" y="2925763"/>
            <a:ext cx="203200" cy="133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087" name="Rectangle 56"/>
          <p:cNvSpPr>
            <a:spLocks noChangeArrowheads="1"/>
          </p:cNvSpPr>
          <p:nvPr/>
        </p:nvSpPr>
        <p:spPr bwMode="auto">
          <a:xfrm>
            <a:off x="1611313" y="3186113"/>
            <a:ext cx="46672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000000"/>
                </a:solidFill>
                <a:latin typeface="Helvetica" panose="020B0604020202020204" pitchFamily="34" charset="0"/>
              </a:rPr>
              <a:t>Cashier</a:t>
            </a:r>
            <a:endParaRPr lang="en-US" altLang="en-US" sz="1200"/>
          </a:p>
        </p:txBody>
      </p:sp>
      <p:sp>
        <p:nvSpPr>
          <p:cNvPr id="44088" name="Rectangle 57"/>
          <p:cNvSpPr>
            <a:spLocks noChangeArrowheads="1"/>
          </p:cNvSpPr>
          <p:nvPr/>
        </p:nvSpPr>
        <p:spPr bwMode="auto">
          <a:xfrm>
            <a:off x="2949575" y="4084638"/>
            <a:ext cx="1620838" cy="331787"/>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4089" name="Rectangle 58"/>
          <p:cNvSpPr>
            <a:spLocks noChangeArrowheads="1"/>
          </p:cNvSpPr>
          <p:nvPr/>
        </p:nvSpPr>
        <p:spPr bwMode="auto">
          <a:xfrm>
            <a:off x="3227388" y="4179888"/>
            <a:ext cx="84931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u="sng">
                <a:solidFill>
                  <a:srgbClr val="000000"/>
                </a:solidFill>
                <a:latin typeface="Arial Narrow" panose="020B0606020202030204" pitchFamily="34" charset="0"/>
              </a:rPr>
              <a:t>:POSTApplet</a:t>
            </a:r>
            <a:endParaRPr lang="en-US" altLang="en-US" sz="1400">
              <a:latin typeface="Arial Narrow" panose="020B0606020202030204" pitchFamily="34" charset="0"/>
            </a:endParaRPr>
          </a:p>
        </p:txBody>
      </p:sp>
      <p:sp>
        <p:nvSpPr>
          <p:cNvPr id="44090" name="Line 59"/>
          <p:cNvSpPr>
            <a:spLocks noChangeShapeType="1"/>
          </p:cNvSpPr>
          <p:nvPr/>
        </p:nvSpPr>
        <p:spPr bwMode="auto">
          <a:xfrm>
            <a:off x="2174875" y="2925763"/>
            <a:ext cx="444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091" name="Line 60"/>
          <p:cNvSpPr>
            <a:spLocks noChangeShapeType="1"/>
          </p:cNvSpPr>
          <p:nvPr/>
        </p:nvSpPr>
        <p:spPr bwMode="auto">
          <a:xfrm>
            <a:off x="2246313" y="2925763"/>
            <a:ext cx="428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092" name="Line 61"/>
          <p:cNvSpPr>
            <a:spLocks noChangeShapeType="1"/>
          </p:cNvSpPr>
          <p:nvPr/>
        </p:nvSpPr>
        <p:spPr bwMode="auto">
          <a:xfrm>
            <a:off x="2316163" y="2925763"/>
            <a:ext cx="428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093" name="Line 62"/>
          <p:cNvSpPr>
            <a:spLocks noChangeShapeType="1"/>
          </p:cNvSpPr>
          <p:nvPr/>
        </p:nvSpPr>
        <p:spPr bwMode="auto">
          <a:xfrm>
            <a:off x="2386013" y="2925763"/>
            <a:ext cx="444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094" name="Line 63"/>
          <p:cNvSpPr>
            <a:spLocks noChangeShapeType="1"/>
          </p:cNvSpPr>
          <p:nvPr/>
        </p:nvSpPr>
        <p:spPr bwMode="auto">
          <a:xfrm>
            <a:off x="2457450" y="2925763"/>
            <a:ext cx="428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095" name="Line 64"/>
          <p:cNvSpPr>
            <a:spLocks noChangeShapeType="1"/>
          </p:cNvSpPr>
          <p:nvPr/>
        </p:nvSpPr>
        <p:spPr bwMode="auto">
          <a:xfrm>
            <a:off x="2527300" y="2925763"/>
            <a:ext cx="428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096" name="Line 65"/>
          <p:cNvSpPr>
            <a:spLocks noChangeShapeType="1"/>
          </p:cNvSpPr>
          <p:nvPr/>
        </p:nvSpPr>
        <p:spPr bwMode="auto">
          <a:xfrm>
            <a:off x="2597150" y="2925763"/>
            <a:ext cx="428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097" name="Line 66"/>
          <p:cNvSpPr>
            <a:spLocks noChangeShapeType="1"/>
          </p:cNvSpPr>
          <p:nvPr/>
        </p:nvSpPr>
        <p:spPr bwMode="auto">
          <a:xfrm>
            <a:off x="2667000" y="2925763"/>
            <a:ext cx="444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098" name="Line 67"/>
          <p:cNvSpPr>
            <a:spLocks noChangeShapeType="1"/>
          </p:cNvSpPr>
          <p:nvPr/>
        </p:nvSpPr>
        <p:spPr bwMode="auto">
          <a:xfrm>
            <a:off x="2738438" y="2925763"/>
            <a:ext cx="428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099" name="Line 68"/>
          <p:cNvSpPr>
            <a:spLocks noChangeShapeType="1"/>
          </p:cNvSpPr>
          <p:nvPr/>
        </p:nvSpPr>
        <p:spPr bwMode="auto">
          <a:xfrm>
            <a:off x="2808288" y="2925763"/>
            <a:ext cx="428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00" name="Line 69"/>
          <p:cNvSpPr>
            <a:spLocks noChangeShapeType="1"/>
          </p:cNvSpPr>
          <p:nvPr/>
        </p:nvSpPr>
        <p:spPr bwMode="auto">
          <a:xfrm>
            <a:off x="2878138" y="2925763"/>
            <a:ext cx="428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01" name="Line 70"/>
          <p:cNvSpPr>
            <a:spLocks noChangeShapeType="1"/>
          </p:cNvSpPr>
          <p:nvPr/>
        </p:nvSpPr>
        <p:spPr bwMode="auto">
          <a:xfrm>
            <a:off x="2949575" y="2925763"/>
            <a:ext cx="428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02" name="Line 71"/>
          <p:cNvSpPr>
            <a:spLocks noChangeShapeType="1"/>
          </p:cNvSpPr>
          <p:nvPr/>
        </p:nvSpPr>
        <p:spPr bwMode="auto">
          <a:xfrm>
            <a:off x="3019425" y="2925763"/>
            <a:ext cx="428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03" name="Line 72"/>
          <p:cNvSpPr>
            <a:spLocks noChangeShapeType="1"/>
          </p:cNvSpPr>
          <p:nvPr/>
        </p:nvSpPr>
        <p:spPr bwMode="auto">
          <a:xfrm>
            <a:off x="3089275" y="2925763"/>
            <a:ext cx="428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04" name="Line 73"/>
          <p:cNvSpPr>
            <a:spLocks noChangeShapeType="1"/>
          </p:cNvSpPr>
          <p:nvPr/>
        </p:nvSpPr>
        <p:spPr bwMode="auto">
          <a:xfrm>
            <a:off x="3159125" y="2925763"/>
            <a:ext cx="444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05" name="Line 74"/>
          <p:cNvSpPr>
            <a:spLocks noChangeShapeType="1"/>
          </p:cNvSpPr>
          <p:nvPr/>
        </p:nvSpPr>
        <p:spPr bwMode="auto">
          <a:xfrm>
            <a:off x="3230563" y="2925763"/>
            <a:ext cx="428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06" name="Line 75"/>
          <p:cNvSpPr>
            <a:spLocks noChangeShapeType="1"/>
          </p:cNvSpPr>
          <p:nvPr/>
        </p:nvSpPr>
        <p:spPr bwMode="auto">
          <a:xfrm>
            <a:off x="3300413" y="2925763"/>
            <a:ext cx="428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07" name="Line 76"/>
          <p:cNvSpPr>
            <a:spLocks noChangeShapeType="1"/>
          </p:cNvSpPr>
          <p:nvPr/>
        </p:nvSpPr>
        <p:spPr bwMode="auto">
          <a:xfrm>
            <a:off x="3370263" y="2925763"/>
            <a:ext cx="428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08" name="Line 77"/>
          <p:cNvSpPr>
            <a:spLocks noChangeShapeType="1"/>
          </p:cNvSpPr>
          <p:nvPr/>
        </p:nvSpPr>
        <p:spPr bwMode="auto">
          <a:xfrm>
            <a:off x="3440113" y="2925763"/>
            <a:ext cx="444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09" name="Line 78"/>
          <p:cNvSpPr>
            <a:spLocks noChangeShapeType="1"/>
          </p:cNvSpPr>
          <p:nvPr/>
        </p:nvSpPr>
        <p:spPr bwMode="auto">
          <a:xfrm>
            <a:off x="3511550" y="2925763"/>
            <a:ext cx="428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10" name="Line 79"/>
          <p:cNvSpPr>
            <a:spLocks noChangeShapeType="1"/>
          </p:cNvSpPr>
          <p:nvPr/>
        </p:nvSpPr>
        <p:spPr bwMode="auto">
          <a:xfrm>
            <a:off x="3581400" y="2925763"/>
            <a:ext cx="428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11" name="Line 80"/>
          <p:cNvSpPr>
            <a:spLocks noChangeShapeType="1"/>
          </p:cNvSpPr>
          <p:nvPr/>
        </p:nvSpPr>
        <p:spPr bwMode="auto">
          <a:xfrm>
            <a:off x="3651250" y="2925763"/>
            <a:ext cx="444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12" name="Line 81"/>
          <p:cNvSpPr>
            <a:spLocks noChangeShapeType="1"/>
          </p:cNvSpPr>
          <p:nvPr/>
        </p:nvSpPr>
        <p:spPr bwMode="auto">
          <a:xfrm>
            <a:off x="3722688" y="2925763"/>
            <a:ext cx="428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13" name="Line 82"/>
          <p:cNvSpPr>
            <a:spLocks noChangeShapeType="1"/>
          </p:cNvSpPr>
          <p:nvPr/>
        </p:nvSpPr>
        <p:spPr bwMode="auto">
          <a:xfrm>
            <a:off x="3792538" y="2925763"/>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14" name="Freeform 83"/>
          <p:cNvSpPr>
            <a:spLocks/>
          </p:cNvSpPr>
          <p:nvPr/>
        </p:nvSpPr>
        <p:spPr bwMode="auto">
          <a:xfrm>
            <a:off x="3640138" y="2874963"/>
            <a:ext cx="157162" cy="101600"/>
          </a:xfrm>
          <a:custGeom>
            <a:avLst/>
            <a:gdLst>
              <a:gd name="T0" fmla="*/ 0 w 99"/>
              <a:gd name="T1" fmla="*/ 2147483646 h 64"/>
              <a:gd name="T2" fmla="*/ 2147483646 w 99"/>
              <a:gd name="T3" fmla="*/ 2147483646 h 64"/>
              <a:gd name="T4" fmla="*/ 2147483646 w 99"/>
              <a:gd name="T5" fmla="*/ 2147483646 h 64"/>
              <a:gd name="T6" fmla="*/ 2147483646 w 99"/>
              <a:gd name="T7" fmla="*/ 2147483646 h 64"/>
              <a:gd name="T8" fmla="*/ 2147483646 w 99"/>
              <a:gd name="T9" fmla="*/ 2147483646 h 64"/>
              <a:gd name="T10" fmla="*/ 2147483646 w 99"/>
              <a:gd name="T11" fmla="*/ 2147483646 h 64"/>
              <a:gd name="T12" fmla="*/ 2147483646 w 99"/>
              <a:gd name="T13" fmla="*/ 2147483646 h 64"/>
              <a:gd name="T14" fmla="*/ 2147483646 w 99"/>
              <a:gd name="T15" fmla="*/ 2147483646 h 64"/>
              <a:gd name="T16" fmla="*/ 2147483646 w 99"/>
              <a:gd name="T17" fmla="*/ 2147483646 h 64"/>
              <a:gd name="T18" fmla="*/ 2147483646 w 99"/>
              <a:gd name="T19" fmla="*/ 2147483646 h 64"/>
              <a:gd name="T20" fmla="*/ 2147483646 w 99"/>
              <a:gd name="T21" fmla="*/ 2147483646 h 64"/>
              <a:gd name="T22" fmla="*/ 2147483646 w 99"/>
              <a:gd name="T23" fmla="*/ 2147483646 h 64"/>
              <a:gd name="T24" fmla="*/ 2147483646 w 99"/>
              <a:gd name="T25" fmla="*/ 2147483646 h 64"/>
              <a:gd name="T26" fmla="*/ 2147483646 w 99"/>
              <a:gd name="T27" fmla="*/ 2147483646 h 64"/>
              <a:gd name="T28" fmla="*/ 2147483646 w 99"/>
              <a:gd name="T29" fmla="*/ 2147483646 h 64"/>
              <a:gd name="T30" fmla="*/ 2147483646 w 99"/>
              <a:gd name="T31" fmla="*/ 2147483646 h 64"/>
              <a:gd name="T32" fmla="*/ 2147483646 w 99"/>
              <a:gd name="T33" fmla="*/ 2147483646 h 64"/>
              <a:gd name="T34" fmla="*/ 2147483646 w 99"/>
              <a:gd name="T35" fmla="*/ 2147483646 h 64"/>
              <a:gd name="T36" fmla="*/ 2147483646 w 99"/>
              <a:gd name="T37" fmla="*/ 2147483646 h 64"/>
              <a:gd name="T38" fmla="*/ 2147483646 w 99"/>
              <a:gd name="T39" fmla="*/ 2147483646 h 64"/>
              <a:gd name="T40" fmla="*/ 2147483646 w 99"/>
              <a:gd name="T41" fmla="*/ 2147483646 h 64"/>
              <a:gd name="T42" fmla="*/ 2147483646 w 99"/>
              <a:gd name="T43" fmla="*/ 2147483646 h 64"/>
              <a:gd name="T44" fmla="*/ 2147483646 w 99"/>
              <a:gd name="T45" fmla="*/ 2147483646 h 64"/>
              <a:gd name="T46" fmla="*/ 2147483646 w 99"/>
              <a:gd name="T47" fmla="*/ 2147483646 h 64"/>
              <a:gd name="T48" fmla="*/ 2147483646 w 99"/>
              <a:gd name="T49" fmla="*/ 2147483646 h 64"/>
              <a:gd name="T50" fmla="*/ 2147483646 w 99"/>
              <a:gd name="T51" fmla="*/ 2147483646 h 64"/>
              <a:gd name="T52" fmla="*/ 2147483646 w 99"/>
              <a:gd name="T53" fmla="*/ 2147483646 h 64"/>
              <a:gd name="T54" fmla="*/ 2147483646 w 99"/>
              <a:gd name="T55" fmla="*/ 2147483646 h 64"/>
              <a:gd name="T56" fmla="*/ 2147483646 w 99"/>
              <a:gd name="T57" fmla="*/ 2147483646 h 64"/>
              <a:gd name="T58" fmla="*/ 2147483646 w 99"/>
              <a:gd name="T59" fmla="*/ 2147483646 h 64"/>
              <a:gd name="T60" fmla="*/ 2147483646 w 99"/>
              <a:gd name="T61" fmla="*/ 2147483646 h 64"/>
              <a:gd name="T62" fmla="*/ 2147483646 w 99"/>
              <a:gd name="T63" fmla="*/ 2147483646 h 64"/>
              <a:gd name="T64" fmla="*/ 2147483646 w 99"/>
              <a:gd name="T65" fmla="*/ 2147483646 h 64"/>
              <a:gd name="T66" fmla="*/ 2147483646 w 99"/>
              <a:gd name="T67" fmla="*/ 2147483646 h 64"/>
              <a:gd name="T68" fmla="*/ 2147483646 w 99"/>
              <a:gd name="T69" fmla="*/ 2147483646 h 64"/>
              <a:gd name="T70" fmla="*/ 2147483646 w 99"/>
              <a:gd name="T71" fmla="*/ 2147483646 h 64"/>
              <a:gd name="T72" fmla="*/ 0 w 99"/>
              <a:gd name="T73" fmla="*/ 0 h 6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9"/>
              <a:gd name="T112" fmla="*/ 0 h 64"/>
              <a:gd name="T113" fmla="*/ 99 w 99"/>
              <a:gd name="T114" fmla="*/ 64 h 6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9" h="64">
                <a:moveTo>
                  <a:pt x="0" y="64"/>
                </a:moveTo>
                <a:lnTo>
                  <a:pt x="4" y="61"/>
                </a:lnTo>
                <a:lnTo>
                  <a:pt x="9" y="58"/>
                </a:lnTo>
                <a:lnTo>
                  <a:pt x="12" y="54"/>
                </a:lnTo>
                <a:lnTo>
                  <a:pt x="18" y="52"/>
                </a:lnTo>
                <a:lnTo>
                  <a:pt x="23" y="49"/>
                </a:lnTo>
                <a:lnTo>
                  <a:pt x="28" y="47"/>
                </a:lnTo>
                <a:lnTo>
                  <a:pt x="33" y="44"/>
                </a:lnTo>
                <a:lnTo>
                  <a:pt x="38" y="42"/>
                </a:lnTo>
                <a:lnTo>
                  <a:pt x="45" y="40"/>
                </a:lnTo>
                <a:lnTo>
                  <a:pt x="50" y="39"/>
                </a:lnTo>
                <a:lnTo>
                  <a:pt x="55" y="37"/>
                </a:lnTo>
                <a:lnTo>
                  <a:pt x="62" y="35"/>
                </a:lnTo>
                <a:lnTo>
                  <a:pt x="69" y="34"/>
                </a:lnTo>
                <a:lnTo>
                  <a:pt x="74" y="33"/>
                </a:lnTo>
                <a:lnTo>
                  <a:pt x="81" y="32"/>
                </a:lnTo>
                <a:lnTo>
                  <a:pt x="87" y="32"/>
                </a:lnTo>
                <a:lnTo>
                  <a:pt x="92" y="32"/>
                </a:lnTo>
                <a:lnTo>
                  <a:pt x="99" y="32"/>
                </a:lnTo>
                <a:lnTo>
                  <a:pt x="92" y="31"/>
                </a:lnTo>
                <a:lnTo>
                  <a:pt x="87" y="31"/>
                </a:lnTo>
                <a:lnTo>
                  <a:pt x="81" y="31"/>
                </a:lnTo>
                <a:lnTo>
                  <a:pt x="74" y="30"/>
                </a:lnTo>
                <a:lnTo>
                  <a:pt x="69" y="29"/>
                </a:lnTo>
                <a:lnTo>
                  <a:pt x="62" y="28"/>
                </a:lnTo>
                <a:lnTo>
                  <a:pt x="55" y="27"/>
                </a:lnTo>
                <a:lnTo>
                  <a:pt x="50" y="24"/>
                </a:lnTo>
                <a:lnTo>
                  <a:pt x="45" y="23"/>
                </a:lnTo>
                <a:lnTo>
                  <a:pt x="38" y="21"/>
                </a:lnTo>
                <a:lnTo>
                  <a:pt x="33" y="19"/>
                </a:lnTo>
                <a:lnTo>
                  <a:pt x="28" y="17"/>
                </a:lnTo>
                <a:lnTo>
                  <a:pt x="23" y="14"/>
                </a:lnTo>
                <a:lnTo>
                  <a:pt x="18" y="11"/>
                </a:lnTo>
                <a:lnTo>
                  <a:pt x="12" y="9"/>
                </a:lnTo>
                <a:lnTo>
                  <a:pt x="9" y="5"/>
                </a:lnTo>
                <a:lnTo>
                  <a:pt x="4" y="2"/>
                </a:lnTo>
                <a:lnTo>
                  <a:pt x="0"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4115" name="Rectangle 84"/>
          <p:cNvSpPr>
            <a:spLocks noChangeArrowheads="1"/>
          </p:cNvSpPr>
          <p:nvPr/>
        </p:nvSpPr>
        <p:spPr bwMode="auto">
          <a:xfrm>
            <a:off x="2392363" y="2738438"/>
            <a:ext cx="9969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000000"/>
                </a:solidFill>
                <a:latin typeface="Arial" panose="020B0604020202020204" pitchFamily="34" charset="0"/>
              </a:rPr>
              <a:t>presses button</a:t>
            </a:r>
            <a:endParaRPr lang="en-US" altLang="en-US" sz="1200"/>
          </a:p>
        </p:txBody>
      </p:sp>
      <p:sp>
        <p:nvSpPr>
          <p:cNvPr id="44116" name="Freeform 85"/>
          <p:cNvSpPr>
            <a:spLocks/>
          </p:cNvSpPr>
          <p:nvPr/>
        </p:nvSpPr>
        <p:spPr bwMode="auto">
          <a:xfrm>
            <a:off x="3759200" y="3190875"/>
            <a:ext cx="1588" cy="893763"/>
          </a:xfrm>
          <a:custGeom>
            <a:avLst/>
            <a:gdLst>
              <a:gd name="T0" fmla="*/ 0 w 1588"/>
              <a:gd name="T1" fmla="*/ 0 h 563"/>
              <a:gd name="T2" fmla="*/ 0 w 1588"/>
              <a:gd name="T3" fmla="*/ 2147483646 h 563"/>
              <a:gd name="T4" fmla="*/ 0 w 1588"/>
              <a:gd name="T5" fmla="*/ 2147483646 h 563"/>
              <a:gd name="T6" fmla="*/ 0 60000 65536"/>
              <a:gd name="T7" fmla="*/ 0 60000 65536"/>
              <a:gd name="T8" fmla="*/ 0 60000 65536"/>
              <a:gd name="T9" fmla="*/ 0 w 1588"/>
              <a:gd name="T10" fmla="*/ 0 h 563"/>
              <a:gd name="T11" fmla="*/ 1588 w 1588"/>
              <a:gd name="T12" fmla="*/ 563 h 563"/>
            </a:gdLst>
            <a:ahLst/>
            <a:cxnLst>
              <a:cxn ang="T6">
                <a:pos x="T0" y="T1"/>
              </a:cxn>
              <a:cxn ang="T7">
                <a:pos x="T2" y="T3"/>
              </a:cxn>
              <a:cxn ang="T8">
                <a:pos x="T4" y="T5"/>
              </a:cxn>
            </a:cxnLst>
            <a:rect l="T9" t="T10" r="T11" b="T12"/>
            <a:pathLst>
              <a:path w="1588" h="563">
                <a:moveTo>
                  <a:pt x="0" y="0"/>
                </a:moveTo>
                <a:lnTo>
                  <a:pt x="0" y="282"/>
                </a:lnTo>
                <a:lnTo>
                  <a:pt x="0" y="563"/>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4117" name="Rectangle 86"/>
          <p:cNvSpPr>
            <a:spLocks noChangeArrowheads="1"/>
          </p:cNvSpPr>
          <p:nvPr/>
        </p:nvSpPr>
        <p:spPr bwMode="auto">
          <a:xfrm>
            <a:off x="4000500" y="3594100"/>
            <a:ext cx="8953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0000"/>
                </a:solidFill>
                <a:latin typeface="Arial Narrow" panose="020B0606020202030204" pitchFamily="34" charset="0"/>
              </a:rPr>
              <a:t>onEnterItem()</a:t>
            </a:r>
            <a:endParaRPr lang="en-US" altLang="en-US" sz="1400">
              <a:latin typeface="Arial Narrow" panose="020B0606020202030204" pitchFamily="34" charset="0"/>
            </a:endParaRPr>
          </a:p>
        </p:txBody>
      </p:sp>
      <p:sp>
        <p:nvSpPr>
          <p:cNvPr id="44118" name="Rectangle 87"/>
          <p:cNvSpPr>
            <a:spLocks noChangeArrowheads="1"/>
          </p:cNvSpPr>
          <p:nvPr/>
        </p:nvSpPr>
        <p:spPr bwMode="auto">
          <a:xfrm>
            <a:off x="7154863" y="5842000"/>
            <a:ext cx="1419225" cy="330200"/>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4119" name="Rectangle 88"/>
          <p:cNvSpPr>
            <a:spLocks noChangeArrowheads="1"/>
          </p:cNvSpPr>
          <p:nvPr/>
        </p:nvSpPr>
        <p:spPr bwMode="auto">
          <a:xfrm>
            <a:off x="7658100" y="5935663"/>
            <a:ext cx="3317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u="sng">
                <a:solidFill>
                  <a:srgbClr val="000000"/>
                </a:solidFill>
                <a:latin typeface="Arial Narrow" panose="020B0606020202030204" pitchFamily="34" charset="0"/>
              </a:rPr>
              <a:t>:Sale</a:t>
            </a:r>
            <a:endParaRPr lang="en-US" altLang="en-US" sz="1400">
              <a:latin typeface="Arial Narrow" panose="020B0606020202030204" pitchFamily="34" charset="0"/>
            </a:endParaRPr>
          </a:p>
        </p:txBody>
      </p:sp>
      <p:sp>
        <p:nvSpPr>
          <p:cNvPr id="44120" name="Freeform 89"/>
          <p:cNvSpPr>
            <a:spLocks/>
          </p:cNvSpPr>
          <p:nvPr/>
        </p:nvSpPr>
        <p:spPr bwMode="auto">
          <a:xfrm>
            <a:off x="3759200" y="4416425"/>
            <a:ext cx="3395663" cy="1589088"/>
          </a:xfrm>
          <a:custGeom>
            <a:avLst/>
            <a:gdLst>
              <a:gd name="T0" fmla="*/ 0 w 2139"/>
              <a:gd name="T1" fmla="*/ 0 h 1001"/>
              <a:gd name="T2" fmla="*/ 0 w 2139"/>
              <a:gd name="T3" fmla="*/ 2147483646 h 1001"/>
              <a:gd name="T4" fmla="*/ 0 w 2139"/>
              <a:gd name="T5" fmla="*/ 2147483646 h 1001"/>
              <a:gd name="T6" fmla="*/ 2147483646 w 2139"/>
              <a:gd name="T7" fmla="*/ 2147483646 h 1001"/>
              <a:gd name="T8" fmla="*/ 0 60000 65536"/>
              <a:gd name="T9" fmla="*/ 0 60000 65536"/>
              <a:gd name="T10" fmla="*/ 0 60000 65536"/>
              <a:gd name="T11" fmla="*/ 0 60000 65536"/>
              <a:gd name="T12" fmla="*/ 0 w 2139"/>
              <a:gd name="T13" fmla="*/ 0 h 1001"/>
              <a:gd name="T14" fmla="*/ 2139 w 2139"/>
              <a:gd name="T15" fmla="*/ 1001 h 1001"/>
            </a:gdLst>
            <a:ahLst/>
            <a:cxnLst>
              <a:cxn ang="T8">
                <a:pos x="T0" y="T1"/>
              </a:cxn>
              <a:cxn ang="T9">
                <a:pos x="T2" y="T3"/>
              </a:cxn>
              <a:cxn ang="T10">
                <a:pos x="T4" y="T5"/>
              </a:cxn>
              <a:cxn ang="T11">
                <a:pos x="T6" y="T7"/>
              </a:cxn>
            </a:cxnLst>
            <a:rect l="T12" t="T13" r="T14" b="T15"/>
            <a:pathLst>
              <a:path w="2139" h="1001">
                <a:moveTo>
                  <a:pt x="0" y="0"/>
                </a:moveTo>
                <a:lnTo>
                  <a:pt x="0" y="100"/>
                </a:lnTo>
                <a:lnTo>
                  <a:pt x="0" y="1001"/>
                </a:lnTo>
                <a:lnTo>
                  <a:pt x="2139" y="1001"/>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4121" name="Rectangle 90"/>
          <p:cNvSpPr>
            <a:spLocks noChangeArrowheads="1"/>
          </p:cNvSpPr>
          <p:nvPr/>
        </p:nvSpPr>
        <p:spPr bwMode="auto">
          <a:xfrm>
            <a:off x="4030663" y="5842000"/>
            <a:ext cx="16922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0000"/>
                </a:solidFill>
                <a:latin typeface="Arial Narrow" panose="020B0606020202030204" pitchFamily="34" charset="0"/>
              </a:rPr>
              <a:t>1: makeLineItem(upc, qty)</a:t>
            </a:r>
            <a:endParaRPr lang="en-US" altLang="en-US" sz="1400">
              <a:latin typeface="Arial Narrow" panose="020B0606020202030204" pitchFamily="34" charset="0"/>
            </a:endParaRPr>
          </a:p>
        </p:txBody>
      </p:sp>
      <p:sp>
        <p:nvSpPr>
          <p:cNvPr id="44122" name="Line 91"/>
          <p:cNvSpPr>
            <a:spLocks noChangeShapeType="1"/>
          </p:cNvSpPr>
          <p:nvPr/>
        </p:nvSpPr>
        <p:spPr bwMode="auto">
          <a:xfrm>
            <a:off x="1477963" y="5245100"/>
            <a:ext cx="26987"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23" name="Line 92"/>
          <p:cNvSpPr>
            <a:spLocks noChangeShapeType="1"/>
          </p:cNvSpPr>
          <p:nvPr/>
        </p:nvSpPr>
        <p:spPr bwMode="auto">
          <a:xfrm>
            <a:off x="1639888" y="5245100"/>
            <a:ext cx="26987"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24" name="Line 93"/>
          <p:cNvSpPr>
            <a:spLocks noChangeShapeType="1"/>
          </p:cNvSpPr>
          <p:nvPr/>
        </p:nvSpPr>
        <p:spPr bwMode="auto">
          <a:xfrm>
            <a:off x="1801813" y="5245100"/>
            <a:ext cx="26987"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25" name="Line 94"/>
          <p:cNvSpPr>
            <a:spLocks noChangeShapeType="1"/>
          </p:cNvSpPr>
          <p:nvPr/>
        </p:nvSpPr>
        <p:spPr bwMode="auto">
          <a:xfrm>
            <a:off x="1965325" y="5245100"/>
            <a:ext cx="26988"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26" name="Line 95"/>
          <p:cNvSpPr>
            <a:spLocks noChangeShapeType="1"/>
          </p:cNvSpPr>
          <p:nvPr/>
        </p:nvSpPr>
        <p:spPr bwMode="auto">
          <a:xfrm>
            <a:off x="2127250" y="5245100"/>
            <a:ext cx="26988"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27" name="Line 96"/>
          <p:cNvSpPr>
            <a:spLocks noChangeShapeType="1"/>
          </p:cNvSpPr>
          <p:nvPr/>
        </p:nvSpPr>
        <p:spPr bwMode="auto">
          <a:xfrm>
            <a:off x="2289175" y="5245100"/>
            <a:ext cx="26988"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28" name="Line 97"/>
          <p:cNvSpPr>
            <a:spLocks noChangeShapeType="1"/>
          </p:cNvSpPr>
          <p:nvPr/>
        </p:nvSpPr>
        <p:spPr bwMode="auto">
          <a:xfrm>
            <a:off x="2451100" y="5245100"/>
            <a:ext cx="26988"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29" name="Line 98"/>
          <p:cNvSpPr>
            <a:spLocks noChangeShapeType="1"/>
          </p:cNvSpPr>
          <p:nvPr/>
        </p:nvSpPr>
        <p:spPr bwMode="auto">
          <a:xfrm>
            <a:off x="2613025" y="5245100"/>
            <a:ext cx="26988"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30" name="Line 99"/>
          <p:cNvSpPr>
            <a:spLocks noChangeShapeType="1"/>
          </p:cNvSpPr>
          <p:nvPr/>
        </p:nvSpPr>
        <p:spPr bwMode="auto">
          <a:xfrm>
            <a:off x="2776538" y="5245100"/>
            <a:ext cx="26987"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31" name="Line 100"/>
          <p:cNvSpPr>
            <a:spLocks noChangeShapeType="1"/>
          </p:cNvSpPr>
          <p:nvPr/>
        </p:nvSpPr>
        <p:spPr bwMode="auto">
          <a:xfrm>
            <a:off x="2938463" y="5245100"/>
            <a:ext cx="26987"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32" name="Line 101"/>
          <p:cNvSpPr>
            <a:spLocks noChangeShapeType="1"/>
          </p:cNvSpPr>
          <p:nvPr/>
        </p:nvSpPr>
        <p:spPr bwMode="auto">
          <a:xfrm>
            <a:off x="3100388" y="5245100"/>
            <a:ext cx="26987"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33" name="Line 102"/>
          <p:cNvSpPr>
            <a:spLocks noChangeShapeType="1"/>
          </p:cNvSpPr>
          <p:nvPr/>
        </p:nvSpPr>
        <p:spPr bwMode="auto">
          <a:xfrm>
            <a:off x="3262313" y="5245100"/>
            <a:ext cx="26987"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34" name="Line 103"/>
          <p:cNvSpPr>
            <a:spLocks noChangeShapeType="1"/>
          </p:cNvSpPr>
          <p:nvPr/>
        </p:nvSpPr>
        <p:spPr bwMode="auto">
          <a:xfrm>
            <a:off x="3424238" y="5245100"/>
            <a:ext cx="26987"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35" name="Line 104"/>
          <p:cNvSpPr>
            <a:spLocks noChangeShapeType="1"/>
          </p:cNvSpPr>
          <p:nvPr/>
        </p:nvSpPr>
        <p:spPr bwMode="auto">
          <a:xfrm>
            <a:off x="3586163" y="5245100"/>
            <a:ext cx="26987"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36" name="Line 105"/>
          <p:cNvSpPr>
            <a:spLocks noChangeShapeType="1"/>
          </p:cNvSpPr>
          <p:nvPr/>
        </p:nvSpPr>
        <p:spPr bwMode="auto">
          <a:xfrm>
            <a:off x="3749675" y="5245100"/>
            <a:ext cx="26988"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37" name="Line 106"/>
          <p:cNvSpPr>
            <a:spLocks noChangeShapeType="1"/>
          </p:cNvSpPr>
          <p:nvPr/>
        </p:nvSpPr>
        <p:spPr bwMode="auto">
          <a:xfrm>
            <a:off x="3911600" y="5245100"/>
            <a:ext cx="26988"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38" name="Line 107"/>
          <p:cNvSpPr>
            <a:spLocks noChangeShapeType="1"/>
          </p:cNvSpPr>
          <p:nvPr/>
        </p:nvSpPr>
        <p:spPr bwMode="auto">
          <a:xfrm>
            <a:off x="4073525" y="5245100"/>
            <a:ext cx="26988"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39" name="Line 108"/>
          <p:cNvSpPr>
            <a:spLocks noChangeShapeType="1"/>
          </p:cNvSpPr>
          <p:nvPr/>
        </p:nvSpPr>
        <p:spPr bwMode="auto">
          <a:xfrm>
            <a:off x="4235450" y="5245100"/>
            <a:ext cx="26988"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40" name="Line 109"/>
          <p:cNvSpPr>
            <a:spLocks noChangeShapeType="1"/>
          </p:cNvSpPr>
          <p:nvPr/>
        </p:nvSpPr>
        <p:spPr bwMode="auto">
          <a:xfrm>
            <a:off x="4397375" y="5245100"/>
            <a:ext cx="26988"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41" name="Line 110"/>
          <p:cNvSpPr>
            <a:spLocks noChangeShapeType="1"/>
          </p:cNvSpPr>
          <p:nvPr/>
        </p:nvSpPr>
        <p:spPr bwMode="auto">
          <a:xfrm>
            <a:off x="4559300" y="5245100"/>
            <a:ext cx="28575"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42" name="Line 111"/>
          <p:cNvSpPr>
            <a:spLocks noChangeShapeType="1"/>
          </p:cNvSpPr>
          <p:nvPr/>
        </p:nvSpPr>
        <p:spPr bwMode="auto">
          <a:xfrm>
            <a:off x="4722813" y="5245100"/>
            <a:ext cx="26987"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43" name="Line 112"/>
          <p:cNvSpPr>
            <a:spLocks noChangeShapeType="1"/>
          </p:cNvSpPr>
          <p:nvPr/>
        </p:nvSpPr>
        <p:spPr bwMode="auto">
          <a:xfrm>
            <a:off x="4884738" y="5245100"/>
            <a:ext cx="26987"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44" name="Line 113"/>
          <p:cNvSpPr>
            <a:spLocks noChangeShapeType="1"/>
          </p:cNvSpPr>
          <p:nvPr/>
        </p:nvSpPr>
        <p:spPr bwMode="auto">
          <a:xfrm>
            <a:off x="5046663" y="5245100"/>
            <a:ext cx="26987"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45" name="Line 114"/>
          <p:cNvSpPr>
            <a:spLocks noChangeShapeType="1"/>
          </p:cNvSpPr>
          <p:nvPr/>
        </p:nvSpPr>
        <p:spPr bwMode="auto">
          <a:xfrm>
            <a:off x="5208588" y="5245100"/>
            <a:ext cx="26987"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46" name="Line 115"/>
          <p:cNvSpPr>
            <a:spLocks noChangeShapeType="1"/>
          </p:cNvSpPr>
          <p:nvPr/>
        </p:nvSpPr>
        <p:spPr bwMode="auto">
          <a:xfrm>
            <a:off x="5370513" y="5245100"/>
            <a:ext cx="26987"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47" name="Line 116"/>
          <p:cNvSpPr>
            <a:spLocks noChangeShapeType="1"/>
          </p:cNvSpPr>
          <p:nvPr/>
        </p:nvSpPr>
        <p:spPr bwMode="auto">
          <a:xfrm>
            <a:off x="5534025" y="5245100"/>
            <a:ext cx="26988"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48" name="Line 117"/>
          <p:cNvSpPr>
            <a:spLocks noChangeShapeType="1"/>
          </p:cNvSpPr>
          <p:nvPr/>
        </p:nvSpPr>
        <p:spPr bwMode="auto">
          <a:xfrm>
            <a:off x="5695950" y="5245100"/>
            <a:ext cx="26988"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49" name="Line 118"/>
          <p:cNvSpPr>
            <a:spLocks noChangeShapeType="1"/>
          </p:cNvSpPr>
          <p:nvPr/>
        </p:nvSpPr>
        <p:spPr bwMode="auto">
          <a:xfrm>
            <a:off x="5857875" y="5245100"/>
            <a:ext cx="26988"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50" name="Line 119"/>
          <p:cNvSpPr>
            <a:spLocks noChangeShapeType="1"/>
          </p:cNvSpPr>
          <p:nvPr/>
        </p:nvSpPr>
        <p:spPr bwMode="auto">
          <a:xfrm>
            <a:off x="6019800" y="5245100"/>
            <a:ext cx="26988"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51" name="Line 120"/>
          <p:cNvSpPr>
            <a:spLocks noChangeShapeType="1"/>
          </p:cNvSpPr>
          <p:nvPr/>
        </p:nvSpPr>
        <p:spPr bwMode="auto">
          <a:xfrm>
            <a:off x="6181725" y="5245100"/>
            <a:ext cx="26988"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52" name="Line 121"/>
          <p:cNvSpPr>
            <a:spLocks noChangeShapeType="1"/>
          </p:cNvSpPr>
          <p:nvPr/>
        </p:nvSpPr>
        <p:spPr bwMode="auto">
          <a:xfrm>
            <a:off x="6343650" y="5245100"/>
            <a:ext cx="26988"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53" name="Line 122"/>
          <p:cNvSpPr>
            <a:spLocks noChangeShapeType="1"/>
          </p:cNvSpPr>
          <p:nvPr/>
        </p:nvSpPr>
        <p:spPr bwMode="auto">
          <a:xfrm>
            <a:off x="6507163" y="5245100"/>
            <a:ext cx="26987"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54" name="Line 123"/>
          <p:cNvSpPr>
            <a:spLocks noChangeShapeType="1"/>
          </p:cNvSpPr>
          <p:nvPr/>
        </p:nvSpPr>
        <p:spPr bwMode="auto">
          <a:xfrm>
            <a:off x="6669088" y="5245100"/>
            <a:ext cx="26987"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55" name="Line 124"/>
          <p:cNvSpPr>
            <a:spLocks noChangeShapeType="1"/>
          </p:cNvSpPr>
          <p:nvPr/>
        </p:nvSpPr>
        <p:spPr bwMode="auto">
          <a:xfrm>
            <a:off x="6831013" y="5245100"/>
            <a:ext cx="26987"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56" name="Line 125"/>
          <p:cNvSpPr>
            <a:spLocks noChangeShapeType="1"/>
          </p:cNvSpPr>
          <p:nvPr/>
        </p:nvSpPr>
        <p:spPr bwMode="auto">
          <a:xfrm>
            <a:off x="6992938" y="5245100"/>
            <a:ext cx="26987"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57" name="Line 126"/>
          <p:cNvSpPr>
            <a:spLocks noChangeShapeType="1"/>
          </p:cNvSpPr>
          <p:nvPr/>
        </p:nvSpPr>
        <p:spPr bwMode="auto">
          <a:xfrm>
            <a:off x="7154863" y="5245100"/>
            <a:ext cx="26987"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58" name="Line 127"/>
          <p:cNvSpPr>
            <a:spLocks noChangeShapeType="1"/>
          </p:cNvSpPr>
          <p:nvPr/>
        </p:nvSpPr>
        <p:spPr bwMode="auto">
          <a:xfrm>
            <a:off x="7318375" y="5245100"/>
            <a:ext cx="26988"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59" name="Line 128"/>
          <p:cNvSpPr>
            <a:spLocks noChangeShapeType="1"/>
          </p:cNvSpPr>
          <p:nvPr/>
        </p:nvSpPr>
        <p:spPr bwMode="auto">
          <a:xfrm>
            <a:off x="7480300" y="5245100"/>
            <a:ext cx="26988"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60" name="Line 129"/>
          <p:cNvSpPr>
            <a:spLocks noChangeShapeType="1"/>
          </p:cNvSpPr>
          <p:nvPr/>
        </p:nvSpPr>
        <p:spPr bwMode="auto">
          <a:xfrm>
            <a:off x="7642225" y="5245100"/>
            <a:ext cx="26988"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61" name="Line 130"/>
          <p:cNvSpPr>
            <a:spLocks noChangeShapeType="1"/>
          </p:cNvSpPr>
          <p:nvPr/>
        </p:nvSpPr>
        <p:spPr bwMode="auto">
          <a:xfrm>
            <a:off x="7804150" y="5245100"/>
            <a:ext cx="26988"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62" name="Line 131"/>
          <p:cNvSpPr>
            <a:spLocks noChangeShapeType="1"/>
          </p:cNvSpPr>
          <p:nvPr/>
        </p:nvSpPr>
        <p:spPr bwMode="auto">
          <a:xfrm>
            <a:off x="7966075" y="5245100"/>
            <a:ext cx="26988"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63" name="Line 132"/>
          <p:cNvSpPr>
            <a:spLocks noChangeShapeType="1"/>
          </p:cNvSpPr>
          <p:nvPr/>
        </p:nvSpPr>
        <p:spPr bwMode="auto">
          <a:xfrm>
            <a:off x="8128000" y="5245100"/>
            <a:ext cx="26988"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64" name="Line 133"/>
          <p:cNvSpPr>
            <a:spLocks noChangeShapeType="1"/>
          </p:cNvSpPr>
          <p:nvPr/>
        </p:nvSpPr>
        <p:spPr bwMode="auto">
          <a:xfrm>
            <a:off x="8291513" y="5245100"/>
            <a:ext cx="26987"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65" name="Line 134"/>
          <p:cNvSpPr>
            <a:spLocks noChangeShapeType="1"/>
          </p:cNvSpPr>
          <p:nvPr/>
        </p:nvSpPr>
        <p:spPr bwMode="auto">
          <a:xfrm>
            <a:off x="8453438" y="5245100"/>
            <a:ext cx="26987"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66" name="Line 135"/>
          <p:cNvSpPr>
            <a:spLocks noChangeShapeType="1"/>
          </p:cNvSpPr>
          <p:nvPr/>
        </p:nvSpPr>
        <p:spPr bwMode="auto">
          <a:xfrm>
            <a:off x="8615363" y="5245100"/>
            <a:ext cx="26987" cy="158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67" name="Rectangle 136"/>
          <p:cNvSpPr>
            <a:spLocks noChangeArrowheads="1"/>
          </p:cNvSpPr>
          <p:nvPr/>
        </p:nvSpPr>
        <p:spPr bwMode="auto">
          <a:xfrm>
            <a:off x="569913" y="4070350"/>
            <a:ext cx="13144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a:solidFill>
                  <a:srgbClr val="000000"/>
                </a:solidFill>
                <a:latin typeface="Arial Narrow" panose="020B0606020202030204" pitchFamily="34" charset="0"/>
              </a:rPr>
              <a:t>Presentation Layer</a:t>
            </a:r>
            <a:endParaRPr lang="en-US" altLang="en-US" sz="1400">
              <a:latin typeface="Arial Narrow" panose="020B0606020202030204" pitchFamily="34" charset="0"/>
            </a:endParaRPr>
          </a:p>
        </p:txBody>
      </p:sp>
      <p:sp>
        <p:nvSpPr>
          <p:cNvPr id="44168" name="Rectangle 137"/>
          <p:cNvSpPr>
            <a:spLocks noChangeArrowheads="1"/>
          </p:cNvSpPr>
          <p:nvPr/>
        </p:nvSpPr>
        <p:spPr bwMode="auto">
          <a:xfrm>
            <a:off x="892175" y="4248150"/>
            <a:ext cx="8937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a:solidFill>
                  <a:srgbClr val="000000"/>
                </a:solidFill>
                <a:latin typeface="Arial Narrow" panose="020B0606020202030204" pitchFamily="34" charset="0"/>
              </a:rPr>
              <a:t>(Java applet)</a:t>
            </a:r>
            <a:endParaRPr lang="en-US" altLang="en-US" sz="1400">
              <a:latin typeface="Arial Narrow" panose="020B0606020202030204" pitchFamily="34" charset="0"/>
            </a:endParaRPr>
          </a:p>
        </p:txBody>
      </p:sp>
      <p:sp>
        <p:nvSpPr>
          <p:cNvPr id="44169" name="Rectangle 138"/>
          <p:cNvSpPr>
            <a:spLocks noChangeArrowheads="1"/>
          </p:cNvSpPr>
          <p:nvPr/>
        </p:nvSpPr>
        <p:spPr bwMode="auto">
          <a:xfrm>
            <a:off x="735013" y="5881688"/>
            <a:ext cx="9652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a:solidFill>
                  <a:srgbClr val="000000"/>
                </a:solidFill>
                <a:latin typeface="Arial Narrow" panose="020B0606020202030204" pitchFamily="34" charset="0"/>
              </a:rPr>
              <a:t>Domain Layer</a:t>
            </a:r>
            <a:endParaRPr lang="en-US" altLang="en-US" sz="1400">
              <a:latin typeface="Arial Narrow" panose="020B0606020202030204" pitchFamily="34" charset="0"/>
            </a:endParaRPr>
          </a:p>
        </p:txBody>
      </p:sp>
      <p:sp>
        <p:nvSpPr>
          <p:cNvPr id="44170" name="Line 139"/>
          <p:cNvSpPr>
            <a:spLocks noChangeShapeType="1"/>
          </p:cNvSpPr>
          <p:nvPr/>
        </p:nvSpPr>
        <p:spPr bwMode="auto">
          <a:xfrm>
            <a:off x="6142038" y="5907088"/>
            <a:ext cx="200025"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71" name="Freeform 140"/>
          <p:cNvSpPr>
            <a:spLocks/>
          </p:cNvSpPr>
          <p:nvPr/>
        </p:nvSpPr>
        <p:spPr bwMode="auto">
          <a:xfrm>
            <a:off x="6330950" y="5883275"/>
            <a:ext cx="112713" cy="49213"/>
          </a:xfrm>
          <a:custGeom>
            <a:avLst/>
            <a:gdLst>
              <a:gd name="T0" fmla="*/ 0 w 71"/>
              <a:gd name="T1" fmla="*/ 2147483646 h 31"/>
              <a:gd name="T2" fmla="*/ 2147483646 w 71"/>
              <a:gd name="T3" fmla="*/ 2147483646 h 31"/>
              <a:gd name="T4" fmla="*/ 0 w 71"/>
              <a:gd name="T5" fmla="*/ 0 h 31"/>
              <a:gd name="T6" fmla="*/ 0 w 71"/>
              <a:gd name="T7" fmla="*/ 2147483646 h 31"/>
              <a:gd name="T8" fmla="*/ 0 60000 65536"/>
              <a:gd name="T9" fmla="*/ 0 60000 65536"/>
              <a:gd name="T10" fmla="*/ 0 60000 65536"/>
              <a:gd name="T11" fmla="*/ 0 60000 65536"/>
              <a:gd name="T12" fmla="*/ 0 w 71"/>
              <a:gd name="T13" fmla="*/ 0 h 31"/>
              <a:gd name="T14" fmla="*/ 71 w 71"/>
              <a:gd name="T15" fmla="*/ 31 h 31"/>
            </a:gdLst>
            <a:ahLst/>
            <a:cxnLst>
              <a:cxn ang="T8">
                <a:pos x="T0" y="T1"/>
              </a:cxn>
              <a:cxn ang="T9">
                <a:pos x="T2" y="T3"/>
              </a:cxn>
              <a:cxn ang="T10">
                <a:pos x="T4" y="T5"/>
              </a:cxn>
              <a:cxn ang="T11">
                <a:pos x="T6" y="T7"/>
              </a:cxn>
            </a:cxnLst>
            <a:rect l="T12" t="T13" r="T14" b="T15"/>
            <a:pathLst>
              <a:path w="71" h="31">
                <a:moveTo>
                  <a:pt x="0" y="31"/>
                </a:moveTo>
                <a:lnTo>
                  <a:pt x="71" y="15"/>
                </a:lnTo>
                <a:lnTo>
                  <a:pt x="0" y="0"/>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4172" name="Line 141"/>
          <p:cNvSpPr>
            <a:spLocks noChangeShapeType="1"/>
          </p:cNvSpPr>
          <p:nvPr/>
        </p:nvSpPr>
        <p:spPr bwMode="auto">
          <a:xfrm>
            <a:off x="5227638" y="3589338"/>
            <a:ext cx="1587" cy="130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73" name="Freeform 142"/>
          <p:cNvSpPr>
            <a:spLocks/>
          </p:cNvSpPr>
          <p:nvPr/>
        </p:nvSpPr>
        <p:spPr bwMode="auto">
          <a:xfrm>
            <a:off x="5189538" y="3713163"/>
            <a:ext cx="76200" cy="73025"/>
          </a:xfrm>
          <a:custGeom>
            <a:avLst/>
            <a:gdLst>
              <a:gd name="T0" fmla="*/ 0 w 48"/>
              <a:gd name="T1" fmla="*/ 0 h 46"/>
              <a:gd name="T2" fmla="*/ 2147483646 w 48"/>
              <a:gd name="T3" fmla="*/ 2147483646 h 46"/>
              <a:gd name="T4" fmla="*/ 2147483646 w 48"/>
              <a:gd name="T5" fmla="*/ 0 h 46"/>
              <a:gd name="T6" fmla="*/ 0 w 48"/>
              <a:gd name="T7" fmla="*/ 0 h 46"/>
              <a:gd name="T8" fmla="*/ 0 60000 65536"/>
              <a:gd name="T9" fmla="*/ 0 60000 65536"/>
              <a:gd name="T10" fmla="*/ 0 60000 65536"/>
              <a:gd name="T11" fmla="*/ 0 60000 65536"/>
              <a:gd name="T12" fmla="*/ 0 w 48"/>
              <a:gd name="T13" fmla="*/ 0 h 46"/>
              <a:gd name="T14" fmla="*/ 48 w 48"/>
              <a:gd name="T15" fmla="*/ 46 h 46"/>
            </a:gdLst>
            <a:ahLst/>
            <a:cxnLst>
              <a:cxn ang="T8">
                <a:pos x="T0" y="T1"/>
              </a:cxn>
              <a:cxn ang="T9">
                <a:pos x="T2" y="T3"/>
              </a:cxn>
              <a:cxn ang="T10">
                <a:pos x="T4" y="T5"/>
              </a:cxn>
              <a:cxn ang="T11">
                <a:pos x="T6" y="T7"/>
              </a:cxn>
            </a:cxnLst>
            <a:rect l="T12" t="T13" r="T14" b="T15"/>
            <a:pathLst>
              <a:path w="48" h="46">
                <a:moveTo>
                  <a:pt x="0" y="0"/>
                </a:moveTo>
                <a:lnTo>
                  <a:pt x="24" y="46"/>
                </a:lnTo>
                <a:lnTo>
                  <a:pt x="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4174" name="Rectangle 143"/>
          <p:cNvSpPr>
            <a:spLocks noChangeArrowheads="1"/>
          </p:cNvSpPr>
          <p:nvPr/>
        </p:nvSpPr>
        <p:spPr bwMode="auto">
          <a:xfrm>
            <a:off x="5534025" y="3786188"/>
            <a:ext cx="3343275" cy="1319212"/>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4175" name="Rectangle 144"/>
          <p:cNvSpPr>
            <a:spLocks noChangeArrowheads="1"/>
          </p:cNvSpPr>
          <p:nvPr/>
        </p:nvSpPr>
        <p:spPr bwMode="auto">
          <a:xfrm>
            <a:off x="5622925" y="3889375"/>
            <a:ext cx="22018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0000"/>
                </a:solidFill>
                <a:latin typeface="Arial Narrow" panose="020B0606020202030204" pitchFamily="34" charset="0"/>
              </a:rPr>
              <a:t>It is undesirable for a presentation</a:t>
            </a:r>
            <a:endParaRPr lang="en-US" altLang="en-US" sz="1400">
              <a:latin typeface="Arial Narrow" panose="020B0606020202030204" pitchFamily="34" charset="0"/>
            </a:endParaRPr>
          </a:p>
        </p:txBody>
      </p:sp>
      <p:sp>
        <p:nvSpPr>
          <p:cNvPr id="44176" name="Rectangle 145"/>
          <p:cNvSpPr>
            <a:spLocks noChangeArrowheads="1"/>
          </p:cNvSpPr>
          <p:nvPr/>
        </p:nvSpPr>
        <p:spPr bwMode="auto">
          <a:xfrm>
            <a:off x="5622925" y="4030663"/>
            <a:ext cx="243681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0000"/>
                </a:solidFill>
                <a:latin typeface="Arial Narrow" panose="020B0606020202030204" pitchFamily="34" charset="0"/>
              </a:rPr>
              <a:t>layer objects such as a Java applet to</a:t>
            </a:r>
            <a:endParaRPr lang="en-US" altLang="en-US"/>
          </a:p>
        </p:txBody>
      </p:sp>
      <p:sp>
        <p:nvSpPr>
          <p:cNvPr id="44177" name="Rectangle 146"/>
          <p:cNvSpPr>
            <a:spLocks noChangeArrowheads="1"/>
          </p:cNvSpPr>
          <p:nvPr/>
        </p:nvSpPr>
        <p:spPr bwMode="auto">
          <a:xfrm>
            <a:off x="5622925" y="4171950"/>
            <a:ext cx="24638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0000"/>
                </a:solidFill>
                <a:latin typeface="Arial Narrow" panose="020B0606020202030204" pitchFamily="34" charset="0"/>
              </a:rPr>
              <a:t>get involved in deciding how to handle</a:t>
            </a:r>
            <a:endParaRPr lang="en-US" altLang="en-US" sz="1400">
              <a:latin typeface="Arial Narrow" panose="020B0606020202030204" pitchFamily="34" charset="0"/>
            </a:endParaRPr>
          </a:p>
        </p:txBody>
      </p:sp>
      <p:sp>
        <p:nvSpPr>
          <p:cNvPr id="44178" name="Rectangle 147"/>
          <p:cNvSpPr>
            <a:spLocks noChangeArrowheads="1"/>
          </p:cNvSpPr>
          <p:nvPr/>
        </p:nvSpPr>
        <p:spPr bwMode="auto">
          <a:xfrm>
            <a:off x="5622925" y="4313238"/>
            <a:ext cx="12255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0000"/>
                </a:solidFill>
                <a:latin typeface="Arial Narrow" panose="020B0606020202030204" pitchFamily="34" charset="0"/>
              </a:rPr>
              <a:t>domain processes.</a:t>
            </a:r>
            <a:endParaRPr lang="en-US" altLang="en-US" sz="1400">
              <a:latin typeface="Arial Narrow" panose="020B0606020202030204" pitchFamily="34" charset="0"/>
            </a:endParaRPr>
          </a:p>
        </p:txBody>
      </p:sp>
      <p:sp>
        <p:nvSpPr>
          <p:cNvPr id="44179" name="Rectangle 148"/>
          <p:cNvSpPr>
            <a:spLocks noChangeArrowheads="1"/>
          </p:cNvSpPr>
          <p:nvPr/>
        </p:nvSpPr>
        <p:spPr bwMode="auto">
          <a:xfrm>
            <a:off x="5622925" y="4595813"/>
            <a:ext cx="22050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0000"/>
                </a:solidFill>
                <a:latin typeface="Arial Narrow" panose="020B0606020202030204" pitchFamily="34" charset="0"/>
              </a:rPr>
              <a:t>Business logic is embedded in the</a:t>
            </a:r>
            <a:endParaRPr lang="en-US" altLang="en-US" sz="1400">
              <a:latin typeface="Arial Narrow" panose="020B0606020202030204" pitchFamily="34" charset="0"/>
            </a:endParaRPr>
          </a:p>
        </p:txBody>
      </p:sp>
      <p:sp>
        <p:nvSpPr>
          <p:cNvPr id="44180" name="Rectangle 149"/>
          <p:cNvSpPr>
            <a:spLocks noChangeArrowheads="1"/>
          </p:cNvSpPr>
          <p:nvPr/>
        </p:nvSpPr>
        <p:spPr bwMode="auto">
          <a:xfrm>
            <a:off x="5622925" y="4737100"/>
            <a:ext cx="24765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0000"/>
                </a:solidFill>
                <a:latin typeface="Arial Narrow" panose="020B0606020202030204" pitchFamily="34" charset="0"/>
              </a:rPr>
              <a:t>presentation layer, which is not useful.</a:t>
            </a:r>
            <a:endParaRPr lang="en-US" altLang="en-US" sz="1400">
              <a:latin typeface="Arial Narrow" panose="020B0606020202030204" pitchFamily="34" charset="0"/>
            </a:endParaRPr>
          </a:p>
        </p:txBody>
      </p:sp>
      <p:sp>
        <p:nvSpPr>
          <p:cNvPr id="44181" name="Freeform 150"/>
          <p:cNvSpPr>
            <a:spLocks/>
          </p:cNvSpPr>
          <p:nvPr/>
        </p:nvSpPr>
        <p:spPr bwMode="auto">
          <a:xfrm>
            <a:off x="8650288" y="3786188"/>
            <a:ext cx="227012" cy="149225"/>
          </a:xfrm>
          <a:custGeom>
            <a:avLst/>
            <a:gdLst>
              <a:gd name="T0" fmla="*/ 0 w 143"/>
              <a:gd name="T1" fmla="*/ 0 h 94"/>
              <a:gd name="T2" fmla="*/ 2147483646 w 143"/>
              <a:gd name="T3" fmla="*/ 2147483646 h 94"/>
              <a:gd name="T4" fmla="*/ 2147483646 w 143"/>
              <a:gd name="T5" fmla="*/ 0 h 94"/>
              <a:gd name="T6" fmla="*/ 0 w 143"/>
              <a:gd name="T7" fmla="*/ 0 h 94"/>
              <a:gd name="T8" fmla="*/ 0 60000 65536"/>
              <a:gd name="T9" fmla="*/ 0 60000 65536"/>
              <a:gd name="T10" fmla="*/ 0 60000 65536"/>
              <a:gd name="T11" fmla="*/ 0 60000 65536"/>
              <a:gd name="T12" fmla="*/ 0 w 143"/>
              <a:gd name="T13" fmla="*/ 0 h 94"/>
              <a:gd name="T14" fmla="*/ 143 w 143"/>
              <a:gd name="T15" fmla="*/ 94 h 94"/>
            </a:gdLst>
            <a:ahLst/>
            <a:cxnLst>
              <a:cxn ang="T8">
                <a:pos x="T0" y="T1"/>
              </a:cxn>
              <a:cxn ang="T9">
                <a:pos x="T2" y="T3"/>
              </a:cxn>
              <a:cxn ang="T10">
                <a:pos x="T4" y="T5"/>
              </a:cxn>
              <a:cxn ang="T11">
                <a:pos x="T6" y="T7"/>
              </a:cxn>
            </a:cxnLst>
            <a:rect l="T12" t="T13" r="T14" b="T15"/>
            <a:pathLst>
              <a:path w="143" h="94">
                <a:moveTo>
                  <a:pt x="0" y="0"/>
                </a:moveTo>
                <a:lnTo>
                  <a:pt x="143" y="94"/>
                </a:lnTo>
                <a:lnTo>
                  <a:pt x="143" y="0"/>
                </a:lnTo>
                <a:lnTo>
                  <a:pt x="0" y="0"/>
                </a:lnTo>
                <a:close/>
              </a:path>
            </a:pathLst>
          </a:custGeom>
          <a:solidFill>
            <a:srgbClr val="FFFFFF"/>
          </a:solidFill>
          <a:ln w="7938">
            <a:solidFill>
              <a:srgbClr val="FFFFFF"/>
            </a:solidFill>
            <a:prstDash val="solid"/>
            <a:round/>
            <a:headEnd/>
            <a:tailEnd/>
          </a:ln>
        </p:spPr>
        <p:txBody>
          <a:bodyPr/>
          <a:lstStyle/>
          <a:p>
            <a:endParaRPr lang="en-GB"/>
          </a:p>
        </p:txBody>
      </p:sp>
      <p:sp>
        <p:nvSpPr>
          <p:cNvPr id="44182" name="Freeform 151"/>
          <p:cNvSpPr>
            <a:spLocks/>
          </p:cNvSpPr>
          <p:nvPr/>
        </p:nvSpPr>
        <p:spPr bwMode="auto">
          <a:xfrm>
            <a:off x="8650288" y="3786188"/>
            <a:ext cx="227012" cy="149225"/>
          </a:xfrm>
          <a:custGeom>
            <a:avLst/>
            <a:gdLst>
              <a:gd name="T0" fmla="*/ 2147483646 w 143"/>
              <a:gd name="T1" fmla="*/ 2147483646 h 94"/>
              <a:gd name="T2" fmla="*/ 0 w 143"/>
              <a:gd name="T3" fmla="*/ 0 h 94"/>
              <a:gd name="T4" fmla="*/ 0 w 143"/>
              <a:gd name="T5" fmla="*/ 2147483646 h 94"/>
              <a:gd name="T6" fmla="*/ 2147483646 w 143"/>
              <a:gd name="T7" fmla="*/ 2147483646 h 94"/>
              <a:gd name="T8" fmla="*/ 0 60000 65536"/>
              <a:gd name="T9" fmla="*/ 0 60000 65536"/>
              <a:gd name="T10" fmla="*/ 0 60000 65536"/>
              <a:gd name="T11" fmla="*/ 0 60000 65536"/>
              <a:gd name="T12" fmla="*/ 0 w 143"/>
              <a:gd name="T13" fmla="*/ 0 h 94"/>
              <a:gd name="T14" fmla="*/ 143 w 143"/>
              <a:gd name="T15" fmla="*/ 94 h 94"/>
            </a:gdLst>
            <a:ahLst/>
            <a:cxnLst>
              <a:cxn ang="T8">
                <a:pos x="T0" y="T1"/>
              </a:cxn>
              <a:cxn ang="T9">
                <a:pos x="T2" y="T3"/>
              </a:cxn>
              <a:cxn ang="T10">
                <a:pos x="T4" y="T5"/>
              </a:cxn>
              <a:cxn ang="T11">
                <a:pos x="T6" y="T7"/>
              </a:cxn>
            </a:cxnLst>
            <a:rect l="T12" t="T13" r="T14" b="T15"/>
            <a:pathLst>
              <a:path w="143" h="94">
                <a:moveTo>
                  <a:pt x="143" y="94"/>
                </a:moveTo>
                <a:lnTo>
                  <a:pt x="0" y="0"/>
                </a:lnTo>
                <a:lnTo>
                  <a:pt x="0" y="94"/>
                </a:lnTo>
                <a:lnTo>
                  <a:pt x="143" y="94"/>
                </a:lnTo>
                <a:close/>
              </a:path>
            </a:pathLst>
          </a:custGeom>
          <a:solidFill>
            <a:srgbClr val="000000"/>
          </a:solidFill>
          <a:ln w="7938">
            <a:solidFill>
              <a:srgbClr val="000000"/>
            </a:solidFill>
            <a:prstDash val="solid"/>
            <a:round/>
            <a:headEnd/>
            <a:tailEnd/>
          </a:ln>
        </p:spPr>
        <p:txBody>
          <a:bodyPr/>
          <a:lstStyle/>
          <a:p>
            <a:endParaRPr lang="en-GB"/>
          </a:p>
        </p:txBody>
      </p:sp>
      <p:sp>
        <p:nvSpPr>
          <p:cNvPr id="44183" name="Rectangle 152"/>
          <p:cNvSpPr>
            <a:spLocks noChangeArrowheads="1"/>
          </p:cNvSpPr>
          <p:nvPr/>
        </p:nvSpPr>
        <p:spPr bwMode="auto">
          <a:xfrm>
            <a:off x="1884363" y="6372225"/>
            <a:ext cx="2432050" cy="463550"/>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44184" name="Rectangle 153"/>
          <p:cNvSpPr>
            <a:spLocks noChangeArrowheads="1"/>
          </p:cNvSpPr>
          <p:nvPr/>
        </p:nvSpPr>
        <p:spPr bwMode="auto">
          <a:xfrm>
            <a:off x="1973263" y="6461125"/>
            <a:ext cx="152241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0000"/>
                </a:solidFill>
                <a:latin typeface="Arial Narrow" panose="020B0606020202030204" pitchFamily="34" charset="0"/>
              </a:rPr>
              <a:t>POSTApplet should not</a:t>
            </a:r>
            <a:endParaRPr lang="en-US" altLang="en-US" sz="1400">
              <a:latin typeface="Arial Narrow" panose="020B0606020202030204" pitchFamily="34" charset="0"/>
            </a:endParaRPr>
          </a:p>
        </p:txBody>
      </p:sp>
      <p:sp>
        <p:nvSpPr>
          <p:cNvPr id="44185" name="Rectangle 154"/>
          <p:cNvSpPr>
            <a:spLocks noChangeArrowheads="1"/>
          </p:cNvSpPr>
          <p:nvPr/>
        </p:nvSpPr>
        <p:spPr bwMode="auto">
          <a:xfrm>
            <a:off x="1973263" y="6602413"/>
            <a:ext cx="13223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0000"/>
                </a:solidFill>
                <a:latin typeface="Helvetica" panose="020B0604020202020204" pitchFamily="34" charset="0"/>
              </a:rPr>
              <a:t>send this message.</a:t>
            </a:r>
            <a:endParaRPr lang="en-US" altLang="en-US" sz="1400"/>
          </a:p>
        </p:txBody>
      </p:sp>
      <p:sp>
        <p:nvSpPr>
          <p:cNvPr id="44186" name="Freeform 155"/>
          <p:cNvSpPr>
            <a:spLocks/>
          </p:cNvSpPr>
          <p:nvPr/>
        </p:nvSpPr>
        <p:spPr bwMode="auto">
          <a:xfrm>
            <a:off x="4089400" y="6372225"/>
            <a:ext cx="227013" cy="147638"/>
          </a:xfrm>
          <a:custGeom>
            <a:avLst/>
            <a:gdLst>
              <a:gd name="T0" fmla="*/ 0 w 143"/>
              <a:gd name="T1" fmla="*/ 0 h 93"/>
              <a:gd name="T2" fmla="*/ 2147483646 w 143"/>
              <a:gd name="T3" fmla="*/ 2147483646 h 93"/>
              <a:gd name="T4" fmla="*/ 2147483646 w 143"/>
              <a:gd name="T5" fmla="*/ 0 h 93"/>
              <a:gd name="T6" fmla="*/ 0 w 143"/>
              <a:gd name="T7" fmla="*/ 0 h 93"/>
              <a:gd name="T8" fmla="*/ 0 60000 65536"/>
              <a:gd name="T9" fmla="*/ 0 60000 65536"/>
              <a:gd name="T10" fmla="*/ 0 60000 65536"/>
              <a:gd name="T11" fmla="*/ 0 60000 65536"/>
              <a:gd name="T12" fmla="*/ 0 w 143"/>
              <a:gd name="T13" fmla="*/ 0 h 93"/>
              <a:gd name="T14" fmla="*/ 143 w 143"/>
              <a:gd name="T15" fmla="*/ 93 h 93"/>
            </a:gdLst>
            <a:ahLst/>
            <a:cxnLst>
              <a:cxn ang="T8">
                <a:pos x="T0" y="T1"/>
              </a:cxn>
              <a:cxn ang="T9">
                <a:pos x="T2" y="T3"/>
              </a:cxn>
              <a:cxn ang="T10">
                <a:pos x="T4" y="T5"/>
              </a:cxn>
              <a:cxn ang="T11">
                <a:pos x="T6" y="T7"/>
              </a:cxn>
            </a:cxnLst>
            <a:rect l="T12" t="T13" r="T14" b="T15"/>
            <a:pathLst>
              <a:path w="143" h="93">
                <a:moveTo>
                  <a:pt x="0" y="0"/>
                </a:moveTo>
                <a:lnTo>
                  <a:pt x="143" y="93"/>
                </a:lnTo>
                <a:lnTo>
                  <a:pt x="143" y="0"/>
                </a:lnTo>
                <a:lnTo>
                  <a:pt x="0" y="0"/>
                </a:lnTo>
                <a:close/>
              </a:path>
            </a:pathLst>
          </a:custGeom>
          <a:solidFill>
            <a:srgbClr val="FFFFFF"/>
          </a:solidFill>
          <a:ln w="7938">
            <a:solidFill>
              <a:srgbClr val="FFFFFF"/>
            </a:solidFill>
            <a:prstDash val="solid"/>
            <a:round/>
            <a:headEnd/>
            <a:tailEnd/>
          </a:ln>
        </p:spPr>
        <p:txBody>
          <a:bodyPr/>
          <a:lstStyle/>
          <a:p>
            <a:endParaRPr lang="en-GB"/>
          </a:p>
        </p:txBody>
      </p:sp>
      <p:sp>
        <p:nvSpPr>
          <p:cNvPr id="44187" name="Freeform 156"/>
          <p:cNvSpPr>
            <a:spLocks/>
          </p:cNvSpPr>
          <p:nvPr/>
        </p:nvSpPr>
        <p:spPr bwMode="auto">
          <a:xfrm>
            <a:off x="4089400" y="6372225"/>
            <a:ext cx="227013" cy="147638"/>
          </a:xfrm>
          <a:custGeom>
            <a:avLst/>
            <a:gdLst>
              <a:gd name="T0" fmla="*/ 2147483646 w 143"/>
              <a:gd name="T1" fmla="*/ 2147483646 h 93"/>
              <a:gd name="T2" fmla="*/ 0 w 143"/>
              <a:gd name="T3" fmla="*/ 0 h 93"/>
              <a:gd name="T4" fmla="*/ 0 w 143"/>
              <a:gd name="T5" fmla="*/ 2147483646 h 93"/>
              <a:gd name="T6" fmla="*/ 2147483646 w 143"/>
              <a:gd name="T7" fmla="*/ 2147483646 h 93"/>
              <a:gd name="T8" fmla="*/ 0 60000 65536"/>
              <a:gd name="T9" fmla="*/ 0 60000 65536"/>
              <a:gd name="T10" fmla="*/ 0 60000 65536"/>
              <a:gd name="T11" fmla="*/ 0 60000 65536"/>
              <a:gd name="T12" fmla="*/ 0 w 143"/>
              <a:gd name="T13" fmla="*/ 0 h 93"/>
              <a:gd name="T14" fmla="*/ 143 w 143"/>
              <a:gd name="T15" fmla="*/ 93 h 93"/>
            </a:gdLst>
            <a:ahLst/>
            <a:cxnLst>
              <a:cxn ang="T8">
                <a:pos x="T0" y="T1"/>
              </a:cxn>
              <a:cxn ang="T9">
                <a:pos x="T2" y="T3"/>
              </a:cxn>
              <a:cxn ang="T10">
                <a:pos x="T4" y="T5"/>
              </a:cxn>
              <a:cxn ang="T11">
                <a:pos x="T6" y="T7"/>
              </a:cxn>
            </a:cxnLst>
            <a:rect l="T12" t="T13" r="T14" b="T15"/>
            <a:pathLst>
              <a:path w="143" h="93">
                <a:moveTo>
                  <a:pt x="143" y="93"/>
                </a:moveTo>
                <a:lnTo>
                  <a:pt x="0" y="0"/>
                </a:lnTo>
                <a:lnTo>
                  <a:pt x="0" y="93"/>
                </a:lnTo>
                <a:lnTo>
                  <a:pt x="143" y="93"/>
                </a:lnTo>
                <a:close/>
              </a:path>
            </a:pathLst>
          </a:custGeom>
          <a:solidFill>
            <a:srgbClr val="000000"/>
          </a:solidFill>
          <a:ln w="7938">
            <a:solidFill>
              <a:srgbClr val="000000"/>
            </a:solidFill>
            <a:prstDash val="solid"/>
            <a:round/>
            <a:headEnd/>
            <a:tailEnd/>
          </a:ln>
        </p:spPr>
        <p:txBody>
          <a:bodyPr/>
          <a:lstStyle/>
          <a:p>
            <a:endParaRPr lang="en-GB"/>
          </a:p>
        </p:txBody>
      </p:sp>
      <p:sp>
        <p:nvSpPr>
          <p:cNvPr id="44188" name="Line 157"/>
          <p:cNvSpPr>
            <a:spLocks noChangeShapeType="1"/>
          </p:cNvSpPr>
          <p:nvPr/>
        </p:nvSpPr>
        <p:spPr bwMode="auto">
          <a:xfrm flipV="1">
            <a:off x="4316413" y="6602413"/>
            <a:ext cx="3175"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89" name="Line 158"/>
          <p:cNvSpPr>
            <a:spLocks noChangeShapeType="1"/>
          </p:cNvSpPr>
          <p:nvPr/>
        </p:nvSpPr>
        <p:spPr bwMode="auto">
          <a:xfrm flipV="1">
            <a:off x="4338638" y="6588125"/>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90" name="Line 159"/>
          <p:cNvSpPr>
            <a:spLocks noChangeShapeType="1"/>
          </p:cNvSpPr>
          <p:nvPr/>
        </p:nvSpPr>
        <p:spPr bwMode="auto">
          <a:xfrm flipV="1">
            <a:off x="4362450" y="6573838"/>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91" name="Line 160"/>
          <p:cNvSpPr>
            <a:spLocks noChangeShapeType="1"/>
          </p:cNvSpPr>
          <p:nvPr/>
        </p:nvSpPr>
        <p:spPr bwMode="auto">
          <a:xfrm flipV="1">
            <a:off x="4387850" y="6559550"/>
            <a:ext cx="1588"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92" name="Line 161"/>
          <p:cNvSpPr>
            <a:spLocks noChangeShapeType="1"/>
          </p:cNvSpPr>
          <p:nvPr/>
        </p:nvSpPr>
        <p:spPr bwMode="auto">
          <a:xfrm flipV="1">
            <a:off x="4408488" y="6545263"/>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93" name="Line 162"/>
          <p:cNvSpPr>
            <a:spLocks noChangeShapeType="1"/>
          </p:cNvSpPr>
          <p:nvPr/>
        </p:nvSpPr>
        <p:spPr bwMode="auto">
          <a:xfrm flipV="1">
            <a:off x="4432300" y="6530975"/>
            <a:ext cx="6350"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94" name="Line 163"/>
          <p:cNvSpPr>
            <a:spLocks noChangeShapeType="1"/>
          </p:cNvSpPr>
          <p:nvPr/>
        </p:nvSpPr>
        <p:spPr bwMode="auto">
          <a:xfrm flipV="1">
            <a:off x="4457700" y="6516688"/>
            <a:ext cx="1588"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95" name="Line 164"/>
          <p:cNvSpPr>
            <a:spLocks noChangeShapeType="1"/>
          </p:cNvSpPr>
          <p:nvPr/>
        </p:nvSpPr>
        <p:spPr bwMode="auto">
          <a:xfrm flipV="1">
            <a:off x="4478338" y="6502400"/>
            <a:ext cx="6350"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96" name="Line 165"/>
          <p:cNvSpPr>
            <a:spLocks noChangeShapeType="1"/>
          </p:cNvSpPr>
          <p:nvPr/>
        </p:nvSpPr>
        <p:spPr bwMode="auto">
          <a:xfrm flipV="1">
            <a:off x="4503738" y="6488113"/>
            <a:ext cx="1587"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97" name="Line 166"/>
          <p:cNvSpPr>
            <a:spLocks noChangeShapeType="1"/>
          </p:cNvSpPr>
          <p:nvPr/>
        </p:nvSpPr>
        <p:spPr bwMode="auto">
          <a:xfrm flipV="1">
            <a:off x="4524375" y="6473825"/>
            <a:ext cx="6350"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98" name="Line 167"/>
          <p:cNvSpPr>
            <a:spLocks noChangeShapeType="1"/>
          </p:cNvSpPr>
          <p:nvPr/>
        </p:nvSpPr>
        <p:spPr bwMode="auto">
          <a:xfrm flipV="1">
            <a:off x="4549775" y="6461125"/>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199" name="Line 168"/>
          <p:cNvSpPr>
            <a:spLocks noChangeShapeType="1"/>
          </p:cNvSpPr>
          <p:nvPr/>
        </p:nvSpPr>
        <p:spPr bwMode="auto">
          <a:xfrm flipV="1">
            <a:off x="4573588" y="6446838"/>
            <a:ext cx="3175"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200" name="Line 169"/>
          <p:cNvSpPr>
            <a:spLocks noChangeShapeType="1"/>
          </p:cNvSpPr>
          <p:nvPr/>
        </p:nvSpPr>
        <p:spPr bwMode="auto">
          <a:xfrm flipV="1">
            <a:off x="4595813" y="6432550"/>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201" name="Line 170"/>
          <p:cNvSpPr>
            <a:spLocks noChangeShapeType="1"/>
          </p:cNvSpPr>
          <p:nvPr/>
        </p:nvSpPr>
        <p:spPr bwMode="auto">
          <a:xfrm flipV="1">
            <a:off x="4619625" y="6418263"/>
            <a:ext cx="3175"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202" name="Line 171"/>
          <p:cNvSpPr>
            <a:spLocks noChangeShapeType="1"/>
          </p:cNvSpPr>
          <p:nvPr/>
        </p:nvSpPr>
        <p:spPr bwMode="auto">
          <a:xfrm flipV="1">
            <a:off x="4641850" y="6403975"/>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203" name="Line 172"/>
          <p:cNvSpPr>
            <a:spLocks noChangeShapeType="1"/>
          </p:cNvSpPr>
          <p:nvPr/>
        </p:nvSpPr>
        <p:spPr bwMode="auto">
          <a:xfrm flipV="1">
            <a:off x="4665663" y="6389688"/>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204" name="Line 173"/>
          <p:cNvSpPr>
            <a:spLocks noChangeShapeType="1"/>
          </p:cNvSpPr>
          <p:nvPr/>
        </p:nvSpPr>
        <p:spPr bwMode="auto">
          <a:xfrm flipV="1">
            <a:off x="4689475" y="6375400"/>
            <a:ext cx="3175"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205" name="Line 174"/>
          <p:cNvSpPr>
            <a:spLocks noChangeShapeType="1"/>
          </p:cNvSpPr>
          <p:nvPr/>
        </p:nvSpPr>
        <p:spPr bwMode="auto">
          <a:xfrm flipV="1">
            <a:off x="4711700" y="6361113"/>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206" name="Line 175"/>
          <p:cNvSpPr>
            <a:spLocks noChangeShapeType="1"/>
          </p:cNvSpPr>
          <p:nvPr/>
        </p:nvSpPr>
        <p:spPr bwMode="auto">
          <a:xfrm flipV="1">
            <a:off x="4735513" y="6346825"/>
            <a:ext cx="6350"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207" name="Line 176"/>
          <p:cNvSpPr>
            <a:spLocks noChangeShapeType="1"/>
          </p:cNvSpPr>
          <p:nvPr/>
        </p:nvSpPr>
        <p:spPr bwMode="auto">
          <a:xfrm flipV="1">
            <a:off x="4760913" y="6332538"/>
            <a:ext cx="1587"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208" name="Line 177"/>
          <p:cNvSpPr>
            <a:spLocks noChangeShapeType="1"/>
          </p:cNvSpPr>
          <p:nvPr/>
        </p:nvSpPr>
        <p:spPr bwMode="auto">
          <a:xfrm flipV="1">
            <a:off x="4781550" y="6318250"/>
            <a:ext cx="6350"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209" name="Line 178"/>
          <p:cNvSpPr>
            <a:spLocks noChangeShapeType="1"/>
          </p:cNvSpPr>
          <p:nvPr/>
        </p:nvSpPr>
        <p:spPr bwMode="auto">
          <a:xfrm flipV="1">
            <a:off x="4805363" y="6305550"/>
            <a:ext cx="3175"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210" name="Line 179"/>
          <p:cNvSpPr>
            <a:spLocks noChangeShapeType="1"/>
          </p:cNvSpPr>
          <p:nvPr/>
        </p:nvSpPr>
        <p:spPr bwMode="auto">
          <a:xfrm flipV="1">
            <a:off x="4827588" y="6291263"/>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211" name="Line 180"/>
          <p:cNvSpPr>
            <a:spLocks noChangeShapeType="1"/>
          </p:cNvSpPr>
          <p:nvPr/>
        </p:nvSpPr>
        <p:spPr bwMode="auto">
          <a:xfrm flipV="1">
            <a:off x="4851400" y="6276975"/>
            <a:ext cx="6350"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212" name="Line 181"/>
          <p:cNvSpPr>
            <a:spLocks noChangeShapeType="1"/>
          </p:cNvSpPr>
          <p:nvPr/>
        </p:nvSpPr>
        <p:spPr bwMode="auto">
          <a:xfrm flipV="1">
            <a:off x="4876800" y="6262688"/>
            <a:ext cx="1588"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213" name="Line 182"/>
          <p:cNvSpPr>
            <a:spLocks noChangeShapeType="1"/>
          </p:cNvSpPr>
          <p:nvPr/>
        </p:nvSpPr>
        <p:spPr bwMode="auto">
          <a:xfrm flipV="1">
            <a:off x="4897438" y="6248400"/>
            <a:ext cx="6350"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214" name="Line 183"/>
          <p:cNvSpPr>
            <a:spLocks noChangeShapeType="1"/>
          </p:cNvSpPr>
          <p:nvPr/>
        </p:nvSpPr>
        <p:spPr bwMode="auto">
          <a:xfrm flipV="1">
            <a:off x="4922838" y="6234113"/>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215" name="Line 184"/>
          <p:cNvSpPr>
            <a:spLocks noChangeShapeType="1"/>
          </p:cNvSpPr>
          <p:nvPr/>
        </p:nvSpPr>
        <p:spPr bwMode="auto">
          <a:xfrm flipV="1">
            <a:off x="4946650" y="6219825"/>
            <a:ext cx="3175"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216" name="Line 185"/>
          <p:cNvSpPr>
            <a:spLocks noChangeShapeType="1"/>
          </p:cNvSpPr>
          <p:nvPr/>
        </p:nvSpPr>
        <p:spPr bwMode="auto">
          <a:xfrm flipV="1">
            <a:off x="4968875" y="6205538"/>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4217" name="Freeform 186"/>
          <p:cNvSpPr>
            <a:spLocks/>
          </p:cNvSpPr>
          <p:nvPr/>
        </p:nvSpPr>
        <p:spPr bwMode="auto">
          <a:xfrm>
            <a:off x="4978400" y="6142038"/>
            <a:ext cx="95250" cy="60325"/>
          </a:xfrm>
          <a:custGeom>
            <a:avLst/>
            <a:gdLst>
              <a:gd name="T0" fmla="*/ 2147483646 w 60"/>
              <a:gd name="T1" fmla="*/ 2147483646 h 38"/>
              <a:gd name="T2" fmla="*/ 2147483646 w 60"/>
              <a:gd name="T3" fmla="*/ 2147483646 h 38"/>
              <a:gd name="T4" fmla="*/ 2147483646 w 60"/>
              <a:gd name="T5" fmla="*/ 2147483646 h 38"/>
              <a:gd name="T6" fmla="*/ 2147483646 w 60"/>
              <a:gd name="T7" fmla="*/ 2147483646 h 38"/>
              <a:gd name="T8" fmla="*/ 2147483646 w 60"/>
              <a:gd name="T9" fmla="*/ 2147483646 h 38"/>
              <a:gd name="T10" fmla="*/ 0 w 60"/>
              <a:gd name="T11" fmla="*/ 2147483646 h 38"/>
              <a:gd name="T12" fmla="*/ 0 w 60"/>
              <a:gd name="T13" fmla="*/ 2147483646 h 38"/>
              <a:gd name="T14" fmla="*/ 0 w 60"/>
              <a:gd name="T15" fmla="*/ 2147483646 h 38"/>
              <a:gd name="T16" fmla="*/ 0 w 60"/>
              <a:gd name="T17" fmla="*/ 2147483646 h 38"/>
              <a:gd name="T18" fmla="*/ 2147483646 w 60"/>
              <a:gd name="T19" fmla="*/ 2147483646 h 38"/>
              <a:gd name="T20" fmla="*/ 2147483646 w 60"/>
              <a:gd name="T21" fmla="*/ 2147483646 h 38"/>
              <a:gd name="T22" fmla="*/ 2147483646 w 60"/>
              <a:gd name="T23" fmla="*/ 2147483646 h 38"/>
              <a:gd name="T24" fmla="*/ 2147483646 w 60"/>
              <a:gd name="T25" fmla="*/ 2147483646 h 38"/>
              <a:gd name="T26" fmla="*/ 2147483646 w 60"/>
              <a:gd name="T27" fmla="*/ 2147483646 h 38"/>
              <a:gd name="T28" fmla="*/ 2147483646 w 60"/>
              <a:gd name="T29" fmla="*/ 2147483646 h 38"/>
              <a:gd name="T30" fmla="*/ 2147483646 w 60"/>
              <a:gd name="T31" fmla="*/ 2147483646 h 38"/>
              <a:gd name="T32" fmla="*/ 2147483646 w 60"/>
              <a:gd name="T33" fmla="*/ 2147483646 h 38"/>
              <a:gd name="T34" fmla="*/ 2147483646 w 60"/>
              <a:gd name="T35" fmla="*/ 2147483646 h 38"/>
              <a:gd name="T36" fmla="*/ 2147483646 w 60"/>
              <a:gd name="T37" fmla="*/ 2147483646 h 38"/>
              <a:gd name="T38" fmla="*/ 2147483646 w 60"/>
              <a:gd name="T39" fmla="*/ 0 h 38"/>
              <a:gd name="T40" fmla="*/ 2147483646 w 60"/>
              <a:gd name="T41" fmla="*/ 0 h 38"/>
              <a:gd name="T42" fmla="*/ 2147483646 w 60"/>
              <a:gd name="T43" fmla="*/ 0 h 38"/>
              <a:gd name="T44" fmla="*/ 2147483646 w 60"/>
              <a:gd name="T45" fmla="*/ 0 h 38"/>
              <a:gd name="T46" fmla="*/ 2147483646 w 60"/>
              <a:gd name="T47" fmla="*/ 0 h 38"/>
              <a:gd name="T48" fmla="*/ 2147483646 w 60"/>
              <a:gd name="T49" fmla="*/ 2147483646 h 38"/>
              <a:gd name="T50" fmla="*/ 2147483646 w 60"/>
              <a:gd name="T51" fmla="*/ 2147483646 h 38"/>
              <a:gd name="T52" fmla="*/ 2147483646 w 60"/>
              <a:gd name="T53" fmla="*/ 2147483646 h 38"/>
              <a:gd name="T54" fmla="*/ 2147483646 w 60"/>
              <a:gd name="T55" fmla="*/ 2147483646 h 38"/>
              <a:gd name="T56" fmla="*/ 2147483646 w 60"/>
              <a:gd name="T57" fmla="*/ 2147483646 h 38"/>
              <a:gd name="T58" fmla="*/ 2147483646 w 60"/>
              <a:gd name="T59" fmla="*/ 2147483646 h 38"/>
              <a:gd name="T60" fmla="*/ 2147483646 w 60"/>
              <a:gd name="T61" fmla="*/ 2147483646 h 38"/>
              <a:gd name="T62" fmla="*/ 2147483646 w 60"/>
              <a:gd name="T63" fmla="*/ 2147483646 h 38"/>
              <a:gd name="T64" fmla="*/ 2147483646 w 60"/>
              <a:gd name="T65" fmla="*/ 2147483646 h 38"/>
              <a:gd name="T66" fmla="*/ 2147483646 w 60"/>
              <a:gd name="T67" fmla="*/ 2147483646 h 38"/>
              <a:gd name="T68" fmla="*/ 2147483646 w 60"/>
              <a:gd name="T69" fmla="*/ 2147483646 h 38"/>
              <a:gd name="T70" fmla="*/ 2147483646 w 60"/>
              <a:gd name="T71" fmla="*/ 2147483646 h 38"/>
              <a:gd name="T72" fmla="*/ 2147483646 w 60"/>
              <a:gd name="T73" fmla="*/ 2147483646 h 38"/>
              <a:gd name="T74" fmla="*/ 2147483646 w 60"/>
              <a:gd name="T75" fmla="*/ 2147483646 h 38"/>
              <a:gd name="T76" fmla="*/ 2147483646 w 60"/>
              <a:gd name="T77" fmla="*/ 2147483646 h 38"/>
              <a:gd name="T78" fmla="*/ 2147483646 w 60"/>
              <a:gd name="T79" fmla="*/ 2147483646 h 38"/>
              <a:gd name="T80" fmla="*/ 2147483646 w 60"/>
              <a:gd name="T81" fmla="*/ 2147483646 h 38"/>
              <a:gd name="T82" fmla="*/ 2147483646 w 60"/>
              <a:gd name="T83" fmla="*/ 2147483646 h 38"/>
              <a:gd name="T84" fmla="*/ 2147483646 w 60"/>
              <a:gd name="T85" fmla="*/ 2147483646 h 38"/>
              <a:gd name="T86" fmla="*/ 2147483646 w 60"/>
              <a:gd name="T87" fmla="*/ 2147483646 h 38"/>
              <a:gd name="T88" fmla="*/ 2147483646 w 60"/>
              <a:gd name="T89" fmla="*/ 2147483646 h 38"/>
              <a:gd name="T90" fmla="*/ 2147483646 w 60"/>
              <a:gd name="T91" fmla="*/ 2147483646 h 38"/>
              <a:gd name="T92" fmla="*/ 2147483646 w 60"/>
              <a:gd name="T93" fmla="*/ 2147483646 h 38"/>
              <a:gd name="T94" fmla="*/ 2147483646 w 60"/>
              <a:gd name="T95" fmla="*/ 2147483646 h 38"/>
              <a:gd name="T96" fmla="*/ 2147483646 w 60"/>
              <a:gd name="T97" fmla="*/ 2147483646 h 38"/>
              <a:gd name="T98" fmla="*/ 2147483646 w 60"/>
              <a:gd name="T99" fmla="*/ 2147483646 h 38"/>
              <a:gd name="T100" fmla="*/ 2147483646 w 60"/>
              <a:gd name="T101" fmla="*/ 2147483646 h 38"/>
              <a:gd name="T102" fmla="*/ 2147483646 w 60"/>
              <a:gd name="T103" fmla="*/ 2147483646 h 38"/>
              <a:gd name="T104" fmla="*/ 2147483646 w 60"/>
              <a:gd name="T105" fmla="*/ 2147483646 h 38"/>
              <a:gd name="T106" fmla="*/ 2147483646 w 60"/>
              <a:gd name="T107" fmla="*/ 2147483646 h 38"/>
              <a:gd name="T108" fmla="*/ 2147483646 w 60"/>
              <a:gd name="T109" fmla="*/ 2147483646 h 38"/>
              <a:gd name="T110" fmla="*/ 2147483646 w 60"/>
              <a:gd name="T111" fmla="*/ 2147483646 h 38"/>
              <a:gd name="T112" fmla="*/ 2147483646 w 60"/>
              <a:gd name="T113" fmla="*/ 2147483646 h 3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0"/>
              <a:gd name="T172" fmla="*/ 0 h 38"/>
              <a:gd name="T173" fmla="*/ 60 w 60"/>
              <a:gd name="T174" fmla="*/ 38 h 3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0" h="38">
                <a:moveTo>
                  <a:pt x="9" y="32"/>
                </a:moveTo>
                <a:lnTo>
                  <a:pt x="6" y="30"/>
                </a:lnTo>
                <a:lnTo>
                  <a:pt x="4" y="29"/>
                </a:lnTo>
                <a:lnTo>
                  <a:pt x="4" y="27"/>
                </a:lnTo>
                <a:lnTo>
                  <a:pt x="2" y="25"/>
                </a:lnTo>
                <a:lnTo>
                  <a:pt x="0" y="22"/>
                </a:lnTo>
                <a:lnTo>
                  <a:pt x="0" y="20"/>
                </a:lnTo>
                <a:lnTo>
                  <a:pt x="0" y="18"/>
                </a:lnTo>
                <a:lnTo>
                  <a:pt x="0" y="16"/>
                </a:lnTo>
                <a:lnTo>
                  <a:pt x="2" y="15"/>
                </a:lnTo>
                <a:lnTo>
                  <a:pt x="2" y="12"/>
                </a:lnTo>
                <a:lnTo>
                  <a:pt x="4" y="10"/>
                </a:lnTo>
                <a:lnTo>
                  <a:pt x="6" y="8"/>
                </a:lnTo>
                <a:lnTo>
                  <a:pt x="7" y="7"/>
                </a:lnTo>
                <a:lnTo>
                  <a:pt x="11" y="5"/>
                </a:lnTo>
                <a:lnTo>
                  <a:pt x="12" y="3"/>
                </a:lnTo>
                <a:lnTo>
                  <a:pt x="16" y="2"/>
                </a:lnTo>
                <a:lnTo>
                  <a:pt x="17" y="1"/>
                </a:lnTo>
                <a:lnTo>
                  <a:pt x="21" y="1"/>
                </a:lnTo>
                <a:lnTo>
                  <a:pt x="24" y="0"/>
                </a:lnTo>
                <a:lnTo>
                  <a:pt x="28" y="0"/>
                </a:lnTo>
                <a:lnTo>
                  <a:pt x="31" y="0"/>
                </a:lnTo>
                <a:lnTo>
                  <a:pt x="35" y="0"/>
                </a:lnTo>
                <a:lnTo>
                  <a:pt x="38" y="0"/>
                </a:lnTo>
                <a:lnTo>
                  <a:pt x="41" y="1"/>
                </a:lnTo>
                <a:lnTo>
                  <a:pt x="43" y="2"/>
                </a:lnTo>
                <a:lnTo>
                  <a:pt x="46" y="3"/>
                </a:lnTo>
                <a:lnTo>
                  <a:pt x="50" y="5"/>
                </a:lnTo>
                <a:lnTo>
                  <a:pt x="52" y="6"/>
                </a:lnTo>
                <a:lnTo>
                  <a:pt x="53" y="8"/>
                </a:lnTo>
                <a:lnTo>
                  <a:pt x="55" y="9"/>
                </a:lnTo>
                <a:lnTo>
                  <a:pt x="57" y="11"/>
                </a:lnTo>
                <a:lnTo>
                  <a:pt x="58" y="14"/>
                </a:lnTo>
                <a:lnTo>
                  <a:pt x="58" y="16"/>
                </a:lnTo>
                <a:lnTo>
                  <a:pt x="60" y="18"/>
                </a:lnTo>
                <a:lnTo>
                  <a:pt x="60" y="20"/>
                </a:lnTo>
                <a:lnTo>
                  <a:pt x="58" y="22"/>
                </a:lnTo>
                <a:lnTo>
                  <a:pt x="58" y="25"/>
                </a:lnTo>
                <a:lnTo>
                  <a:pt x="57" y="26"/>
                </a:lnTo>
                <a:lnTo>
                  <a:pt x="57" y="28"/>
                </a:lnTo>
                <a:lnTo>
                  <a:pt x="55" y="30"/>
                </a:lnTo>
                <a:lnTo>
                  <a:pt x="52" y="31"/>
                </a:lnTo>
                <a:lnTo>
                  <a:pt x="50" y="34"/>
                </a:lnTo>
                <a:lnTo>
                  <a:pt x="48" y="35"/>
                </a:lnTo>
                <a:lnTo>
                  <a:pt x="45" y="36"/>
                </a:lnTo>
                <a:lnTo>
                  <a:pt x="41" y="37"/>
                </a:lnTo>
                <a:lnTo>
                  <a:pt x="38" y="38"/>
                </a:lnTo>
                <a:lnTo>
                  <a:pt x="36" y="38"/>
                </a:lnTo>
                <a:lnTo>
                  <a:pt x="33" y="38"/>
                </a:lnTo>
                <a:lnTo>
                  <a:pt x="29" y="38"/>
                </a:lnTo>
                <a:lnTo>
                  <a:pt x="26" y="38"/>
                </a:lnTo>
                <a:lnTo>
                  <a:pt x="23" y="38"/>
                </a:lnTo>
                <a:lnTo>
                  <a:pt x="19" y="37"/>
                </a:lnTo>
                <a:lnTo>
                  <a:pt x="16" y="36"/>
                </a:lnTo>
                <a:lnTo>
                  <a:pt x="14" y="35"/>
                </a:lnTo>
                <a:lnTo>
                  <a:pt x="11" y="34"/>
                </a:lnTo>
                <a:lnTo>
                  <a:pt x="9" y="32"/>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gradFill flip="none" rotWithShape="1">
            <a:gsLst>
              <a:gs pos="0">
                <a:srgbClr val="005B9E"/>
              </a:gs>
              <a:gs pos="100000">
                <a:srgbClr val="00345C"/>
              </a:gs>
            </a:gsLst>
            <a:path path="circle">
              <a:fillToRect l="50000" t="50000" r="50000" b="50000"/>
            </a:path>
            <a:tileRect/>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Lucida Sans Unicode"/>
              <a:ea typeface="+mn-ea"/>
              <a:cs typeface="+mn-cs"/>
            </a:endParaRPr>
          </a:p>
        </p:txBody>
      </p:sp>
      <p:pic>
        <p:nvPicPr>
          <p:cNvPr id="5" name="Picture 2" descr="http://www.i-studentadvisor.com/nci/english/nci-english_logo.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92801" y="1037772"/>
            <a:ext cx="1338942" cy="801228"/>
          </a:xfrm>
          <a:prstGeom prst="rect">
            <a:avLst/>
          </a:prstGeom>
          <a:noFill/>
          <a:effectLst>
            <a:glow rad="63500">
              <a:schemeClr val="accent1">
                <a:satMod val="175000"/>
                <a:alpha val="20000"/>
              </a:schemeClr>
            </a:glow>
          </a:effectLst>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486992" y="2551837"/>
            <a:ext cx="8170016" cy="1754326"/>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5400" b="1" dirty="0">
                <a:ln>
                  <a:solidFill>
                    <a:srgbClr val="33CCFF"/>
                  </a:solidFill>
                </a:ln>
                <a:solidFill>
                  <a:srgbClr val="00FFFF"/>
                </a:solidFill>
                <a:latin typeface="Arial Black" panose="020B0A04020102020204" pitchFamily="34" charset="0"/>
              </a:rPr>
              <a:t>Point of Sale Terminal</a:t>
            </a:r>
            <a:endParaRPr kumimoji="0" lang="en-US" sz="5400" b="1" i="0" u="none" strike="noStrike" kern="1200" cap="none" spc="0" normalizeH="0" baseline="0" noProof="0" dirty="0">
              <a:ln>
                <a:solidFill>
                  <a:srgbClr val="33CCFF"/>
                </a:solidFill>
              </a:ln>
              <a:solidFill>
                <a:srgbClr val="00FFFF"/>
              </a:solidFill>
              <a:effectLst/>
              <a:uLnTx/>
              <a:uFillTx/>
              <a:latin typeface="Arial Black" panose="020B0A04020102020204" pitchFamily="34" charset="0"/>
              <a:ea typeface="+mn-ea"/>
              <a:cs typeface="+mn-cs"/>
            </a:endParaRPr>
          </a:p>
        </p:txBody>
      </p:sp>
    </p:spTree>
    <p:extLst>
      <p:ext uri="{BB962C8B-B14F-4D97-AF65-F5344CB8AC3E}">
        <p14:creationId xmlns:p14="http://schemas.microsoft.com/office/powerpoint/2010/main" val="6963615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39552" y="404664"/>
            <a:ext cx="7772400" cy="381000"/>
          </a:xfrm>
        </p:spPr>
        <p:txBody>
          <a:bodyPr>
            <a:noAutofit/>
          </a:bodyPr>
          <a:lstStyle/>
          <a:p>
            <a:pPr eaLnBrk="1" fontAlgn="auto" hangingPunct="1">
              <a:spcAft>
                <a:spcPts val="0"/>
              </a:spcAft>
              <a:defRPr/>
            </a:pPr>
            <a:r>
              <a:rPr lang="en-US" sz="4000" dirty="0"/>
              <a:t>Back to the POST: Use Cases</a:t>
            </a:r>
            <a:endParaRPr lang="en-US" sz="4800" dirty="0"/>
          </a:p>
        </p:txBody>
      </p:sp>
      <p:sp>
        <p:nvSpPr>
          <p:cNvPr id="49155" name="Rectangle 3"/>
          <p:cNvSpPr>
            <a:spLocks noGrp="1" noChangeArrowheads="1"/>
          </p:cNvSpPr>
          <p:nvPr>
            <p:ph type="body" idx="1"/>
          </p:nvPr>
        </p:nvSpPr>
        <p:spPr>
          <a:xfrm>
            <a:off x="685800" y="990600"/>
            <a:ext cx="7772400" cy="5105400"/>
          </a:xfrm>
        </p:spPr>
        <p:txBody>
          <a:bodyPr/>
          <a:lstStyle/>
          <a:p>
            <a:pPr eaLnBrk="1" hangingPunct="1"/>
            <a:r>
              <a:rPr lang="en-US" altLang="en-US"/>
              <a:t>( Partial ) Use Case Diagram</a:t>
            </a:r>
            <a:r>
              <a:rPr lang="en-US" altLang="en-US" sz="2000"/>
              <a:t> 	</a:t>
            </a:r>
            <a:endParaRPr lang="en-US" altLang="en-US" sz="1800"/>
          </a:p>
          <a:p>
            <a:pPr lvl="1" eaLnBrk="1" hangingPunct="1">
              <a:buFontTx/>
              <a:buNone/>
            </a:pPr>
            <a:r>
              <a:rPr lang="en-US" altLang="en-US" sz="1400"/>
              <a:t>	</a:t>
            </a:r>
            <a:endParaRPr lang="en-US" altLang="en-US" sz="1600"/>
          </a:p>
        </p:txBody>
      </p:sp>
      <p:pic>
        <p:nvPicPr>
          <p:cNvPr id="49156" name="Picture 5" descr="C:\notes\Applying UML and Patterns\Use Cases 1\UCD-POST-All2.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613" y="1557338"/>
            <a:ext cx="5400675" cy="515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250825" y="3429000"/>
          <a:ext cx="1944688" cy="639890"/>
        </p:xfrm>
        <a:graphic>
          <a:graphicData uri="http://schemas.openxmlformats.org/drawingml/2006/table">
            <a:tbl>
              <a:tblPr firstRow="1" bandRow="1">
                <a:tableStyleId>{5C22544A-7EE6-4342-B048-85BDC9FD1C3A}</a:tableStyleId>
              </a:tblPr>
              <a:tblGrid>
                <a:gridCol w="1944688">
                  <a:extLst>
                    <a:ext uri="{9D8B030D-6E8A-4147-A177-3AD203B41FA5}">
                      <a16:colId xmlns:a16="http://schemas.microsoft.com/office/drawing/2014/main" val="20000"/>
                    </a:ext>
                  </a:extLst>
                </a:gridCol>
              </a:tblGrid>
              <a:tr h="639763">
                <a:tc>
                  <a:txBody>
                    <a:bodyPr/>
                    <a:lstStyle/>
                    <a:p>
                      <a:r>
                        <a:rPr lang="en-IE" sz="1800" dirty="0"/>
                        <a:t>Priority for</a:t>
                      </a:r>
                      <a:r>
                        <a:rPr lang="en-IE" sz="1800" baseline="0" dirty="0"/>
                        <a:t> the first iteration</a:t>
                      </a:r>
                      <a:endParaRPr lang="en-IE" sz="1800" dirty="0"/>
                    </a:p>
                  </a:txBody>
                  <a:tcPr marL="91462" marR="91462" marT="45625" marB="45625"/>
                </a:tc>
                <a:extLst>
                  <a:ext uri="{0D108BD9-81ED-4DB2-BD59-A6C34878D82A}">
                    <a16:rowId xmlns:a16="http://schemas.microsoft.com/office/drawing/2014/main" val="10000"/>
                  </a:ext>
                </a:extLst>
              </a:tr>
            </a:tbl>
          </a:graphicData>
        </a:graphic>
      </p:graphicFrame>
      <p:sp>
        <p:nvSpPr>
          <p:cNvPr id="6" name="Right Arrow 5"/>
          <p:cNvSpPr/>
          <p:nvPr/>
        </p:nvSpPr>
        <p:spPr>
          <a:xfrm rot="19748759">
            <a:off x="2055813" y="2844800"/>
            <a:ext cx="1998662" cy="2873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E"/>
          </a:p>
        </p:txBody>
      </p:sp>
      <p:sp>
        <p:nvSpPr>
          <p:cNvPr id="7" name="Right Arrow 6"/>
          <p:cNvSpPr/>
          <p:nvPr/>
        </p:nvSpPr>
        <p:spPr>
          <a:xfrm rot="1586979">
            <a:off x="2082800" y="4075113"/>
            <a:ext cx="2000250" cy="287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title"/>
          </p:nvPr>
        </p:nvSpPr>
        <p:spPr>
          <a:xfrm>
            <a:off x="827088" y="457200"/>
            <a:ext cx="7777162" cy="685800"/>
          </a:xfrm>
        </p:spPr>
        <p:txBody>
          <a:bodyPr tIns="0">
            <a:noAutofit/>
          </a:bodyPr>
          <a:lstStyle/>
          <a:p>
            <a:pPr eaLnBrk="1" fontAlgn="auto" hangingPunct="1">
              <a:spcAft>
                <a:spcPts val="0"/>
              </a:spcAft>
              <a:defRPr/>
            </a:pPr>
            <a:r>
              <a:rPr lang="en-US" sz="4400" dirty="0"/>
              <a:t>Object Oriented diagrams</a:t>
            </a:r>
          </a:p>
        </p:txBody>
      </p:sp>
      <p:sp>
        <p:nvSpPr>
          <p:cNvPr id="17411" name="TextBox 2"/>
          <p:cNvSpPr txBox="1">
            <a:spLocks noChangeArrowheads="1"/>
          </p:cNvSpPr>
          <p:nvPr/>
        </p:nvSpPr>
        <p:spPr bwMode="auto">
          <a:xfrm>
            <a:off x="1476375" y="5876925"/>
            <a:ext cx="69834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IE"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Types of OOSE diagrams</a:t>
            </a:r>
          </a:p>
        </p:txBody>
      </p:sp>
      <p:pic>
        <p:nvPicPr>
          <p:cNvPr id="17412" name="Picture 2" descr="http://www.mwclearning.com/wp-content/uploads/2010/04/Uml_diagra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412875"/>
            <a:ext cx="8569325" cy="455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ight Arrow 5"/>
          <p:cNvSpPr/>
          <p:nvPr/>
        </p:nvSpPr>
        <p:spPr>
          <a:xfrm rot="19572744">
            <a:off x="4859338" y="6092825"/>
            <a:ext cx="792162" cy="433388"/>
          </a:xfrm>
          <a:prstGeom prst="rightArrow">
            <a:avLst>
              <a:gd name="adj1" fmla="val 50000"/>
              <a:gd name="adj2" fmla="val 4029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white"/>
              </a:solidFill>
              <a:effectLst/>
              <a:uLnTx/>
              <a:uFillTx/>
              <a:latin typeface="Lucida Sans Unicode"/>
              <a:ea typeface="+mn-ea"/>
              <a:cs typeface="+mn-cs"/>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304800"/>
            <a:ext cx="7772400" cy="533400"/>
          </a:xfrm>
        </p:spPr>
        <p:txBody>
          <a:bodyPr>
            <a:normAutofit fontScale="90000"/>
          </a:bodyPr>
          <a:lstStyle/>
          <a:p>
            <a:pPr eaLnBrk="1" fontAlgn="auto" hangingPunct="1">
              <a:spcAft>
                <a:spcPts val="0"/>
              </a:spcAft>
              <a:defRPr/>
            </a:pPr>
            <a:r>
              <a:rPr lang="en-US" dirty="0"/>
              <a:t>System Sequence Diagram</a:t>
            </a:r>
            <a:endParaRPr lang="en-US" sz="3200" dirty="0"/>
          </a:p>
        </p:txBody>
      </p:sp>
      <p:sp>
        <p:nvSpPr>
          <p:cNvPr id="50179" name="Rectangle 3"/>
          <p:cNvSpPr>
            <a:spLocks noGrp="1" noChangeArrowheads="1"/>
          </p:cNvSpPr>
          <p:nvPr>
            <p:ph idx="1"/>
          </p:nvPr>
        </p:nvSpPr>
        <p:spPr>
          <a:xfrm>
            <a:off x="1042988" y="908050"/>
            <a:ext cx="7772400" cy="5029200"/>
          </a:xfrm>
        </p:spPr>
        <p:txBody>
          <a:bodyPr/>
          <a:lstStyle/>
          <a:p>
            <a:pPr eaLnBrk="1" hangingPunct="1"/>
            <a:r>
              <a:rPr lang="en-US" altLang="en-US"/>
              <a:t>Buy Items Use Case</a:t>
            </a:r>
            <a:endParaRPr lang="en-US" altLang="en-US" sz="2000"/>
          </a:p>
          <a:p>
            <a:pPr lvl="1" eaLnBrk="1" hangingPunct="1"/>
            <a:endParaRPr lang="en-US" altLang="en-US" sz="1600"/>
          </a:p>
          <a:p>
            <a:pPr lvl="1" eaLnBrk="1" hangingPunct="1"/>
            <a:endParaRPr lang="en-US" altLang="en-US" sz="1600"/>
          </a:p>
        </p:txBody>
      </p:sp>
      <p:grpSp>
        <p:nvGrpSpPr>
          <p:cNvPr id="50180" name="Group 206"/>
          <p:cNvGrpSpPr>
            <a:grpSpLocks/>
          </p:cNvGrpSpPr>
          <p:nvPr/>
        </p:nvGrpSpPr>
        <p:grpSpPr bwMode="auto">
          <a:xfrm>
            <a:off x="1530350" y="2116138"/>
            <a:ext cx="6254750" cy="3622675"/>
            <a:chOff x="964" y="1333"/>
            <a:chExt cx="3940" cy="2282"/>
          </a:xfrm>
        </p:grpSpPr>
        <p:sp>
          <p:nvSpPr>
            <p:cNvPr id="50182" name="Line 6"/>
            <p:cNvSpPr>
              <a:spLocks noChangeShapeType="1"/>
            </p:cNvSpPr>
            <p:nvPr/>
          </p:nvSpPr>
          <p:spPr bwMode="auto">
            <a:xfrm flipV="1">
              <a:off x="1949" y="3612"/>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183" name="Line 7"/>
            <p:cNvSpPr>
              <a:spLocks noChangeShapeType="1"/>
            </p:cNvSpPr>
            <p:nvPr/>
          </p:nvSpPr>
          <p:spPr bwMode="auto">
            <a:xfrm flipV="1">
              <a:off x="1949" y="3594"/>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184" name="Line 8"/>
            <p:cNvSpPr>
              <a:spLocks noChangeShapeType="1"/>
            </p:cNvSpPr>
            <p:nvPr/>
          </p:nvSpPr>
          <p:spPr bwMode="auto">
            <a:xfrm flipV="1">
              <a:off x="1949" y="3576"/>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185" name="Line 9"/>
            <p:cNvSpPr>
              <a:spLocks noChangeShapeType="1"/>
            </p:cNvSpPr>
            <p:nvPr/>
          </p:nvSpPr>
          <p:spPr bwMode="auto">
            <a:xfrm flipV="1">
              <a:off x="1949" y="3558"/>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186" name="Line 10"/>
            <p:cNvSpPr>
              <a:spLocks noChangeShapeType="1"/>
            </p:cNvSpPr>
            <p:nvPr/>
          </p:nvSpPr>
          <p:spPr bwMode="auto">
            <a:xfrm flipV="1">
              <a:off x="1949" y="3539"/>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187" name="Line 11"/>
            <p:cNvSpPr>
              <a:spLocks noChangeShapeType="1"/>
            </p:cNvSpPr>
            <p:nvPr/>
          </p:nvSpPr>
          <p:spPr bwMode="auto">
            <a:xfrm flipV="1">
              <a:off x="1949" y="3521"/>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188" name="Line 12"/>
            <p:cNvSpPr>
              <a:spLocks noChangeShapeType="1"/>
            </p:cNvSpPr>
            <p:nvPr/>
          </p:nvSpPr>
          <p:spPr bwMode="auto">
            <a:xfrm flipV="1">
              <a:off x="1949" y="3503"/>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189" name="Line 13"/>
            <p:cNvSpPr>
              <a:spLocks noChangeShapeType="1"/>
            </p:cNvSpPr>
            <p:nvPr/>
          </p:nvSpPr>
          <p:spPr bwMode="auto">
            <a:xfrm flipV="1">
              <a:off x="1949" y="3485"/>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190" name="Line 14"/>
            <p:cNvSpPr>
              <a:spLocks noChangeShapeType="1"/>
            </p:cNvSpPr>
            <p:nvPr/>
          </p:nvSpPr>
          <p:spPr bwMode="auto">
            <a:xfrm flipV="1">
              <a:off x="1949" y="3466"/>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191" name="Line 15"/>
            <p:cNvSpPr>
              <a:spLocks noChangeShapeType="1"/>
            </p:cNvSpPr>
            <p:nvPr/>
          </p:nvSpPr>
          <p:spPr bwMode="auto">
            <a:xfrm flipV="1">
              <a:off x="1949" y="3448"/>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192" name="Line 16"/>
            <p:cNvSpPr>
              <a:spLocks noChangeShapeType="1"/>
            </p:cNvSpPr>
            <p:nvPr/>
          </p:nvSpPr>
          <p:spPr bwMode="auto">
            <a:xfrm flipV="1">
              <a:off x="1949" y="3430"/>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193" name="Line 17"/>
            <p:cNvSpPr>
              <a:spLocks noChangeShapeType="1"/>
            </p:cNvSpPr>
            <p:nvPr/>
          </p:nvSpPr>
          <p:spPr bwMode="auto">
            <a:xfrm flipV="1">
              <a:off x="1949" y="3411"/>
              <a:ext cx="1" cy="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194" name="Line 18"/>
            <p:cNvSpPr>
              <a:spLocks noChangeShapeType="1"/>
            </p:cNvSpPr>
            <p:nvPr/>
          </p:nvSpPr>
          <p:spPr bwMode="auto">
            <a:xfrm flipV="1">
              <a:off x="1949" y="3393"/>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195" name="Line 19"/>
            <p:cNvSpPr>
              <a:spLocks noChangeShapeType="1"/>
            </p:cNvSpPr>
            <p:nvPr/>
          </p:nvSpPr>
          <p:spPr bwMode="auto">
            <a:xfrm flipV="1">
              <a:off x="1949" y="3375"/>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196" name="Line 20"/>
            <p:cNvSpPr>
              <a:spLocks noChangeShapeType="1"/>
            </p:cNvSpPr>
            <p:nvPr/>
          </p:nvSpPr>
          <p:spPr bwMode="auto">
            <a:xfrm flipV="1">
              <a:off x="1949" y="3357"/>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197" name="Line 21"/>
            <p:cNvSpPr>
              <a:spLocks noChangeShapeType="1"/>
            </p:cNvSpPr>
            <p:nvPr/>
          </p:nvSpPr>
          <p:spPr bwMode="auto">
            <a:xfrm flipV="1">
              <a:off x="1949" y="3338"/>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198" name="Line 22"/>
            <p:cNvSpPr>
              <a:spLocks noChangeShapeType="1"/>
            </p:cNvSpPr>
            <p:nvPr/>
          </p:nvSpPr>
          <p:spPr bwMode="auto">
            <a:xfrm flipV="1">
              <a:off x="1949" y="3320"/>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199" name="Line 23"/>
            <p:cNvSpPr>
              <a:spLocks noChangeShapeType="1"/>
            </p:cNvSpPr>
            <p:nvPr/>
          </p:nvSpPr>
          <p:spPr bwMode="auto">
            <a:xfrm flipV="1">
              <a:off x="1949" y="3302"/>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00" name="Line 24"/>
            <p:cNvSpPr>
              <a:spLocks noChangeShapeType="1"/>
            </p:cNvSpPr>
            <p:nvPr/>
          </p:nvSpPr>
          <p:spPr bwMode="auto">
            <a:xfrm flipV="1">
              <a:off x="1949" y="3284"/>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01" name="Line 25"/>
            <p:cNvSpPr>
              <a:spLocks noChangeShapeType="1"/>
            </p:cNvSpPr>
            <p:nvPr/>
          </p:nvSpPr>
          <p:spPr bwMode="auto">
            <a:xfrm flipV="1">
              <a:off x="1949" y="3265"/>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02" name="Line 26"/>
            <p:cNvSpPr>
              <a:spLocks noChangeShapeType="1"/>
            </p:cNvSpPr>
            <p:nvPr/>
          </p:nvSpPr>
          <p:spPr bwMode="auto">
            <a:xfrm flipV="1">
              <a:off x="1949" y="3247"/>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03" name="Line 27"/>
            <p:cNvSpPr>
              <a:spLocks noChangeShapeType="1"/>
            </p:cNvSpPr>
            <p:nvPr/>
          </p:nvSpPr>
          <p:spPr bwMode="auto">
            <a:xfrm flipV="1">
              <a:off x="1949" y="3229"/>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04" name="Line 28"/>
            <p:cNvSpPr>
              <a:spLocks noChangeShapeType="1"/>
            </p:cNvSpPr>
            <p:nvPr/>
          </p:nvSpPr>
          <p:spPr bwMode="auto">
            <a:xfrm flipV="1">
              <a:off x="1949" y="3211"/>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05" name="Line 29"/>
            <p:cNvSpPr>
              <a:spLocks noChangeShapeType="1"/>
            </p:cNvSpPr>
            <p:nvPr/>
          </p:nvSpPr>
          <p:spPr bwMode="auto">
            <a:xfrm flipV="1">
              <a:off x="1949" y="3192"/>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06" name="Line 30"/>
            <p:cNvSpPr>
              <a:spLocks noChangeShapeType="1"/>
            </p:cNvSpPr>
            <p:nvPr/>
          </p:nvSpPr>
          <p:spPr bwMode="auto">
            <a:xfrm flipV="1">
              <a:off x="1949" y="3174"/>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07" name="Line 31"/>
            <p:cNvSpPr>
              <a:spLocks noChangeShapeType="1"/>
            </p:cNvSpPr>
            <p:nvPr/>
          </p:nvSpPr>
          <p:spPr bwMode="auto">
            <a:xfrm flipV="1">
              <a:off x="1949" y="3156"/>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08" name="Line 32"/>
            <p:cNvSpPr>
              <a:spLocks noChangeShapeType="1"/>
            </p:cNvSpPr>
            <p:nvPr/>
          </p:nvSpPr>
          <p:spPr bwMode="auto">
            <a:xfrm flipV="1">
              <a:off x="1949" y="3138"/>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09" name="Line 33"/>
            <p:cNvSpPr>
              <a:spLocks noChangeShapeType="1"/>
            </p:cNvSpPr>
            <p:nvPr/>
          </p:nvSpPr>
          <p:spPr bwMode="auto">
            <a:xfrm flipV="1">
              <a:off x="1949" y="3119"/>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10" name="Line 34"/>
            <p:cNvSpPr>
              <a:spLocks noChangeShapeType="1"/>
            </p:cNvSpPr>
            <p:nvPr/>
          </p:nvSpPr>
          <p:spPr bwMode="auto">
            <a:xfrm flipV="1">
              <a:off x="1949" y="3101"/>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11" name="Line 35"/>
            <p:cNvSpPr>
              <a:spLocks noChangeShapeType="1"/>
            </p:cNvSpPr>
            <p:nvPr/>
          </p:nvSpPr>
          <p:spPr bwMode="auto">
            <a:xfrm flipV="1">
              <a:off x="1949" y="3083"/>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12" name="Line 36"/>
            <p:cNvSpPr>
              <a:spLocks noChangeShapeType="1"/>
            </p:cNvSpPr>
            <p:nvPr/>
          </p:nvSpPr>
          <p:spPr bwMode="auto">
            <a:xfrm flipV="1">
              <a:off x="1949" y="3065"/>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13" name="Line 37"/>
            <p:cNvSpPr>
              <a:spLocks noChangeShapeType="1"/>
            </p:cNvSpPr>
            <p:nvPr/>
          </p:nvSpPr>
          <p:spPr bwMode="auto">
            <a:xfrm flipV="1">
              <a:off x="1949" y="3046"/>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14" name="Line 38"/>
            <p:cNvSpPr>
              <a:spLocks noChangeShapeType="1"/>
            </p:cNvSpPr>
            <p:nvPr/>
          </p:nvSpPr>
          <p:spPr bwMode="auto">
            <a:xfrm flipV="1">
              <a:off x="1949" y="3028"/>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15" name="Line 39"/>
            <p:cNvSpPr>
              <a:spLocks noChangeShapeType="1"/>
            </p:cNvSpPr>
            <p:nvPr/>
          </p:nvSpPr>
          <p:spPr bwMode="auto">
            <a:xfrm flipV="1">
              <a:off x="1949" y="3010"/>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16" name="Line 40"/>
            <p:cNvSpPr>
              <a:spLocks noChangeShapeType="1"/>
            </p:cNvSpPr>
            <p:nvPr/>
          </p:nvSpPr>
          <p:spPr bwMode="auto">
            <a:xfrm flipV="1">
              <a:off x="1949" y="2991"/>
              <a:ext cx="1" cy="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17" name="Line 41"/>
            <p:cNvSpPr>
              <a:spLocks noChangeShapeType="1"/>
            </p:cNvSpPr>
            <p:nvPr/>
          </p:nvSpPr>
          <p:spPr bwMode="auto">
            <a:xfrm flipV="1">
              <a:off x="1949" y="2973"/>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18" name="Line 42"/>
            <p:cNvSpPr>
              <a:spLocks noChangeShapeType="1"/>
            </p:cNvSpPr>
            <p:nvPr/>
          </p:nvSpPr>
          <p:spPr bwMode="auto">
            <a:xfrm flipV="1">
              <a:off x="1949" y="2955"/>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19" name="Line 43"/>
            <p:cNvSpPr>
              <a:spLocks noChangeShapeType="1"/>
            </p:cNvSpPr>
            <p:nvPr/>
          </p:nvSpPr>
          <p:spPr bwMode="auto">
            <a:xfrm flipV="1">
              <a:off x="1949" y="2937"/>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20" name="Line 44"/>
            <p:cNvSpPr>
              <a:spLocks noChangeShapeType="1"/>
            </p:cNvSpPr>
            <p:nvPr/>
          </p:nvSpPr>
          <p:spPr bwMode="auto">
            <a:xfrm flipV="1">
              <a:off x="1949" y="2918"/>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21" name="Line 45"/>
            <p:cNvSpPr>
              <a:spLocks noChangeShapeType="1"/>
            </p:cNvSpPr>
            <p:nvPr/>
          </p:nvSpPr>
          <p:spPr bwMode="auto">
            <a:xfrm flipV="1">
              <a:off x="1949" y="2900"/>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22" name="Line 46"/>
            <p:cNvSpPr>
              <a:spLocks noChangeShapeType="1"/>
            </p:cNvSpPr>
            <p:nvPr/>
          </p:nvSpPr>
          <p:spPr bwMode="auto">
            <a:xfrm flipV="1">
              <a:off x="1949" y="2882"/>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23" name="Line 47"/>
            <p:cNvSpPr>
              <a:spLocks noChangeShapeType="1"/>
            </p:cNvSpPr>
            <p:nvPr/>
          </p:nvSpPr>
          <p:spPr bwMode="auto">
            <a:xfrm flipV="1">
              <a:off x="1949" y="2864"/>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24" name="Line 48"/>
            <p:cNvSpPr>
              <a:spLocks noChangeShapeType="1"/>
            </p:cNvSpPr>
            <p:nvPr/>
          </p:nvSpPr>
          <p:spPr bwMode="auto">
            <a:xfrm flipV="1">
              <a:off x="1949" y="2845"/>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25" name="Line 49"/>
            <p:cNvSpPr>
              <a:spLocks noChangeShapeType="1"/>
            </p:cNvSpPr>
            <p:nvPr/>
          </p:nvSpPr>
          <p:spPr bwMode="auto">
            <a:xfrm flipV="1">
              <a:off x="1949" y="2827"/>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26" name="Line 50"/>
            <p:cNvSpPr>
              <a:spLocks noChangeShapeType="1"/>
            </p:cNvSpPr>
            <p:nvPr/>
          </p:nvSpPr>
          <p:spPr bwMode="auto">
            <a:xfrm flipV="1">
              <a:off x="1949" y="2809"/>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27" name="Line 51"/>
            <p:cNvSpPr>
              <a:spLocks noChangeShapeType="1"/>
            </p:cNvSpPr>
            <p:nvPr/>
          </p:nvSpPr>
          <p:spPr bwMode="auto">
            <a:xfrm flipV="1">
              <a:off x="1949" y="2791"/>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28" name="Line 52"/>
            <p:cNvSpPr>
              <a:spLocks noChangeShapeType="1"/>
            </p:cNvSpPr>
            <p:nvPr/>
          </p:nvSpPr>
          <p:spPr bwMode="auto">
            <a:xfrm flipV="1">
              <a:off x="1949" y="2772"/>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29" name="Line 53"/>
            <p:cNvSpPr>
              <a:spLocks noChangeShapeType="1"/>
            </p:cNvSpPr>
            <p:nvPr/>
          </p:nvSpPr>
          <p:spPr bwMode="auto">
            <a:xfrm flipV="1">
              <a:off x="1949" y="2754"/>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30" name="Line 54"/>
            <p:cNvSpPr>
              <a:spLocks noChangeShapeType="1"/>
            </p:cNvSpPr>
            <p:nvPr/>
          </p:nvSpPr>
          <p:spPr bwMode="auto">
            <a:xfrm flipV="1">
              <a:off x="1949" y="2736"/>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31" name="Line 55"/>
            <p:cNvSpPr>
              <a:spLocks noChangeShapeType="1"/>
            </p:cNvSpPr>
            <p:nvPr/>
          </p:nvSpPr>
          <p:spPr bwMode="auto">
            <a:xfrm flipV="1">
              <a:off x="1949" y="2718"/>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32" name="Line 56"/>
            <p:cNvSpPr>
              <a:spLocks noChangeShapeType="1"/>
            </p:cNvSpPr>
            <p:nvPr/>
          </p:nvSpPr>
          <p:spPr bwMode="auto">
            <a:xfrm flipV="1">
              <a:off x="1949" y="2699"/>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33" name="Line 57"/>
            <p:cNvSpPr>
              <a:spLocks noChangeShapeType="1"/>
            </p:cNvSpPr>
            <p:nvPr/>
          </p:nvSpPr>
          <p:spPr bwMode="auto">
            <a:xfrm flipV="1">
              <a:off x="1949" y="2681"/>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34" name="Line 58"/>
            <p:cNvSpPr>
              <a:spLocks noChangeShapeType="1"/>
            </p:cNvSpPr>
            <p:nvPr/>
          </p:nvSpPr>
          <p:spPr bwMode="auto">
            <a:xfrm flipV="1">
              <a:off x="1949" y="2663"/>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35" name="Line 59"/>
            <p:cNvSpPr>
              <a:spLocks noChangeShapeType="1"/>
            </p:cNvSpPr>
            <p:nvPr/>
          </p:nvSpPr>
          <p:spPr bwMode="auto">
            <a:xfrm flipV="1">
              <a:off x="1949" y="2645"/>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36" name="Line 60"/>
            <p:cNvSpPr>
              <a:spLocks noChangeShapeType="1"/>
            </p:cNvSpPr>
            <p:nvPr/>
          </p:nvSpPr>
          <p:spPr bwMode="auto">
            <a:xfrm flipV="1">
              <a:off x="1949" y="2626"/>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37" name="Line 61"/>
            <p:cNvSpPr>
              <a:spLocks noChangeShapeType="1"/>
            </p:cNvSpPr>
            <p:nvPr/>
          </p:nvSpPr>
          <p:spPr bwMode="auto">
            <a:xfrm flipV="1">
              <a:off x="1949" y="2608"/>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38" name="Line 62"/>
            <p:cNvSpPr>
              <a:spLocks noChangeShapeType="1"/>
            </p:cNvSpPr>
            <p:nvPr/>
          </p:nvSpPr>
          <p:spPr bwMode="auto">
            <a:xfrm flipV="1">
              <a:off x="1949" y="2590"/>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39" name="Line 63"/>
            <p:cNvSpPr>
              <a:spLocks noChangeShapeType="1"/>
            </p:cNvSpPr>
            <p:nvPr/>
          </p:nvSpPr>
          <p:spPr bwMode="auto">
            <a:xfrm flipV="1">
              <a:off x="1949" y="2571"/>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40" name="Line 64"/>
            <p:cNvSpPr>
              <a:spLocks noChangeShapeType="1"/>
            </p:cNvSpPr>
            <p:nvPr/>
          </p:nvSpPr>
          <p:spPr bwMode="auto">
            <a:xfrm flipV="1">
              <a:off x="1949" y="2553"/>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41" name="Line 65"/>
            <p:cNvSpPr>
              <a:spLocks noChangeShapeType="1"/>
            </p:cNvSpPr>
            <p:nvPr/>
          </p:nvSpPr>
          <p:spPr bwMode="auto">
            <a:xfrm flipV="1">
              <a:off x="1949" y="2535"/>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42" name="Line 66"/>
            <p:cNvSpPr>
              <a:spLocks noChangeShapeType="1"/>
            </p:cNvSpPr>
            <p:nvPr/>
          </p:nvSpPr>
          <p:spPr bwMode="auto">
            <a:xfrm flipV="1">
              <a:off x="1949" y="2517"/>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43" name="Line 67"/>
            <p:cNvSpPr>
              <a:spLocks noChangeShapeType="1"/>
            </p:cNvSpPr>
            <p:nvPr/>
          </p:nvSpPr>
          <p:spPr bwMode="auto">
            <a:xfrm flipV="1">
              <a:off x="1949" y="2498"/>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44" name="Line 68"/>
            <p:cNvSpPr>
              <a:spLocks noChangeShapeType="1"/>
            </p:cNvSpPr>
            <p:nvPr/>
          </p:nvSpPr>
          <p:spPr bwMode="auto">
            <a:xfrm flipV="1">
              <a:off x="1949" y="2480"/>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45" name="Line 69"/>
            <p:cNvSpPr>
              <a:spLocks noChangeShapeType="1"/>
            </p:cNvSpPr>
            <p:nvPr/>
          </p:nvSpPr>
          <p:spPr bwMode="auto">
            <a:xfrm flipV="1">
              <a:off x="1949" y="2462"/>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46" name="Line 70"/>
            <p:cNvSpPr>
              <a:spLocks noChangeShapeType="1"/>
            </p:cNvSpPr>
            <p:nvPr/>
          </p:nvSpPr>
          <p:spPr bwMode="auto">
            <a:xfrm flipV="1">
              <a:off x="1949" y="2444"/>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47" name="Line 71"/>
            <p:cNvSpPr>
              <a:spLocks noChangeShapeType="1"/>
            </p:cNvSpPr>
            <p:nvPr/>
          </p:nvSpPr>
          <p:spPr bwMode="auto">
            <a:xfrm flipV="1">
              <a:off x="1949" y="2425"/>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48" name="Line 72"/>
            <p:cNvSpPr>
              <a:spLocks noChangeShapeType="1"/>
            </p:cNvSpPr>
            <p:nvPr/>
          </p:nvSpPr>
          <p:spPr bwMode="auto">
            <a:xfrm flipV="1">
              <a:off x="1949" y="2407"/>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49" name="Line 73"/>
            <p:cNvSpPr>
              <a:spLocks noChangeShapeType="1"/>
            </p:cNvSpPr>
            <p:nvPr/>
          </p:nvSpPr>
          <p:spPr bwMode="auto">
            <a:xfrm flipV="1">
              <a:off x="1949" y="2389"/>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50" name="Line 74"/>
            <p:cNvSpPr>
              <a:spLocks noChangeShapeType="1"/>
            </p:cNvSpPr>
            <p:nvPr/>
          </p:nvSpPr>
          <p:spPr bwMode="auto">
            <a:xfrm flipV="1">
              <a:off x="1949" y="2371"/>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51" name="Line 75"/>
            <p:cNvSpPr>
              <a:spLocks noChangeShapeType="1"/>
            </p:cNvSpPr>
            <p:nvPr/>
          </p:nvSpPr>
          <p:spPr bwMode="auto">
            <a:xfrm flipV="1">
              <a:off x="1949" y="2352"/>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52" name="Line 76"/>
            <p:cNvSpPr>
              <a:spLocks noChangeShapeType="1"/>
            </p:cNvSpPr>
            <p:nvPr/>
          </p:nvSpPr>
          <p:spPr bwMode="auto">
            <a:xfrm flipV="1">
              <a:off x="1949" y="2334"/>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53" name="Line 77"/>
            <p:cNvSpPr>
              <a:spLocks noChangeShapeType="1"/>
            </p:cNvSpPr>
            <p:nvPr/>
          </p:nvSpPr>
          <p:spPr bwMode="auto">
            <a:xfrm flipV="1">
              <a:off x="1949" y="2316"/>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54" name="Line 78"/>
            <p:cNvSpPr>
              <a:spLocks noChangeShapeType="1"/>
            </p:cNvSpPr>
            <p:nvPr/>
          </p:nvSpPr>
          <p:spPr bwMode="auto">
            <a:xfrm flipV="1">
              <a:off x="1949" y="2298"/>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55" name="Line 79"/>
            <p:cNvSpPr>
              <a:spLocks noChangeShapeType="1"/>
            </p:cNvSpPr>
            <p:nvPr/>
          </p:nvSpPr>
          <p:spPr bwMode="auto">
            <a:xfrm flipV="1">
              <a:off x="1949" y="2279"/>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56" name="Line 80"/>
            <p:cNvSpPr>
              <a:spLocks noChangeShapeType="1"/>
            </p:cNvSpPr>
            <p:nvPr/>
          </p:nvSpPr>
          <p:spPr bwMode="auto">
            <a:xfrm flipV="1">
              <a:off x="1949" y="2261"/>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57" name="Line 81"/>
            <p:cNvSpPr>
              <a:spLocks noChangeShapeType="1"/>
            </p:cNvSpPr>
            <p:nvPr/>
          </p:nvSpPr>
          <p:spPr bwMode="auto">
            <a:xfrm flipV="1">
              <a:off x="1949" y="2243"/>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58" name="Line 82"/>
            <p:cNvSpPr>
              <a:spLocks noChangeShapeType="1"/>
            </p:cNvSpPr>
            <p:nvPr/>
          </p:nvSpPr>
          <p:spPr bwMode="auto">
            <a:xfrm flipV="1">
              <a:off x="1949" y="2224"/>
              <a:ext cx="1" cy="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59" name="Line 83"/>
            <p:cNvSpPr>
              <a:spLocks noChangeShapeType="1"/>
            </p:cNvSpPr>
            <p:nvPr/>
          </p:nvSpPr>
          <p:spPr bwMode="auto">
            <a:xfrm flipV="1">
              <a:off x="1949" y="2206"/>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60" name="Line 84"/>
            <p:cNvSpPr>
              <a:spLocks noChangeShapeType="1"/>
            </p:cNvSpPr>
            <p:nvPr/>
          </p:nvSpPr>
          <p:spPr bwMode="auto">
            <a:xfrm flipV="1">
              <a:off x="1949" y="2188"/>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61" name="Line 85"/>
            <p:cNvSpPr>
              <a:spLocks noChangeShapeType="1"/>
            </p:cNvSpPr>
            <p:nvPr/>
          </p:nvSpPr>
          <p:spPr bwMode="auto">
            <a:xfrm flipV="1">
              <a:off x="1949" y="2170"/>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62" name="Line 86"/>
            <p:cNvSpPr>
              <a:spLocks noChangeShapeType="1"/>
            </p:cNvSpPr>
            <p:nvPr/>
          </p:nvSpPr>
          <p:spPr bwMode="auto">
            <a:xfrm flipV="1">
              <a:off x="1949" y="2151"/>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63" name="Line 87"/>
            <p:cNvSpPr>
              <a:spLocks noChangeShapeType="1"/>
            </p:cNvSpPr>
            <p:nvPr/>
          </p:nvSpPr>
          <p:spPr bwMode="auto">
            <a:xfrm flipV="1">
              <a:off x="1949" y="2133"/>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64" name="Line 88"/>
            <p:cNvSpPr>
              <a:spLocks noChangeShapeType="1"/>
            </p:cNvSpPr>
            <p:nvPr/>
          </p:nvSpPr>
          <p:spPr bwMode="auto">
            <a:xfrm flipV="1">
              <a:off x="1949" y="2115"/>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65" name="Line 89"/>
            <p:cNvSpPr>
              <a:spLocks noChangeShapeType="1"/>
            </p:cNvSpPr>
            <p:nvPr/>
          </p:nvSpPr>
          <p:spPr bwMode="auto">
            <a:xfrm flipV="1">
              <a:off x="1949" y="2097"/>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66" name="Line 90"/>
            <p:cNvSpPr>
              <a:spLocks noChangeShapeType="1"/>
            </p:cNvSpPr>
            <p:nvPr/>
          </p:nvSpPr>
          <p:spPr bwMode="auto">
            <a:xfrm flipV="1">
              <a:off x="1949" y="2078"/>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67" name="Line 91"/>
            <p:cNvSpPr>
              <a:spLocks noChangeShapeType="1"/>
            </p:cNvSpPr>
            <p:nvPr/>
          </p:nvSpPr>
          <p:spPr bwMode="auto">
            <a:xfrm flipV="1">
              <a:off x="1949" y="2060"/>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68" name="Line 92"/>
            <p:cNvSpPr>
              <a:spLocks noChangeShapeType="1"/>
            </p:cNvSpPr>
            <p:nvPr/>
          </p:nvSpPr>
          <p:spPr bwMode="auto">
            <a:xfrm flipV="1">
              <a:off x="1949" y="2042"/>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69" name="Line 93"/>
            <p:cNvSpPr>
              <a:spLocks noChangeShapeType="1"/>
            </p:cNvSpPr>
            <p:nvPr/>
          </p:nvSpPr>
          <p:spPr bwMode="auto">
            <a:xfrm flipV="1">
              <a:off x="1949" y="2024"/>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70" name="Line 94"/>
            <p:cNvSpPr>
              <a:spLocks noChangeShapeType="1"/>
            </p:cNvSpPr>
            <p:nvPr/>
          </p:nvSpPr>
          <p:spPr bwMode="auto">
            <a:xfrm flipH="1">
              <a:off x="1949" y="2474"/>
              <a:ext cx="2444"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71" name="Freeform 95"/>
            <p:cNvSpPr>
              <a:spLocks/>
            </p:cNvSpPr>
            <p:nvPr/>
          </p:nvSpPr>
          <p:spPr bwMode="auto">
            <a:xfrm>
              <a:off x="4382" y="2430"/>
              <a:ext cx="84" cy="88"/>
            </a:xfrm>
            <a:custGeom>
              <a:avLst/>
              <a:gdLst>
                <a:gd name="T0" fmla="*/ 0 w 84"/>
                <a:gd name="T1" fmla="*/ 88 h 88"/>
                <a:gd name="T2" fmla="*/ 84 w 84"/>
                <a:gd name="T3" fmla="*/ 44 h 88"/>
                <a:gd name="T4" fmla="*/ 0 w 84"/>
                <a:gd name="T5" fmla="*/ 0 h 88"/>
                <a:gd name="T6" fmla="*/ 0 w 84"/>
                <a:gd name="T7" fmla="*/ 88 h 88"/>
                <a:gd name="T8" fmla="*/ 0 60000 65536"/>
                <a:gd name="T9" fmla="*/ 0 60000 65536"/>
                <a:gd name="T10" fmla="*/ 0 60000 65536"/>
                <a:gd name="T11" fmla="*/ 0 60000 65536"/>
                <a:gd name="T12" fmla="*/ 0 w 84"/>
                <a:gd name="T13" fmla="*/ 0 h 88"/>
                <a:gd name="T14" fmla="*/ 84 w 84"/>
                <a:gd name="T15" fmla="*/ 88 h 88"/>
              </a:gdLst>
              <a:ahLst/>
              <a:cxnLst>
                <a:cxn ang="T8">
                  <a:pos x="T0" y="T1"/>
                </a:cxn>
                <a:cxn ang="T9">
                  <a:pos x="T2" y="T3"/>
                </a:cxn>
                <a:cxn ang="T10">
                  <a:pos x="T4" y="T5"/>
                </a:cxn>
                <a:cxn ang="T11">
                  <a:pos x="T6" y="T7"/>
                </a:cxn>
              </a:cxnLst>
              <a:rect l="T12" t="T13" r="T14" b="T15"/>
              <a:pathLst>
                <a:path w="84" h="88">
                  <a:moveTo>
                    <a:pt x="0" y="88"/>
                  </a:moveTo>
                  <a:lnTo>
                    <a:pt x="84" y="44"/>
                  </a:lnTo>
                  <a:lnTo>
                    <a:pt x="0" y="0"/>
                  </a:lnTo>
                  <a:lnTo>
                    <a:pt x="0"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0272" name="Rectangle 96"/>
            <p:cNvSpPr>
              <a:spLocks noChangeArrowheads="1"/>
            </p:cNvSpPr>
            <p:nvPr/>
          </p:nvSpPr>
          <p:spPr bwMode="auto">
            <a:xfrm>
              <a:off x="2667" y="2362"/>
              <a:ext cx="101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0000"/>
                  </a:solidFill>
                  <a:latin typeface="Arial Narrow" panose="020B0606020202030204" pitchFamily="34" charset="0"/>
                </a:rPr>
                <a:t>enterItem(UPC, quantity)</a:t>
              </a:r>
              <a:endParaRPr lang="en-US" altLang="en-US" sz="1400">
                <a:latin typeface="Arial Narrow" panose="020B0606020202030204" pitchFamily="34" charset="0"/>
              </a:endParaRPr>
            </a:p>
          </p:txBody>
        </p:sp>
        <p:sp>
          <p:nvSpPr>
            <p:cNvPr id="50273" name="Rectangle 97"/>
            <p:cNvSpPr>
              <a:spLocks noChangeArrowheads="1"/>
            </p:cNvSpPr>
            <p:nvPr/>
          </p:nvSpPr>
          <p:spPr bwMode="auto">
            <a:xfrm>
              <a:off x="4029" y="1731"/>
              <a:ext cx="875" cy="287"/>
            </a:xfrm>
            <a:prstGeom prst="rect">
              <a:avLst/>
            </a:prstGeom>
            <a:solidFill>
              <a:srgbClr val="FFFFFF"/>
            </a:solidFill>
            <a:ln w="635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50274" name="Rectangle 98"/>
            <p:cNvSpPr>
              <a:spLocks noChangeArrowheads="1"/>
            </p:cNvSpPr>
            <p:nvPr/>
          </p:nvSpPr>
          <p:spPr bwMode="auto">
            <a:xfrm>
              <a:off x="4288" y="1814"/>
              <a:ext cx="33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u="sng">
                  <a:solidFill>
                    <a:srgbClr val="000000"/>
                  </a:solidFill>
                  <a:latin typeface="Arial Narrow" panose="020B0606020202030204" pitchFamily="34" charset="0"/>
                </a:rPr>
                <a:t>:System</a:t>
              </a:r>
              <a:endParaRPr lang="en-US" altLang="en-US" sz="1400">
                <a:latin typeface="Arial Narrow" panose="020B0606020202030204" pitchFamily="34" charset="0"/>
              </a:endParaRPr>
            </a:p>
          </p:txBody>
        </p:sp>
        <p:sp>
          <p:nvSpPr>
            <p:cNvPr id="50275" name="Line 99"/>
            <p:cNvSpPr>
              <a:spLocks noChangeShapeType="1"/>
            </p:cNvSpPr>
            <p:nvPr/>
          </p:nvSpPr>
          <p:spPr bwMode="auto">
            <a:xfrm flipV="1">
              <a:off x="4466" y="3612"/>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76" name="Line 100"/>
            <p:cNvSpPr>
              <a:spLocks noChangeShapeType="1"/>
            </p:cNvSpPr>
            <p:nvPr/>
          </p:nvSpPr>
          <p:spPr bwMode="auto">
            <a:xfrm flipV="1">
              <a:off x="4466" y="3594"/>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77" name="Line 101"/>
            <p:cNvSpPr>
              <a:spLocks noChangeShapeType="1"/>
            </p:cNvSpPr>
            <p:nvPr/>
          </p:nvSpPr>
          <p:spPr bwMode="auto">
            <a:xfrm flipV="1">
              <a:off x="4466" y="3576"/>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78" name="Line 102"/>
            <p:cNvSpPr>
              <a:spLocks noChangeShapeType="1"/>
            </p:cNvSpPr>
            <p:nvPr/>
          </p:nvSpPr>
          <p:spPr bwMode="auto">
            <a:xfrm flipV="1">
              <a:off x="4466" y="3558"/>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79" name="Line 103"/>
            <p:cNvSpPr>
              <a:spLocks noChangeShapeType="1"/>
            </p:cNvSpPr>
            <p:nvPr/>
          </p:nvSpPr>
          <p:spPr bwMode="auto">
            <a:xfrm flipV="1">
              <a:off x="4466" y="3539"/>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80" name="Line 104"/>
            <p:cNvSpPr>
              <a:spLocks noChangeShapeType="1"/>
            </p:cNvSpPr>
            <p:nvPr/>
          </p:nvSpPr>
          <p:spPr bwMode="auto">
            <a:xfrm flipV="1">
              <a:off x="4466" y="3521"/>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81" name="Line 105"/>
            <p:cNvSpPr>
              <a:spLocks noChangeShapeType="1"/>
            </p:cNvSpPr>
            <p:nvPr/>
          </p:nvSpPr>
          <p:spPr bwMode="auto">
            <a:xfrm flipV="1">
              <a:off x="4466" y="3503"/>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82" name="Line 106"/>
            <p:cNvSpPr>
              <a:spLocks noChangeShapeType="1"/>
            </p:cNvSpPr>
            <p:nvPr/>
          </p:nvSpPr>
          <p:spPr bwMode="auto">
            <a:xfrm flipV="1">
              <a:off x="4466" y="3485"/>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83" name="Line 107"/>
            <p:cNvSpPr>
              <a:spLocks noChangeShapeType="1"/>
            </p:cNvSpPr>
            <p:nvPr/>
          </p:nvSpPr>
          <p:spPr bwMode="auto">
            <a:xfrm flipV="1">
              <a:off x="4466" y="3466"/>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84" name="Line 108"/>
            <p:cNvSpPr>
              <a:spLocks noChangeShapeType="1"/>
            </p:cNvSpPr>
            <p:nvPr/>
          </p:nvSpPr>
          <p:spPr bwMode="auto">
            <a:xfrm flipV="1">
              <a:off x="4466" y="3448"/>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85" name="Line 109"/>
            <p:cNvSpPr>
              <a:spLocks noChangeShapeType="1"/>
            </p:cNvSpPr>
            <p:nvPr/>
          </p:nvSpPr>
          <p:spPr bwMode="auto">
            <a:xfrm flipV="1">
              <a:off x="4466" y="3430"/>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86" name="Line 110"/>
            <p:cNvSpPr>
              <a:spLocks noChangeShapeType="1"/>
            </p:cNvSpPr>
            <p:nvPr/>
          </p:nvSpPr>
          <p:spPr bwMode="auto">
            <a:xfrm flipV="1">
              <a:off x="4466" y="3411"/>
              <a:ext cx="1" cy="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87" name="Line 111"/>
            <p:cNvSpPr>
              <a:spLocks noChangeShapeType="1"/>
            </p:cNvSpPr>
            <p:nvPr/>
          </p:nvSpPr>
          <p:spPr bwMode="auto">
            <a:xfrm flipV="1">
              <a:off x="4466" y="3393"/>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88" name="Line 112"/>
            <p:cNvSpPr>
              <a:spLocks noChangeShapeType="1"/>
            </p:cNvSpPr>
            <p:nvPr/>
          </p:nvSpPr>
          <p:spPr bwMode="auto">
            <a:xfrm flipV="1">
              <a:off x="4466" y="3375"/>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89" name="Line 113"/>
            <p:cNvSpPr>
              <a:spLocks noChangeShapeType="1"/>
            </p:cNvSpPr>
            <p:nvPr/>
          </p:nvSpPr>
          <p:spPr bwMode="auto">
            <a:xfrm flipV="1">
              <a:off x="4466" y="3357"/>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90" name="Line 114"/>
            <p:cNvSpPr>
              <a:spLocks noChangeShapeType="1"/>
            </p:cNvSpPr>
            <p:nvPr/>
          </p:nvSpPr>
          <p:spPr bwMode="auto">
            <a:xfrm flipV="1">
              <a:off x="4466" y="3338"/>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91" name="Line 115"/>
            <p:cNvSpPr>
              <a:spLocks noChangeShapeType="1"/>
            </p:cNvSpPr>
            <p:nvPr/>
          </p:nvSpPr>
          <p:spPr bwMode="auto">
            <a:xfrm flipV="1">
              <a:off x="4466" y="3320"/>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92" name="Line 116"/>
            <p:cNvSpPr>
              <a:spLocks noChangeShapeType="1"/>
            </p:cNvSpPr>
            <p:nvPr/>
          </p:nvSpPr>
          <p:spPr bwMode="auto">
            <a:xfrm flipV="1">
              <a:off x="4466" y="3302"/>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93" name="Line 117"/>
            <p:cNvSpPr>
              <a:spLocks noChangeShapeType="1"/>
            </p:cNvSpPr>
            <p:nvPr/>
          </p:nvSpPr>
          <p:spPr bwMode="auto">
            <a:xfrm flipV="1">
              <a:off x="4466" y="3284"/>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94" name="Line 118"/>
            <p:cNvSpPr>
              <a:spLocks noChangeShapeType="1"/>
            </p:cNvSpPr>
            <p:nvPr/>
          </p:nvSpPr>
          <p:spPr bwMode="auto">
            <a:xfrm flipV="1">
              <a:off x="4466" y="3265"/>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95" name="Line 119"/>
            <p:cNvSpPr>
              <a:spLocks noChangeShapeType="1"/>
            </p:cNvSpPr>
            <p:nvPr/>
          </p:nvSpPr>
          <p:spPr bwMode="auto">
            <a:xfrm flipV="1">
              <a:off x="4466" y="3247"/>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96" name="Line 120"/>
            <p:cNvSpPr>
              <a:spLocks noChangeShapeType="1"/>
            </p:cNvSpPr>
            <p:nvPr/>
          </p:nvSpPr>
          <p:spPr bwMode="auto">
            <a:xfrm flipV="1">
              <a:off x="4466" y="3229"/>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97" name="Line 121"/>
            <p:cNvSpPr>
              <a:spLocks noChangeShapeType="1"/>
            </p:cNvSpPr>
            <p:nvPr/>
          </p:nvSpPr>
          <p:spPr bwMode="auto">
            <a:xfrm flipV="1">
              <a:off x="4466" y="3211"/>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98" name="Line 122"/>
            <p:cNvSpPr>
              <a:spLocks noChangeShapeType="1"/>
            </p:cNvSpPr>
            <p:nvPr/>
          </p:nvSpPr>
          <p:spPr bwMode="auto">
            <a:xfrm flipV="1">
              <a:off x="4466" y="3192"/>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299" name="Line 123"/>
            <p:cNvSpPr>
              <a:spLocks noChangeShapeType="1"/>
            </p:cNvSpPr>
            <p:nvPr/>
          </p:nvSpPr>
          <p:spPr bwMode="auto">
            <a:xfrm flipV="1">
              <a:off x="4466" y="3174"/>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00" name="Line 124"/>
            <p:cNvSpPr>
              <a:spLocks noChangeShapeType="1"/>
            </p:cNvSpPr>
            <p:nvPr/>
          </p:nvSpPr>
          <p:spPr bwMode="auto">
            <a:xfrm flipV="1">
              <a:off x="4466" y="3156"/>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01" name="Line 125"/>
            <p:cNvSpPr>
              <a:spLocks noChangeShapeType="1"/>
            </p:cNvSpPr>
            <p:nvPr/>
          </p:nvSpPr>
          <p:spPr bwMode="auto">
            <a:xfrm flipV="1">
              <a:off x="4466" y="3138"/>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02" name="Line 126"/>
            <p:cNvSpPr>
              <a:spLocks noChangeShapeType="1"/>
            </p:cNvSpPr>
            <p:nvPr/>
          </p:nvSpPr>
          <p:spPr bwMode="auto">
            <a:xfrm flipV="1">
              <a:off x="4466" y="3119"/>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03" name="Line 127"/>
            <p:cNvSpPr>
              <a:spLocks noChangeShapeType="1"/>
            </p:cNvSpPr>
            <p:nvPr/>
          </p:nvSpPr>
          <p:spPr bwMode="auto">
            <a:xfrm flipV="1">
              <a:off x="4466" y="3101"/>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04" name="Line 128"/>
            <p:cNvSpPr>
              <a:spLocks noChangeShapeType="1"/>
            </p:cNvSpPr>
            <p:nvPr/>
          </p:nvSpPr>
          <p:spPr bwMode="auto">
            <a:xfrm flipV="1">
              <a:off x="4466" y="3083"/>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05" name="Line 129"/>
            <p:cNvSpPr>
              <a:spLocks noChangeShapeType="1"/>
            </p:cNvSpPr>
            <p:nvPr/>
          </p:nvSpPr>
          <p:spPr bwMode="auto">
            <a:xfrm flipV="1">
              <a:off x="4466" y="3065"/>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06" name="Line 130"/>
            <p:cNvSpPr>
              <a:spLocks noChangeShapeType="1"/>
            </p:cNvSpPr>
            <p:nvPr/>
          </p:nvSpPr>
          <p:spPr bwMode="auto">
            <a:xfrm flipV="1">
              <a:off x="4466" y="3046"/>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07" name="Line 131"/>
            <p:cNvSpPr>
              <a:spLocks noChangeShapeType="1"/>
            </p:cNvSpPr>
            <p:nvPr/>
          </p:nvSpPr>
          <p:spPr bwMode="auto">
            <a:xfrm flipV="1">
              <a:off x="4466" y="3028"/>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08" name="Line 132"/>
            <p:cNvSpPr>
              <a:spLocks noChangeShapeType="1"/>
            </p:cNvSpPr>
            <p:nvPr/>
          </p:nvSpPr>
          <p:spPr bwMode="auto">
            <a:xfrm flipV="1">
              <a:off x="4466" y="3010"/>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09" name="Line 133"/>
            <p:cNvSpPr>
              <a:spLocks noChangeShapeType="1"/>
            </p:cNvSpPr>
            <p:nvPr/>
          </p:nvSpPr>
          <p:spPr bwMode="auto">
            <a:xfrm flipV="1">
              <a:off x="4466" y="2991"/>
              <a:ext cx="1" cy="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10" name="Line 134"/>
            <p:cNvSpPr>
              <a:spLocks noChangeShapeType="1"/>
            </p:cNvSpPr>
            <p:nvPr/>
          </p:nvSpPr>
          <p:spPr bwMode="auto">
            <a:xfrm flipV="1">
              <a:off x="4466" y="2973"/>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11" name="Line 135"/>
            <p:cNvSpPr>
              <a:spLocks noChangeShapeType="1"/>
            </p:cNvSpPr>
            <p:nvPr/>
          </p:nvSpPr>
          <p:spPr bwMode="auto">
            <a:xfrm flipV="1">
              <a:off x="4466" y="2955"/>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12" name="Line 136"/>
            <p:cNvSpPr>
              <a:spLocks noChangeShapeType="1"/>
            </p:cNvSpPr>
            <p:nvPr/>
          </p:nvSpPr>
          <p:spPr bwMode="auto">
            <a:xfrm flipV="1">
              <a:off x="4466" y="2937"/>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13" name="Line 137"/>
            <p:cNvSpPr>
              <a:spLocks noChangeShapeType="1"/>
            </p:cNvSpPr>
            <p:nvPr/>
          </p:nvSpPr>
          <p:spPr bwMode="auto">
            <a:xfrm flipV="1">
              <a:off x="4466" y="2918"/>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14" name="Line 138"/>
            <p:cNvSpPr>
              <a:spLocks noChangeShapeType="1"/>
            </p:cNvSpPr>
            <p:nvPr/>
          </p:nvSpPr>
          <p:spPr bwMode="auto">
            <a:xfrm flipV="1">
              <a:off x="4466" y="2900"/>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15" name="Line 139"/>
            <p:cNvSpPr>
              <a:spLocks noChangeShapeType="1"/>
            </p:cNvSpPr>
            <p:nvPr/>
          </p:nvSpPr>
          <p:spPr bwMode="auto">
            <a:xfrm flipV="1">
              <a:off x="4466" y="2882"/>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16" name="Line 140"/>
            <p:cNvSpPr>
              <a:spLocks noChangeShapeType="1"/>
            </p:cNvSpPr>
            <p:nvPr/>
          </p:nvSpPr>
          <p:spPr bwMode="auto">
            <a:xfrm flipV="1">
              <a:off x="4466" y="2864"/>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17" name="Line 141"/>
            <p:cNvSpPr>
              <a:spLocks noChangeShapeType="1"/>
            </p:cNvSpPr>
            <p:nvPr/>
          </p:nvSpPr>
          <p:spPr bwMode="auto">
            <a:xfrm flipV="1">
              <a:off x="4466" y="2845"/>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18" name="Line 142"/>
            <p:cNvSpPr>
              <a:spLocks noChangeShapeType="1"/>
            </p:cNvSpPr>
            <p:nvPr/>
          </p:nvSpPr>
          <p:spPr bwMode="auto">
            <a:xfrm flipV="1">
              <a:off x="4466" y="2827"/>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19" name="Line 143"/>
            <p:cNvSpPr>
              <a:spLocks noChangeShapeType="1"/>
            </p:cNvSpPr>
            <p:nvPr/>
          </p:nvSpPr>
          <p:spPr bwMode="auto">
            <a:xfrm flipV="1">
              <a:off x="4466" y="2809"/>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20" name="Line 144"/>
            <p:cNvSpPr>
              <a:spLocks noChangeShapeType="1"/>
            </p:cNvSpPr>
            <p:nvPr/>
          </p:nvSpPr>
          <p:spPr bwMode="auto">
            <a:xfrm flipV="1">
              <a:off x="4466" y="2791"/>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21" name="Line 145"/>
            <p:cNvSpPr>
              <a:spLocks noChangeShapeType="1"/>
            </p:cNvSpPr>
            <p:nvPr/>
          </p:nvSpPr>
          <p:spPr bwMode="auto">
            <a:xfrm flipV="1">
              <a:off x="4466" y="2772"/>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22" name="Line 146"/>
            <p:cNvSpPr>
              <a:spLocks noChangeShapeType="1"/>
            </p:cNvSpPr>
            <p:nvPr/>
          </p:nvSpPr>
          <p:spPr bwMode="auto">
            <a:xfrm flipV="1">
              <a:off x="4466" y="2754"/>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23" name="Line 147"/>
            <p:cNvSpPr>
              <a:spLocks noChangeShapeType="1"/>
            </p:cNvSpPr>
            <p:nvPr/>
          </p:nvSpPr>
          <p:spPr bwMode="auto">
            <a:xfrm flipV="1">
              <a:off x="4466" y="2736"/>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24" name="Line 148"/>
            <p:cNvSpPr>
              <a:spLocks noChangeShapeType="1"/>
            </p:cNvSpPr>
            <p:nvPr/>
          </p:nvSpPr>
          <p:spPr bwMode="auto">
            <a:xfrm flipV="1">
              <a:off x="4466" y="2718"/>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25" name="Line 149"/>
            <p:cNvSpPr>
              <a:spLocks noChangeShapeType="1"/>
            </p:cNvSpPr>
            <p:nvPr/>
          </p:nvSpPr>
          <p:spPr bwMode="auto">
            <a:xfrm flipV="1">
              <a:off x="4466" y="2699"/>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26" name="Line 150"/>
            <p:cNvSpPr>
              <a:spLocks noChangeShapeType="1"/>
            </p:cNvSpPr>
            <p:nvPr/>
          </p:nvSpPr>
          <p:spPr bwMode="auto">
            <a:xfrm flipV="1">
              <a:off x="4466" y="2681"/>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27" name="Line 151"/>
            <p:cNvSpPr>
              <a:spLocks noChangeShapeType="1"/>
            </p:cNvSpPr>
            <p:nvPr/>
          </p:nvSpPr>
          <p:spPr bwMode="auto">
            <a:xfrm flipV="1">
              <a:off x="4466" y="2663"/>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28" name="Line 152"/>
            <p:cNvSpPr>
              <a:spLocks noChangeShapeType="1"/>
            </p:cNvSpPr>
            <p:nvPr/>
          </p:nvSpPr>
          <p:spPr bwMode="auto">
            <a:xfrm flipV="1">
              <a:off x="4466" y="2645"/>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29" name="Line 153"/>
            <p:cNvSpPr>
              <a:spLocks noChangeShapeType="1"/>
            </p:cNvSpPr>
            <p:nvPr/>
          </p:nvSpPr>
          <p:spPr bwMode="auto">
            <a:xfrm flipV="1">
              <a:off x="4466" y="2626"/>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30" name="Line 154"/>
            <p:cNvSpPr>
              <a:spLocks noChangeShapeType="1"/>
            </p:cNvSpPr>
            <p:nvPr/>
          </p:nvSpPr>
          <p:spPr bwMode="auto">
            <a:xfrm flipV="1">
              <a:off x="4466" y="2608"/>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31" name="Line 155"/>
            <p:cNvSpPr>
              <a:spLocks noChangeShapeType="1"/>
            </p:cNvSpPr>
            <p:nvPr/>
          </p:nvSpPr>
          <p:spPr bwMode="auto">
            <a:xfrm flipV="1">
              <a:off x="4466" y="2590"/>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32" name="Line 156"/>
            <p:cNvSpPr>
              <a:spLocks noChangeShapeType="1"/>
            </p:cNvSpPr>
            <p:nvPr/>
          </p:nvSpPr>
          <p:spPr bwMode="auto">
            <a:xfrm flipV="1">
              <a:off x="4466" y="2571"/>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33" name="Line 157"/>
            <p:cNvSpPr>
              <a:spLocks noChangeShapeType="1"/>
            </p:cNvSpPr>
            <p:nvPr/>
          </p:nvSpPr>
          <p:spPr bwMode="auto">
            <a:xfrm flipV="1">
              <a:off x="4466" y="2553"/>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34" name="Line 158"/>
            <p:cNvSpPr>
              <a:spLocks noChangeShapeType="1"/>
            </p:cNvSpPr>
            <p:nvPr/>
          </p:nvSpPr>
          <p:spPr bwMode="auto">
            <a:xfrm flipV="1">
              <a:off x="4466" y="2535"/>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35" name="Line 159"/>
            <p:cNvSpPr>
              <a:spLocks noChangeShapeType="1"/>
            </p:cNvSpPr>
            <p:nvPr/>
          </p:nvSpPr>
          <p:spPr bwMode="auto">
            <a:xfrm flipV="1">
              <a:off x="4466" y="2517"/>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36" name="Line 160"/>
            <p:cNvSpPr>
              <a:spLocks noChangeShapeType="1"/>
            </p:cNvSpPr>
            <p:nvPr/>
          </p:nvSpPr>
          <p:spPr bwMode="auto">
            <a:xfrm flipV="1">
              <a:off x="4466" y="2498"/>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37" name="Line 161"/>
            <p:cNvSpPr>
              <a:spLocks noChangeShapeType="1"/>
            </p:cNvSpPr>
            <p:nvPr/>
          </p:nvSpPr>
          <p:spPr bwMode="auto">
            <a:xfrm flipV="1">
              <a:off x="4466" y="2480"/>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38" name="Line 162"/>
            <p:cNvSpPr>
              <a:spLocks noChangeShapeType="1"/>
            </p:cNvSpPr>
            <p:nvPr/>
          </p:nvSpPr>
          <p:spPr bwMode="auto">
            <a:xfrm flipV="1">
              <a:off x="4466" y="2462"/>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39" name="Line 163"/>
            <p:cNvSpPr>
              <a:spLocks noChangeShapeType="1"/>
            </p:cNvSpPr>
            <p:nvPr/>
          </p:nvSpPr>
          <p:spPr bwMode="auto">
            <a:xfrm flipV="1">
              <a:off x="4466" y="2444"/>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40" name="Line 164"/>
            <p:cNvSpPr>
              <a:spLocks noChangeShapeType="1"/>
            </p:cNvSpPr>
            <p:nvPr/>
          </p:nvSpPr>
          <p:spPr bwMode="auto">
            <a:xfrm flipV="1">
              <a:off x="4466" y="2425"/>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41" name="Line 165"/>
            <p:cNvSpPr>
              <a:spLocks noChangeShapeType="1"/>
            </p:cNvSpPr>
            <p:nvPr/>
          </p:nvSpPr>
          <p:spPr bwMode="auto">
            <a:xfrm flipV="1">
              <a:off x="4466" y="2407"/>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42" name="Line 166"/>
            <p:cNvSpPr>
              <a:spLocks noChangeShapeType="1"/>
            </p:cNvSpPr>
            <p:nvPr/>
          </p:nvSpPr>
          <p:spPr bwMode="auto">
            <a:xfrm flipV="1">
              <a:off x="4466" y="2389"/>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43" name="Line 167"/>
            <p:cNvSpPr>
              <a:spLocks noChangeShapeType="1"/>
            </p:cNvSpPr>
            <p:nvPr/>
          </p:nvSpPr>
          <p:spPr bwMode="auto">
            <a:xfrm flipV="1">
              <a:off x="4466" y="2371"/>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44" name="Line 168"/>
            <p:cNvSpPr>
              <a:spLocks noChangeShapeType="1"/>
            </p:cNvSpPr>
            <p:nvPr/>
          </p:nvSpPr>
          <p:spPr bwMode="auto">
            <a:xfrm flipV="1">
              <a:off x="4466" y="2352"/>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45" name="Line 169"/>
            <p:cNvSpPr>
              <a:spLocks noChangeShapeType="1"/>
            </p:cNvSpPr>
            <p:nvPr/>
          </p:nvSpPr>
          <p:spPr bwMode="auto">
            <a:xfrm flipV="1">
              <a:off x="4466" y="2334"/>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46" name="Line 170"/>
            <p:cNvSpPr>
              <a:spLocks noChangeShapeType="1"/>
            </p:cNvSpPr>
            <p:nvPr/>
          </p:nvSpPr>
          <p:spPr bwMode="auto">
            <a:xfrm flipV="1">
              <a:off x="4466" y="2316"/>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47" name="Line 171"/>
            <p:cNvSpPr>
              <a:spLocks noChangeShapeType="1"/>
            </p:cNvSpPr>
            <p:nvPr/>
          </p:nvSpPr>
          <p:spPr bwMode="auto">
            <a:xfrm flipV="1">
              <a:off x="4466" y="2298"/>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48" name="Line 172"/>
            <p:cNvSpPr>
              <a:spLocks noChangeShapeType="1"/>
            </p:cNvSpPr>
            <p:nvPr/>
          </p:nvSpPr>
          <p:spPr bwMode="auto">
            <a:xfrm flipV="1">
              <a:off x="4466" y="2279"/>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49" name="Line 173"/>
            <p:cNvSpPr>
              <a:spLocks noChangeShapeType="1"/>
            </p:cNvSpPr>
            <p:nvPr/>
          </p:nvSpPr>
          <p:spPr bwMode="auto">
            <a:xfrm flipV="1">
              <a:off x="4466" y="2261"/>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50" name="Line 174"/>
            <p:cNvSpPr>
              <a:spLocks noChangeShapeType="1"/>
            </p:cNvSpPr>
            <p:nvPr/>
          </p:nvSpPr>
          <p:spPr bwMode="auto">
            <a:xfrm flipV="1">
              <a:off x="4466" y="2243"/>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51" name="Line 175"/>
            <p:cNvSpPr>
              <a:spLocks noChangeShapeType="1"/>
            </p:cNvSpPr>
            <p:nvPr/>
          </p:nvSpPr>
          <p:spPr bwMode="auto">
            <a:xfrm flipV="1">
              <a:off x="4466" y="2224"/>
              <a:ext cx="1" cy="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52" name="Line 176"/>
            <p:cNvSpPr>
              <a:spLocks noChangeShapeType="1"/>
            </p:cNvSpPr>
            <p:nvPr/>
          </p:nvSpPr>
          <p:spPr bwMode="auto">
            <a:xfrm flipV="1">
              <a:off x="4466" y="2206"/>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53" name="Line 177"/>
            <p:cNvSpPr>
              <a:spLocks noChangeShapeType="1"/>
            </p:cNvSpPr>
            <p:nvPr/>
          </p:nvSpPr>
          <p:spPr bwMode="auto">
            <a:xfrm flipV="1">
              <a:off x="4466" y="2188"/>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54" name="Line 178"/>
            <p:cNvSpPr>
              <a:spLocks noChangeShapeType="1"/>
            </p:cNvSpPr>
            <p:nvPr/>
          </p:nvSpPr>
          <p:spPr bwMode="auto">
            <a:xfrm flipV="1">
              <a:off x="4466" y="2170"/>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55" name="Line 179"/>
            <p:cNvSpPr>
              <a:spLocks noChangeShapeType="1"/>
            </p:cNvSpPr>
            <p:nvPr/>
          </p:nvSpPr>
          <p:spPr bwMode="auto">
            <a:xfrm flipV="1">
              <a:off x="4466" y="2151"/>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56" name="Line 180"/>
            <p:cNvSpPr>
              <a:spLocks noChangeShapeType="1"/>
            </p:cNvSpPr>
            <p:nvPr/>
          </p:nvSpPr>
          <p:spPr bwMode="auto">
            <a:xfrm flipV="1">
              <a:off x="4466" y="2133"/>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57" name="Line 181"/>
            <p:cNvSpPr>
              <a:spLocks noChangeShapeType="1"/>
            </p:cNvSpPr>
            <p:nvPr/>
          </p:nvSpPr>
          <p:spPr bwMode="auto">
            <a:xfrm flipV="1">
              <a:off x="4466" y="2115"/>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58" name="Line 182"/>
            <p:cNvSpPr>
              <a:spLocks noChangeShapeType="1"/>
            </p:cNvSpPr>
            <p:nvPr/>
          </p:nvSpPr>
          <p:spPr bwMode="auto">
            <a:xfrm flipV="1">
              <a:off x="4466" y="2097"/>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59" name="Line 183"/>
            <p:cNvSpPr>
              <a:spLocks noChangeShapeType="1"/>
            </p:cNvSpPr>
            <p:nvPr/>
          </p:nvSpPr>
          <p:spPr bwMode="auto">
            <a:xfrm flipV="1">
              <a:off x="4466" y="2078"/>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60" name="Line 184"/>
            <p:cNvSpPr>
              <a:spLocks noChangeShapeType="1"/>
            </p:cNvSpPr>
            <p:nvPr/>
          </p:nvSpPr>
          <p:spPr bwMode="auto">
            <a:xfrm flipV="1">
              <a:off x="4466" y="2060"/>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61" name="Line 185"/>
            <p:cNvSpPr>
              <a:spLocks noChangeShapeType="1"/>
            </p:cNvSpPr>
            <p:nvPr/>
          </p:nvSpPr>
          <p:spPr bwMode="auto">
            <a:xfrm flipV="1">
              <a:off x="4466" y="2042"/>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62" name="Line 186"/>
            <p:cNvSpPr>
              <a:spLocks noChangeShapeType="1"/>
            </p:cNvSpPr>
            <p:nvPr/>
          </p:nvSpPr>
          <p:spPr bwMode="auto">
            <a:xfrm flipV="1">
              <a:off x="4466" y="2024"/>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63" name="Freeform 187"/>
            <p:cNvSpPr>
              <a:spLocks/>
            </p:cNvSpPr>
            <p:nvPr/>
          </p:nvSpPr>
          <p:spPr bwMode="auto">
            <a:xfrm>
              <a:off x="1867" y="1333"/>
              <a:ext cx="165" cy="170"/>
            </a:xfrm>
            <a:custGeom>
              <a:avLst/>
              <a:gdLst>
                <a:gd name="T0" fmla="*/ 0 w 165"/>
                <a:gd name="T1" fmla="*/ 85 h 170"/>
                <a:gd name="T2" fmla="*/ 3 w 165"/>
                <a:gd name="T3" fmla="*/ 62 h 170"/>
                <a:gd name="T4" fmla="*/ 12 w 165"/>
                <a:gd name="T5" fmla="*/ 42 h 170"/>
                <a:gd name="T6" fmla="*/ 25 w 165"/>
                <a:gd name="T7" fmla="*/ 24 h 170"/>
                <a:gd name="T8" fmla="*/ 41 w 165"/>
                <a:gd name="T9" fmla="*/ 10 h 170"/>
                <a:gd name="T10" fmla="*/ 61 w 165"/>
                <a:gd name="T11" fmla="*/ 3 h 170"/>
                <a:gd name="T12" fmla="*/ 82 w 165"/>
                <a:gd name="T13" fmla="*/ 0 h 170"/>
                <a:gd name="T14" fmla="*/ 104 w 165"/>
                <a:gd name="T15" fmla="*/ 3 h 170"/>
                <a:gd name="T16" fmla="*/ 124 w 165"/>
                <a:gd name="T17" fmla="*/ 10 h 170"/>
                <a:gd name="T18" fmla="*/ 140 w 165"/>
                <a:gd name="T19" fmla="*/ 24 h 170"/>
                <a:gd name="T20" fmla="*/ 153 w 165"/>
                <a:gd name="T21" fmla="*/ 42 h 170"/>
                <a:gd name="T22" fmla="*/ 162 w 165"/>
                <a:gd name="T23" fmla="*/ 62 h 170"/>
                <a:gd name="T24" fmla="*/ 165 w 165"/>
                <a:gd name="T25" fmla="*/ 85 h 170"/>
                <a:gd name="T26" fmla="*/ 162 w 165"/>
                <a:gd name="T27" fmla="*/ 108 h 170"/>
                <a:gd name="T28" fmla="*/ 153 w 165"/>
                <a:gd name="T29" fmla="*/ 128 h 170"/>
                <a:gd name="T30" fmla="*/ 140 w 165"/>
                <a:gd name="T31" fmla="*/ 146 h 170"/>
                <a:gd name="T32" fmla="*/ 124 w 165"/>
                <a:gd name="T33" fmla="*/ 160 h 170"/>
                <a:gd name="T34" fmla="*/ 104 w 165"/>
                <a:gd name="T35" fmla="*/ 167 h 170"/>
                <a:gd name="T36" fmla="*/ 82 w 165"/>
                <a:gd name="T37" fmla="*/ 170 h 170"/>
                <a:gd name="T38" fmla="*/ 61 w 165"/>
                <a:gd name="T39" fmla="*/ 167 h 170"/>
                <a:gd name="T40" fmla="*/ 41 w 165"/>
                <a:gd name="T41" fmla="*/ 160 h 170"/>
                <a:gd name="T42" fmla="*/ 25 w 165"/>
                <a:gd name="T43" fmla="*/ 146 h 170"/>
                <a:gd name="T44" fmla="*/ 12 w 165"/>
                <a:gd name="T45" fmla="*/ 128 h 170"/>
                <a:gd name="T46" fmla="*/ 3 w 165"/>
                <a:gd name="T47" fmla="*/ 108 h 170"/>
                <a:gd name="T48" fmla="*/ 0 w 165"/>
                <a:gd name="T49" fmla="*/ 85 h 1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65"/>
                <a:gd name="T76" fmla="*/ 0 h 170"/>
                <a:gd name="T77" fmla="*/ 165 w 165"/>
                <a:gd name="T78" fmla="*/ 170 h 1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65" h="170">
                  <a:moveTo>
                    <a:pt x="0" y="85"/>
                  </a:moveTo>
                  <a:lnTo>
                    <a:pt x="3" y="62"/>
                  </a:lnTo>
                  <a:lnTo>
                    <a:pt x="12" y="42"/>
                  </a:lnTo>
                  <a:lnTo>
                    <a:pt x="25" y="24"/>
                  </a:lnTo>
                  <a:lnTo>
                    <a:pt x="41" y="10"/>
                  </a:lnTo>
                  <a:lnTo>
                    <a:pt x="61" y="3"/>
                  </a:lnTo>
                  <a:lnTo>
                    <a:pt x="82" y="0"/>
                  </a:lnTo>
                  <a:lnTo>
                    <a:pt x="104" y="3"/>
                  </a:lnTo>
                  <a:lnTo>
                    <a:pt x="124" y="10"/>
                  </a:lnTo>
                  <a:lnTo>
                    <a:pt x="140" y="24"/>
                  </a:lnTo>
                  <a:lnTo>
                    <a:pt x="153" y="42"/>
                  </a:lnTo>
                  <a:lnTo>
                    <a:pt x="162" y="62"/>
                  </a:lnTo>
                  <a:lnTo>
                    <a:pt x="165" y="85"/>
                  </a:lnTo>
                  <a:lnTo>
                    <a:pt x="162" y="108"/>
                  </a:lnTo>
                  <a:lnTo>
                    <a:pt x="153" y="128"/>
                  </a:lnTo>
                  <a:lnTo>
                    <a:pt x="140" y="146"/>
                  </a:lnTo>
                  <a:lnTo>
                    <a:pt x="124" y="160"/>
                  </a:lnTo>
                  <a:lnTo>
                    <a:pt x="104" y="167"/>
                  </a:lnTo>
                  <a:lnTo>
                    <a:pt x="82" y="170"/>
                  </a:lnTo>
                  <a:lnTo>
                    <a:pt x="61" y="167"/>
                  </a:lnTo>
                  <a:lnTo>
                    <a:pt x="41" y="160"/>
                  </a:lnTo>
                  <a:lnTo>
                    <a:pt x="25" y="146"/>
                  </a:lnTo>
                  <a:lnTo>
                    <a:pt x="12" y="128"/>
                  </a:lnTo>
                  <a:lnTo>
                    <a:pt x="3" y="108"/>
                  </a:lnTo>
                  <a:lnTo>
                    <a:pt x="0" y="85"/>
                  </a:lnTo>
                  <a:close/>
                </a:path>
              </a:pathLst>
            </a:custGeom>
            <a:solidFill>
              <a:srgbClr val="FFFFFF"/>
            </a:solidFill>
            <a:ln w="6350">
              <a:solidFill>
                <a:srgbClr val="000000"/>
              </a:solidFill>
              <a:prstDash val="solid"/>
              <a:round/>
              <a:headEnd/>
              <a:tailEnd/>
            </a:ln>
          </p:spPr>
          <p:txBody>
            <a:bodyPr/>
            <a:lstStyle/>
            <a:p>
              <a:endParaRPr lang="en-GB"/>
            </a:p>
          </p:txBody>
        </p:sp>
        <p:sp>
          <p:nvSpPr>
            <p:cNvPr id="50364" name="Line 188"/>
            <p:cNvSpPr>
              <a:spLocks noChangeShapeType="1"/>
            </p:cNvSpPr>
            <p:nvPr/>
          </p:nvSpPr>
          <p:spPr bwMode="auto">
            <a:xfrm>
              <a:off x="1839" y="1532"/>
              <a:ext cx="219"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65" name="Line 189"/>
            <p:cNvSpPr>
              <a:spLocks noChangeShapeType="1"/>
            </p:cNvSpPr>
            <p:nvPr/>
          </p:nvSpPr>
          <p:spPr bwMode="auto">
            <a:xfrm>
              <a:off x="1949" y="1503"/>
              <a:ext cx="1" cy="11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66" name="Line 190"/>
            <p:cNvSpPr>
              <a:spLocks noChangeShapeType="1"/>
            </p:cNvSpPr>
            <p:nvPr/>
          </p:nvSpPr>
          <p:spPr bwMode="auto">
            <a:xfrm flipH="1">
              <a:off x="1839" y="1617"/>
              <a:ext cx="110" cy="11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67" name="Line 191"/>
            <p:cNvSpPr>
              <a:spLocks noChangeShapeType="1"/>
            </p:cNvSpPr>
            <p:nvPr/>
          </p:nvSpPr>
          <p:spPr bwMode="auto">
            <a:xfrm>
              <a:off x="1949" y="1617"/>
              <a:ext cx="109" cy="11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68" name="Rectangle 192"/>
            <p:cNvSpPr>
              <a:spLocks noChangeArrowheads="1"/>
            </p:cNvSpPr>
            <p:nvPr/>
          </p:nvSpPr>
          <p:spPr bwMode="auto">
            <a:xfrm>
              <a:off x="1781" y="1843"/>
              <a:ext cx="31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0000"/>
                  </a:solidFill>
                  <a:latin typeface="Arial Narrow" panose="020B0606020202030204" pitchFamily="34" charset="0"/>
                </a:rPr>
                <a:t>Cashier</a:t>
              </a:r>
              <a:endParaRPr lang="en-US" altLang="en-US" sz="1400">
                <a:latin typeface="Arial Narrow" panose="020B0606020202030204" pitchFamily="34" charset="0"/>
              </a:endParaRPr>
            </a:p>
          </p:txBody>
        </p:sp>
        <p:sp>
          <p:nvSpPr>
            <p:cNvPr id="50369" name="Line 193"/>
            <p:cNvSpPr>
              <a:spLocks noChangeShapeType="1"/>
            </p:cNvSpPr>
            <p:nvPr/>
          </p:nvSpPr>
          <p:spPr bwMode="auto">
            <a:xfrm flipH="1">
              <a:off x="1949" y="2931"/>
              <a:ext cx="2444"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70" name="Freeform 194"/>
            <p:cNvSpPr>
              <a:spLocks/>
            </p:cNvSpPr>
            <p:nvPr/>
          </p:nvSpPr>
          <p:spPr bwMode="auto">
            <a:xfrm>
              <a:off x="4382" y="2886"/>
              <a:ext cx="84" cy="89"/>
            </a:xfrm>
            <a:custGeom>
              <a:avLst/>
              <a:gdLst>
                <a:gd name="T0" fmla="*/ 0 w 84"/>
                <a:gd name="T1" fmla="*/ 89 h 89"/>
                <a:gd name="T2" fmla="*/ 84 w 84"/>
                <a:gd name="T3" fmla="*/ 45 h 89"/>
                <a:gd name="T4" fmla="*/ 0 w 84"/>
                <a:gd name="T5" fmla="*/ 0 h 89"/>
                <a:gd name="T6" fmla="*/ 0 w 84"/>
                <a:gd name="T7" fmla="*/ 89 h 89"/>
                <a:gd name="T8" fmla="*/ 0 60000 65536"/>
                <a:gd name="T9" fmla="*/ 0 60000 65536"/>
                <a:gd name="T10" fmla="*/ 0 60000 65536"/>
                <a:gd name="T11" fmla="*/ 0 60000 65536"/>
                <a:gd name="T12" fmla="*/ 0 w 84"/>
                <a:gd name="T13" fmla="*/ 0 h 89"/>
                <a:gd name="T14" fmla="*/ 84 w 84"/>
                <a:gd name="T15" fmla="*/ 89 h 89"/>
              </a:gdLst>
              <a:ahLst/>
              <a:cxnLst>
                <a:cxn ang="T8">
                  <a:pos x="T0" y="T1"/>
                </a:cxn>
                <a:cxn ang="T9">
                  <a:pos x="T2" y="T3"/>
                </a:cxn>
                <a:cxn ang="T10">
                  <a:pos x="T4" y="T5"/>
                </a:cxn>
                <a:cxn ang="T11">
                  <a:pos x="T6" y="T7"/>
                </a:cxn>
              </a:cxnLst>
              <a:rect l="T12" t="T13" r="T14" b="T15"/>
              <a:pathLst>
                <a:path w="84" h="89">
                  <a:moveTo>
                    <a:pt x="0" y="89"/>
                  </a:moveTo>
                  <a:lnTo>
                    <a:pt x="84" y="45"/>
                  </a:lnTo>
                  <a:lnTo>
                    <a:pt x="0" y="0"/>
                  </a:lnTo>
                  <a:lnTo>
                    <a:pt x="0"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0371" name="Rectangle 195"/>
            <p:cNvSpPr>
              <a:spLocks noChangeArrowheads="1"/>
            </p:cNvSpPr>
            <p:nvPr/>
          </p:nvSpPr>
          <p:spPr bwMode="auto">
            <a:xfrm>
              <a:off x="2997" y="2818"/>
              <a:ext cx="39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0000"/>
                  </a:solidFill>
                  <a:latin typeface="Arial Narrow" panose="020B0606020202030204" pitchFamily="34" charset="0"/>
                </a:rPr>
                <a:t>endSale()</a:t>
              </a:r>
              <a:endParaRPr lang="en-US" altLang="en-US" sz="1400">
                <a:latin typeface="Arial Narrow" panose="020B0606020202030204" pitchFamily="34" charset="0"/>
              </a:endParaRPr>
            </a:p>
          </p:txBody>
        </p:sp>
        <p:sp>
          <p:nvSpPr>
            <p:cNvPr id="50372" name="Rectangle 196"/>
            <p:cNvSpPr>
              <a:spLocks noChangeArrowheads="1"/>
            </p:cNvSpPr>
            <p:nvPr/>
          </p:nvSpPr>
          <p:spPr bwMode="auto">
            <a:xfrm>
              <a:off x="964" y="2331"/>
              <a:ext cx="875" cy="2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50373" name="Rectangle 197"/>
            <p:cNvSpPr>
              <a:spLocks noChangeArrowheads="1"/>
            </p:cNvSpPr>
            <p:nvPr/>
          </p:nvSpPr>
          <p:spPr bwMode="auto">
            <a:xfrm>
              <a:off x="1073" y="2353"/>
              <a:ext cx="61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0000"/>
                  </a:solidFill>
                  <a:latin typeface="Arial Narrow" panose="020B0606020202030204" pitchFamily="34" charset="0"/>
                </a:rPr>
                <a:t>Repeat until no</a:t>
              </a:r>
              <a:endParaRPr lang="en-US" altLang="en-US" sz="1400">
                <a:latin typeface="Arial Narrow" panose="020B0606020202030204" pitchFamily="34" charset="0"/>
              </a:endParaRPr>
            </a:p>
          </p:txBody>
        </p:sp>
        <p:sp>
          <p:nvSpPr>
            <p:cNvPr id="50374" name="Rectangle 198"/>
            <p:cNvSpPr>
              <a:spLocks noChangeArrowheads="1"/>
            </p:cNvSpPr>
            <p:nvPr/>
          </p:nvSpPr>
          <p:spPr bwMode="auto">
            <a:xfrm>
              <a:off x="1159" y="2474"/>
              <a:ext cx="4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0000"/>
                  </a:solidFill>
                  <a:latin typeface="Arial Narrow" panose="020B0606020202030204" pitchFamily="34" charset="0"/>
                </a:rPr>
                <a:t>more items</a:t>
              </a:r>
              <a:endParaRPr lang="en-US" altLang="en-US" sz="1400">
                <a:latin typeface="Arial Narrow" panose="020B0606020202030204" pitchFamily="34" charset="0"/>
              </a:endParaRPr>
            </a:p>
          </p:txBody>
        </p:sp>
        <p:sp>
          <p:nvSpPr>
            <p:cNvPr id="50375" name="Line 199"/>
            <p:cNvSpPr>
              <a:spLocks noChangeShapeType="1"/>
            </p:cNvSpPr>
            <p:nvPr/>
          </p:nvSpPr>
          <p:spPr bwMode="auto">
            <a:xfrm flipH="1">
              <a:off x="1949" y="3387"/>
              <a:ext cx="2444"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0376" name="Freeform 200"/>
            <p:cNvSpPr>
              <a:spLocks/>
            </p:cNvSpPr>
            <p:nvPr/>
          </p:nvSpPr>
          <p:spPr bwMode="auto">
            <a:xfrm>
              <a:off x="4382" y="3343"/>
              <a:ext cx="84" cy="88"/>
            </a:xfrm>
            <a:custGeom>
              <a:avLst/>
              <a:gdLst>
                <a:gd name="T0" fmla="*/ 0 w 84"/>
                <a:gd name="T1" fmla="*/ 88 h 88"/>
                <a:gd name="T2" fmla="*/ 84 w 84"/>
                <a:gd name="T3" fmla="*/ 44 h 88"/>
                <a:gd name="T4" fmla="*/ 0 w 84"/>
                <a:gd name="T5" fmla="*/ 0 h 88"/>
                <a:gd name="T6" fmla="*/ 0 w 84"/>
                <a:gd name="T7" fmla="*/ 88 h 88"/>
                <a:gd name="T8" fmla="*/ 0 60000 65536"/>
                <a:gd name="T9" fmla="*/ 0 60000 65536"/>
                <a:gd name="T10" fmla="*/ 0 60000 65536"/>
                <a:gd name="T11" fmla="*/ 0 60000 65536"/>
                <a:gd name="T12" fmla="*/ 0 w 84"/>
                <a:gd name="T13" fmla="*/ 0 h 88"/>
                <a:gd name="T14" fmla="*/ 84 w 84"/>
                <a:gd name="T15" fmla="*/ 88 h 88"/>
              </a:gdLst>
              <a:ahLst/>
              <a:cxnLst>
                <a:cxn ang="T8">
                  <a:pos x="T0" y="T1"/>
                </a:cxn>
                <a:cxn ang="T9">
                  <a:pos x="T2" y="T3"/>
                </a:cxn>
                <a:cxn ang="T10">
                  <a:pos x="T4" y="T5"/>
                </a:cxn>
                <a:cxn ang="T11">
                  <a:pos x="T6" y="T7"/>
                </a:cxn>
              </a:cxnLst>
              <a:rect l="T12" t="T13" r="T14" b="T15"/>
              <a:pathLst>
                <a:path w="84" h="88">
                  <a:moveTo>
                    <a:pt x="0" y="88"/>
                  </a:moveTo>
                  <a:lnTo>
                    <a:pt x="84" y="44"/>
                  </a:lnTo>
                  <a:lnTo>
                    <a:pt x="0" y="0"/>
                  </a:lnTo>
                  <a:lnTo>
                    <a:pt x="0"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0377" name="Rectangle 201"/>
            <p:cNvSpPr>
              <a:spLocks noChangeArrowheads="1"/>
            </p:cNvSpPr>
            <p:nvPr/>
          </p:nvSpPr>
          <p:spPr bwMode="auto">
            <a:xfrm>
              <a:off x="2700" y="3275"/>
              <a:ext cx="95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0000"/>
                  </a:solidFill>
                  <a:latin typeface="Arial Narrow" panose="020B0606020202030204" pitchFamily="34" charset="0"/>
                </a:rPr>
                <a:t>makePayment(amount)</a:t>
              </a:r>
              <a:endParaRPr lang="en-US" altLang="en-US" sz="1400">
                <a:latin typeface="Arial Narrow" panose="020B0606020202030204" pitchFamily="34" charset="0"/>
              </a:endParaRPr>
            </a:p>
          </p:txBody>
        </p:sp>
      </p:grpSp>
      <p:sp>
        <p:nvSpPr>
          <p:cNvPr id="50181" name="Freeform 209"/>
          <p:cNvSpPr>
            <a:spLocks/>
          </p:cNvSpPr>
          <p:nvPr/>
        </p:nvSpPr>
        <p:spPr bwMode="auto">
          <a:xfrm>
            <a:off x="2030413" y="4833938"/>
            <a:ext cx="195262" cy="203200"/>
          </a:xfrm>
          <a:custGeom>
            <a:avLst/>
            <a:gdLst>
              <a:gd name="T0" fmla="*/ 0 w 123"/>
              <a:gd name="T1" fmla="*/ 0 h 128"/>
              <a:gd name="T2" fmla="*/ 2147483646 w 123"/>
              <a:gd name="T3" fmla="*/ 2147483646 h 128"/>
              <a:gd name="T4" fmla="*/ 2147483646 w 123"/>
              <a:gd name="T5" fmla="*/ 0 h 128"/>
              <a:gd name="T6" fmla="*/ 0 w 123"/>
              <a:gd name="T7" fmla="*/ 0 h 128"/>
              <a:gd name="T8" fmla="*/ 0 60000 65536"/>
              <a:gd name="T9" fmla="*/ 0 60000 65536"/>
              <a:gd name="T10" fmla="*/ 0 60000 65536"/>
              <a:gd name="T11" fmla="*/ 0 60000 65536"/>
              <a:gd name="T12" fmla="*/ 0 w 123"/>
              <a:gd name="T13" fmla="*/ 0 h 128"/>
              <a:gd name="T14" fmla="*/ 123 w 123"/>
              <a:gd name="T15" fmla="*/ 128 h 128"/>
            </a:gdLst>
            <a:ahLst/>
            <a:cxnLst>
              <a:cxn ang="T8">
                <a:pos x="T0" y="T1"/>
              </a:cxn>
              <a:cxn ang="T9">
                <a:pos x="T2" y="T3"/>
              </a:cxn>
              <a:cxn ang="T10">
                <a:pos x="T4" y="T5"/>
              </a:cxn>
              <a:cxn ang="T11">
                <a:pos x="T6" y="T7"/>
              </a:cxn>
            </a:cxnLst>
            <a:rect l="T12" t="T13" r="T14" b="T15"/>
            <a:pathLst>
              <a:path w="123" h="128">
                <a:moveTo>
                  <a:pt x="0" y="0"/>
                </a:moveTo>
                <a:lnTo>
                  <a:pt x="123" y="128"/>
                </a:lnTo>
                <a:lnTo>
                  <a:pt x="123" y="0"/>
                </a:lnTo>
                <a:lnTo>
                  <a:pt x="0" y="0"/>
                </a:lnTo>
                <a:close/>
              </a:path>
            </a:pathLst>
          </a:custGeom>
          <a:solidFill>
            <a:srgbClr val="FFFFFF"/>
          </a:solidFill>
          <a:ln w="6350">
            <a:solidFill>
              <a:srgbClr val="FFFFFF"/>
            </a:solidFill>
            <a:prstDash val="solid"/>
            <a:round/>
            <a:headEnd/>
            <a:tailEnd/>
          </a:ln>
        </p:spPr>
        <p:txBody>
          <a:bodyPr/>
          <a:lstStyle/>
          <a:p>
            <a:endParaRPr lang="en-GB"/>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381000"/>
            <a:ext cx="7772400" cy="533400"/>
          </a:xfrm>
        </p:spPr>
        <p:txBody>
          <a:bodyPr>
            <a:normAutofit fontScale="90000"/>
          </a:bodyPr>
          <a:lstStyle/>
          <a:p>
            <a:pPr eaLnBrk="1" fontAlgn="auto" hangingPunct="1">
              <a:spcAft>
                <a:spcPts val="0"/>
              </a:spcAft>
              <a:defRPr/>
            </a:pPr>
            <a:r>
              <a:rPr lang="en-US" sz="3200" dirty="0"/>
              <a:t>Operations for the 2 Use Cases</a:t>
            </a:r>
            <a:endParaRPr lang="en-US" dirty="0"/>
          </a:p>
        </p:txBody>
      </p:sp>
      <p:sp>
        <p:nvSpPr>
          <p:cNvPr id="15363" name="Rectangle 3"/>
          <p:cNvSpPr>
            <a:spLocks noGrp="1" noChangeArrowheads="1"/>
          </p:cNvSpPr>
          <p:nvPr>
            <p:ph idx="1"/>
          </p:nvPr>
        </p:nvSpPr>
        <p:spPr>
          <a:xfrm>
            <a:off x="685800" y="1066800"/>
            <a:ext cx="7772400" cy="5029200"/>
          </a:xfrm>
        </p:spPr>
        <p:txBody>
          <a:bodyPr>
            <a:normAutofit lnSpcReduction="10000"/>
          </a:bodyPr>
          <a:lstStyle/>
          <a:p>
            <a:pPr marL="274320" indent="-274320" eaLnBrk="1" fontAlgn="auto" hangingPunct="1">
              <a:spcAft>
                <a:spcPts val="0"/>
              </a:spcAft>
              <a:buClr>
                <a:schemeClr val="accent3"/>
              </a:buClr>
              <a:buFont typeface="Wingdings 2"/>
              <a:buChar char=""/>
              <a:defRPr/>
            </a:pPr>
            <a:r>
              <a:rPr lang="en-US" dirty="0"/>
              <a:t>Designing a solution.</a:t>
            </a:r>
            <a:endParaRPr lang="en-US" sz="1800" dirty="0"/>
          </a:p>
          <a:p>
            <a:pPr marL="640080" lvl="1" indent="-246888" eaLnBrk="1" fontAlgn="auto" hangingPunct="1">
              <a:spcBef>
                <a:spcPts val="324"/>
              </a:spcBef>
              <a:spcAft>
                <a:spcPts val="0"/>
              </a:spcAft>
              <a:buFont typeface="Wingdings 2"/>
              <a:buChar char=""/>
              <a:defRPr/>
            </a:pPr>
            <a:r>
              <a:rPr lang="en-US" dirty="0"/>
              <a:t>In the current iteration of the point-of-sale application we are considering two use cases and their associated system events:</a:t>
            </a:r>
          </a:p>
          <a:p>
            <a:pPr marL="859536" lvl="2" indent="-246888" eaLnBrk="1" fontAlgn="auto" hangingPunct="1">
              <a:spcAft>
                <a:spcPts val="0"/>
              </a:spcAft>
              <a:buFont typeface="Wingdings 2"/>
              <a:buChar char=""/>
              <a:defRPr/>
            </a:pPr>
            <a:r>
              <a:rPr lang="en-US" dirty="0"/>
              <a:t>Buy Items</a:t>
            </a:r>
          </a:p>
          <a:p>
            <a:pPr marL="1188720" lvl="3" indent="-210312" eaLnBrk="1" fontAlgn="auto" hangingPunct="1">
              <a:spcAft>
                <a:spcPts val="0"/>
              </a:spcAft>
              <a:buClr>
                <a:schemeClr val="accent3"/>
              </a:buClr>
              <a:buFont typeface="Wingdings 2"/>
              <a:buChar char=""/>
              <a:defRPr/>
            </a:pPr>
            <a:r>
              <a:rPr lang="en-US" dirty="0"/>
              <a:t>enterItem</a:t>
            </a:r>
          </a:p>
          <a:p>
            <a:pPr marL="1188720" lvl="3" indent="-210312" eaLnBrk="1" fontAlgn="auto" hangingPunct="1">
              <a:spcAft>
                <a:spcPts val="0"/>
              </a:spcAft>
              <a:buClr>
                <a:schemeClr val="accent3"/>
              </a:buClr>
              <a:buFont typeface="Wingdings 2"/>
              <a:buChar char=""/>
              <a:defRPr/>
            </a:pPr>
            <a:r>
              <a:rPr lang="en-US" dirty="0"/>
              <a:t>endSale</a:t>
            </a:r>
          </a:p>
          <a:p>
            <a:pPr marL="1188720" lvl="3" indent="-210312" eaLnBrk="1" fontAlgn="auto" hangingPunct="1">
              <a:spcAft>
                <a:spcPts val="0"/>
              </a:spcAft>
              <a:buClr>
                <a:schemeClr val="accent3"/>
              </a:buClr>
              <a:buFont typeface="Wingdings 2"/>
              <a:buChar char=""/>
              <a:defRPr/>
            </a:pPr>
            <a:r>
              <a:rPr lang="en-US" dirty="0"/>
              <a:t>makePayment</a:t>
            </a:r>
          </a:p>
          <a:p>
            <a:pPr marL="859536" lvl="2" indent="-246888" eaLnBrk="1" fontAlgn="auto" hangingPunct="1">
              <a:spcAft>
                <a:spcPts val="0"/>
              </a:spcAft>
              <a:buFont typeface="Wingdings 2"/>
              <a:buChar char=""/>
              <a:defRPr/>
            </a:pPr>
            <a:r>
              <a:rPr lang="en-US" dirty="0"/>
              <a:t>Start Up</a:t>
            </a:r>
          </a:p>
          <a:p>
            <a:pPr marL="1188720" lvl="3" indent="-210312" eaLnBrk="1" fontAlgn="auto" hangingPunct="1">
              <a:spcAft>
                <a:spcPts val="0"/>
              </a:spcAft>
              <a:buClr>
                <a:schemeClr val="accent3"/>
              </a:buClr>
              <a:buFont typeface="Wingdings 2"/>
              <a:buChar char=""/>
              <a:defRPr/>
            </a:pPr>
            <a:r>
              <a:rPr lang="en-US" dirty="0"/>
              <a:t>startUp</a:t>
            </a:r>
          </a:p>
          <a:p>
            <a:pPr marL="640080" lvl="1" indent="-246888" eaLnBrk="1" fontAlgn="auto" hangingPunct="1">
              <a:spcBef>
                <a:spcPts val="324"/>
              </a:spcBef>
              <a:spcAft>
                <a:spcPts val="0"/>
              </a:spcAft>
              <a:buFont typeface="Wingdings 2"/>
              <a:buChar char=""/>
              <a:defRPr/>
            </a:pPr>
            <a:r>
              <a:rPr lang="en-US" dirty="0"/>
              <a:t>Therefore, there will be at least </a:t>
            </a:r>
            <a:r>
              <a:rPr lang="en-US" u="sng" dirty="0"/>
              <a:t>four</a:t>
            </a:r>
            <a:r>
              <a:rPr lang="en-US" dirty="0"/>
              <a:t> interaction diagrams; one for each system event.</a:t>
            </a:r>
          </a:p>
          <a:p>
            <a:pPr marL="640080" lvl="1" indent="-246888" eaLnBrk="1" fontAlgn="auto" hangingPunct="1">
              <a:spcBef>
                <a:spcPts val="324"/>
              </a:spcBef>
              <a:spcAft>
                <a:spcPts val="0"/>
              </a:spcAft>
              <a:buFont typeface="Wingdings 2"/>
              <a:buChar char=""/>
              <a:defRPr/>
            </a:pPr>
            <a:r>
              <a:rPr lang="en-US" dirty="0"/>
              <a:t>We will take a close look at </a:t>
            </a:r>
            <a:br>
              <a:rPr lang="en-US" dirty="0"/>
            </a:br>
            <a:r>
              <a:rPr lang="en-US" dirty="0"/>
              <a:t>the </a:t>
            </a:r>
            <a:r>
              <a:rPr lang="en-US" b="1" dirty="0"/>
              <a:t>enterItem</a:t>
            </a:r>
            <a:r>
              <a:rPr lang="en-US" dirty="0"/>
              <a:t>  operation.</a:t>
            </a:r>
            <a:endParaRPr lang="en-US" sz="1600" dirty="0"/>
          </a:p>
        </p:txBody>
      </p:sp>
      <p:pic>
        <p:nvPicPr>
          <p:cNvPr id="51204" name="Picture 4" descr="C:\notes\Applying UML and Patterns\Case Study Intro\POST Pic.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6688" y="5097463"/>
            <a:ext cx="2209800" cy="176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304800"/>
            <a:ext cx="7772400" cy="533400"/>
          </a:xfrm>
        </p:spPr>
        <p:txBody>
          <a:bodyPr>
            <a:normAutofit fontScale="90000"/>
          </a:bodyPr>
          <a:lstStyle/>
          <a:p>
            <a:pPr eaLnBrk="1" fontAlgn="auto" hangingPunct="1">
              <a:spcAft>
                <a:spcPts val="0"/>
              </a:spcAft>
              <a:defRPr/>
            </a:pPr>
            <a:r>
              <a:rPr lang="en-US" dirty="0"/>
              <a:t>Use Case -&gt; SSD -&gt; Contract</a:t>
            </a:r>
          </a:p>
        </p:txBody>
      </p:sp>
      <p:pic>
        <p:nvPicPr>
          <p:cNvPr id="52227" name="Picture 4" descr="C:\notes\Applying UML and Patterns\Contracts\Use case-Seq Dgm-Op Specs.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484313"/>
            <a:ext cx="9144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685800" y="381000"/>
            <a:ext cx="7772400" cy="533400"/>
          </a:xfrm>
        </p:spPr>
        <p:txBody>
          <a:bodyPr/>
          <a:lstStyle/>
          <a:p>
            <a:pPr eaLnBrk="1" fontAlgn="auto" hangingPunct="1">
              <a:spcAft>
                <a:spcPts val="0"/>
              </a:spcAft>
              <a:defRPr/>
            </a:pPr>
            <a:r>
              <a:rPr lang="en-US" sz="2800" dirty="0" err="1"/>
              <a:t>EnterItem</a:t>
            </a:r>
            <a:r>
              <a:rPr lang="en-US" sz="2800" dirty="0"/>
              <a:t> Contract</a:t>
            </a:r>
            <a:endParaRPr lang="en-US" sz="2000" dirty="0"/>
          </a:p>
        </p:txBody>
      </p:sp>
      <p:sp>
        <p:nvSpPr>
          <p:cNvPr id="53251" name="Rectangle 3"/>
          <p:cNvSpPr>
            <a:spLocks noGrp="1" noChangeArrowheads="1"/>
          </p:cNvSpPr>
          <p:nvPr>
            <p:ph idx="1"/>
          </p:nvPr>
        </p:nvSpPr>
        <p:spPr>
          <a:xfrm>
            <a:off x="685800" y="1066800"/>
            <a:ext cx="7772400" cy="2362200"/>
          </a:xfrm>
        </p:spPr>
        <p:txBody>
          <a:bodyPr/>
          <a:lstStyle/>
          <a:p>
            <a:pPr eaLnBrk="1" hangingPunct="1"/>
            <a:r>
              <a:rPr lang="en-US" altLang="en-US"/>
              <a:t>Contract to Communication diagram: </a:t>
            </a:r>
            <a:r>
              <a:rPr lang="en-US" altLang="en-US" b="1"/>
              <a:t>enterItem</a:t>
            </a:r>
            <a:endParaRPr lang="en-US" altLang="en-US"/>
          </a:p>
          <a:p>
            <a:pPr lvl="1" eaLnBrk="1" hangingPunct="1"/>
            <a:r>
              <a:rPr lang="en-US" altLang="en-US"/>
              <a:t>The enterItem system operation occurs when a cashier enters the UPC and quantity of an item to be purchased.</a:t>
            </a:r>
            <a:endParaRPr lang="en-US" altLang="en-US" sz="1800"/>
          </a:p>
        </p:txBody>
      </p:sp>
      <p:graphicFrame>
        <p:nvGraphicFramePr>
          <p:cNvPr id="53252" name="Object 4"/>
          <p:cNvGraphicFramePr>
            <a:graphicFrameLocks noChangeAspect="1"/>
          </p:cNvGraphicFramePr>
          <p:nvPr/>
        </p:nvGraphicFramePr>
        <p:xfrm>
          <a:off x="1328738" y="2998788"/>
          <a:ext cx="7437437" cy="3998912"/>
        </p:xfrm>
        <a:graphic>
          <a:graphicData uri="http://schemas.openxmlformats.org/presentationml/2006/ole">
            <mc:AlternateContent xmlns:mc="http://schemas.openxmlformats.org/markup-compatibility/2006">
              <mc:Choice xmlns:v="urn:schemas-microsoft-com:vml" Requires="v">
                <p:oleObj name="Document" r:id="rId3" imgW="7550401" imgH="4072529" progId="Word.Document.8">
                  <p:embed/>
                </p:oleObj>
              </mc:Choice>
              <mc:Fallback>
                <p:oleObj name="Document" r:id="rId3" imgW="7550401" imgH="4072529" progId="Word.Document.8">
                  <p:embed/>
                  <p:pic>
                    <p:nvPicPr>
                      <p:cNvPr id="5325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8738" y="2998788"/>
                        <a:ext cx="7437437" cy="399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685800" y="381000"/>
            <a:ext cx="7772400" cy="533400"/>
          </a:xfrm>
        </p:spPr>
        <p:txBody>
          <a:bodyPr/>
          <a:lstStyle/>
          <a:p>
            <a:pPr marL="274320" indent="-274320" eaLnBrk="1" fontAlgn="auto" hangingPunct="1">
              <a:spcAft>
                <a:spcPts val="0"/>
              </a:spcAft>
              <a:defRPr/>
            </a:pPr>
            <a:r>
              <a:rPr lang="en-US" sz="2800" dirty="0"/>
              <a:t>Designing a solution.</a:t>
            </a:r>
            <a:endParaRPr lang="en-US" sz="2000" dirty="0"/>
          </a:p>
        </p:txBody>
      </p:sp>
      <p:sp>
        <p:nvSpPr>
          <p:cNvPr id="54275" name="Rectangle 3"/>
          <p:cNvSpPr>
            <a:spLocks noGrp="1" noChangeArrowheads="1"/>
          </p:cNvSpPr>
          <p:nvPr>
            <p:ph idx="1"/>
          </p:nvPr>
        </p:nvSpPr>
        <p:spPr>
          <a:xfrm>
            <a:off x="900113" y="990600"/>
            <a:ext cx="7558087" cy="5678488"/>
          </a:xfrm>
        </p:spPr>
        <p:txBody>
          <a:bodyPr/>
          <a:lstStyle/>
          <a:p>
            <a:pPr marL="382588" indent="-246063" eaLnBrk="1" hangingPunct="1">
              <a:buFont typeface="Wingdings" panose="05000000000000000000" pitchFamily="2" charset="2"/>
              <a:buChar char="v"/>
            </a:pPr>
            <a:r>
              <a:rPr lang="en-US" altLang="en-US" sz="2400"/>
              <a:t>Contract to Communication diagram: </a:t>
            </a:r>
            <a:r>
              <a:rPr lang="en-US" altLang="en-US" sz="2400" b="1"/>
              <a:t>enterItem</a:t>
            </a:r>
            <a:endParaRPr lang="en-US" altLang="en-US" sz="1800" b="1"/>
          </a:p>
          <a:p>
            <a:pPr marL="382588" indent="-246063" eaLnBrk="1" hangingPunct="1">
              <a:buFont typeface="Wingdings" panose="05000000000000000000" pitchFamily="2" charset="2"/>
              <a:buChar char="v"/>
            </a:pPr>
            <a:endParaRPr lang="en-US" altLang="en-US" sz="1800" b="1"/>
          </a:p>
          <a:p>
            <a:pPr marL="382588" indent="-246063" eaLnBrk="1" hangingPunct="1">
              <a:buFont typeface="Wingdings" panose="05000000000000000000" pitchFamily="2" charset="2"/>
              <a:buChar char="v"/>
            </a:pPr>
            <a:endParaRPr lang="en-US" altLang="en-US" sz="1800" b="1"/>
          </a:p>
          <a:p>
            <a:pPr marL="382588" indent="-246063" eaLnBrk="1" hangingPunct="1">
              <a:buFont typeface="Wingdings" panose="05000000000000000000" pitchFamily="2" charset="2"/>
              <a:buChar char="v"/>
            </a:pPr>
            <a:endParaRPr lang="en-US" altLang="en-US" sz="1800" b="1"/>
          </a:p>
          <a:p>
            <a:pPr marL="382588" indent="-246063" eaLnBrk="1" hangingPunct="1">
              <a:buFont typeface="Wingdings" panose="05000000000000000000" pitchFamily="2" charset="2"/>
              <a:buChar char="v"/>
            </a:pPr>
            <a:endParaRPr lang="en-US" altLang="en-US" sz="1800" b="1"/>
          </a:p>
          <a:p>
            <a:pPr marL="382588" indent="-246063" eaLnBrk="1" hangingPunct="1">
              <a:buFont typeface="Wingdings" panose="05000000000000000000" pitchFamily="2" charset="2"/>
              <a:buChar char="v"/>
            </a:pPr>
            <a:endParaRPr lang="en-US" altLang="en-US" sz="1800" b="1"/>
          </a:p>
          <a:p>
            <a:pPr marL="382588" indent="-246063" eaLnBrk="1" hangingPunct="1">
              <a:buFont typeface="Wingdings" panose="05000000000000000000" pitchFamily="2" charset="2"/>
              <a:buChar char="v"/>
            </a:pPr>
            <a:endParaRPr lang="en-US" altLang="en-US" sz="1800" b="1"/>
          </a:p>
          <a:p>
            <a:pPr marL="382588" indent="-246063" eaLnBrk="1" hangingPunct="1">
              <a:buFont typeface="Wingdings" panose="05000000000000000000" pitchFamily="2" charset="2"/>
              <a:buChar char="v"/>
            </a:pPr>
            <a:endParaRPr lang="en-US" altLang="en-US" sz="1800" b="1"/>
          </a:p>
          <a:p>
            <a:pPr marL="382588" indent="-246063" eaLnBrk="1" hangingPunct="1">
              <a:buFont typeface="Wingdings" panose="05000000000000000000" pitchFamily="2" charset="2"/>
              <a:buChar char="v"/>
            </a:pPr>
            <a:endParaRPr lang="en-US" altLang="en-US" sz="1800" b="1"/>
          </a:p>
          <a:p>
            <a:pPr marL="382588" indent="-246063" eaLnBrk="1" hangingPunct="1">
              <a:buFont typeface="Wingdings" panose="05000000000000000000" pitchFamily="2" charset="2"/>
              <a:buChar char="v"/>
            </a:pPr>
            <a:endParaRPr lang="en-US" altLang="en-US" sz="1800" b="1"/>
          </a:p>
          <a:p>
            <a:pPr marL="382588" indent="-246063" eaLnBrk="1" hangingPunct="1">
              <a:buFont typeface="Wingdings" panose="05000000000000000000" pitchFamily="2" charset="2"/>
              <a:buChar char="v"/>
            </a:pPr>
            <a:endParaRPr lang="en-US" altLang="en-US" sz="1800" b="1"/>
          </a:p>
          <a:p>
            <a:pPr marL="382588" indent="-246063" eaLnBrk="1" hangingPunct="1">
              <a:buFont typeface="Wingdings" panose="05000000000000000000" pitchFamily="2" charset="2"/>
              <a:buChar char="v"/>
            </a:pPr>
            <a:endParaRPr lang="en-US" altLang="en-US" sz="1800" b="1"/>
          </a:p>
          <a:p>
            <a:pPr marL="382588" indent="-246063" eaLnBrk="1" hangingPunct="1">
              <a:buFont typeface="Wingdings" panose="05000000000000000000" pitchFamily="2" charset="2"/>
              <a:buChar char="v"/>
            </a:pPr>
            <a:endParaRPr lang="en-US" altLang="en-US" sz="1800" b="1"/>
          </a:p>
          <a:p>
            <a:pPr marL="382588" indent="-246063" eaLnBrk="1" hangingPunct="1">
              <a:buFont typeface="Wingdings" panose="05000000000000000000" pitchFamily="2" charset="2"/>
              <a:buChar char="v"/>
            </a:pPr>
            <a:endParaRPr lang="en-US" altLang="en-US" sz="1800" b="1"/>
          </a:p>
          <a:p>
            <a:pPr marL="382588" indent="-246063" algn="r" eaLnBrk="1" hangingPunct="1">
              <a:buFont typeface="Wingdings" panose="05000000000000000000" pitchFamily="2" charset="2"/>
              <a:buChar char="v"/>
            </a:pPr>
            <a:r>
              <a:rPr lang="en-US" altLang="en-US" sz="2400" b="1"/>
              <a:t>A Communication diagram will be constructed to satisfy the post-conditions of enterItem.</a:t>
            </a:r>
            <a:endParaRPr lang="en-US" altLang="en-US" sz="2400"/>
          </a:p>
        </p:txBody>
      </p:sp>
      <p:graphicFrame>
        <p:nvGraphicFramePr>
          <p:cNvPr id="54276" name="Object 4"/>
          <p:cNvGraphicFramePr>
            <a:graphicFrameLocks noChangeAspect="1"/>
          </p:cNvGraphicFramePr>
          <p:nvPr/>
        </p:nvGraphicFramePr>
        <p:xfrm>
          <a:off x="1476375" y="1700213"/>
          <a:ext cx="7088188" cy="3884612"/>
        </p:xfrm>
        <a:graphic>
          <a:graphicData uri="http://schemas.openxmlformats.org/presentationml/2006/ole">
            <mc:AlternateContent xmlns:mc="http://schemas.openxmlformats.org/markup-compatibility/2006">
              <mc:Choice xmlns:v="urn:schemas-microsoft-com:vml" Requires="v">
                <p:oleObj name="Document" r:id="rId2" imgW="7101870" imgH="3888500" progId="Word.Document.8">
                  <p:embed/>
                </p:oleObj>
              </mc:Choice>
              <mc:Fallback>
                <p:oleObj name="Document" r:id="rId2" imgW="7101870" imgH="3888500" progId="Word.Document.8">
                  <p:embed/>
                  <p:pic>
                    <p:nvPicPr>
                      <p:cNvPr id="5427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1700213"/>
                        <a:ext cx="7088188" cy="388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body" idx="1"/>
          </p:nvPr>
        </p:nvSpPr>
        <p:spPr>
          <a:xfrm>
            <a:off x="0" y="228600"/>
            <a:ext cx="2700338" cy="1400175"/>
          </a:xfrm>
        </p:spPr>
        <p:txBody>
          <a:bodyPr/>
          <a:lstStyle/>
          <a:p>
            <a:pPr eaLnBrk="1" hangingPunct="1">
              <a:buFontTx/>
              <a:buNone/>
            </a:pPr>
            <a:r>
              <a:rPr lang="en-US" altLang="en-US" sz="2800" b="1" u="sng"/>
              <a:t>Point-of-sale</a:t>
            </a:r>
          </a:p>
          <a:p>
            <a:pPr eaLnBrk="1" hangingPunct="1">
              <a:buFontTx/>
              <a:buNone/>
            </a:pPr>
            <a:r>
              <a:rPr lang="en-US" altLang="en-US" sz="2800" b="1" u="sng"/>
              <a:t>Class Model </a:t>
            </a:r>
            <a:endParaRPr lang="en-US" altLang="en-US" sz="2400"/>
          </a:p>
        </p:txBody>
      </p:sp>
      <p:pic>
        <p:nvPicPr>
          <p:cNvPr id="5529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6513"/>
            <a:ext cx="7750175" cy="682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381000"/>
            <a:ext cx="7772400" cy="533400"/>
          </a:xfrm>
        </p:spPr>
        <p:txBody>
          <a:bodyPr>
            <a:normAutofit fontScale="90000"/>
          </a:bodyPr>
          <a:lstStyle/>
          <a:p>
            <a:pPr eaLnBrk="1" fontAlgn="auto" hangingPunct="1">
              <a:spcAft>
                <a:spcPts val="0"/>
              </a:spcAft>
              <a:defRPr/>
            </a:pPr>
            <a:r>
              <a:rPr lang="en-US" sz="3200"/>
              <a:t>Design phase</a:t>
            </a:r>
            <a:endParaRPr lang="en-US"/>
          </a:p>
        </p:txBody>
      </p:sp>
      <p:sp>
        <p:nvSpPr>
          <p:cNvPr id="18435" name="Rectangle 3"/>
          <p:cNvSpPr>
            <a:spLocks noGrp="1" noChangeArrowheads="1"/>
          </p:cNvSpPr>
          <p:nvPr>
            <p:ph idx="1"/>
          </p:nvPr>
        </p:nvSpPr>
        <p:spPr>
          <a:xfrm>
            <a:off x="685800" y="990600"/>
            <a:ext cx="7772400" cy="4876800"/>
          </a:xfrm>
        </p:spPr>
        <p:txBody>
          <a:bodyPr>
            <a:normAutofit fontScale="92500"/>
          </a:bodyPr>
          <a:lstStyle/>
          <a:p>
            <a:pPr marL="274320" indent="-274320" eaLnBrk="1" fontAlgn="auto" hangingPunct="1">
              <a:spcAft>
                <a:spcPts val="0"/>
              </a:spcAft>
              <a:buClr>
                <a:schemeClr val="accent3"/>
              </a:buClr>
              <a:buFont typeface="Wingdings 2"/>
              <a:buChar char=""/>
              <a:defRPr/>
            </a:pPr>
            <a:r>
              <a:rPr lang="en-US" dirty="0"/>
              <a:t>Designing a solution - Choosing a controller:</a:t>
            </a:r>
          </a:p>
          <a:p>
            <a:pPr marL="859536" lvl="2" indent="-246888" eaLnBrk="1" fontAlgn="auto" hangingPunct="1">
              <a:spcAft>
                <a:spcPts val="0"/>
              </a:spcAft>
              <a:buFont typeface="Wingdings 2"/>
              <a:buChar char=""/>
              <a:defRPr/>
            </a:pPr>
            <a:r>
              <a:rPr lang="en-US" dirty="0"/>
              <a:t>The Communication diagram begins by sending the enterItem message, with a UPC and quantity parameter, to a </a:t>
            </a:r>
            <a:r>
              <a:rPr lang="en-US" i="1" dirty="0"/>
              <a:t>POST</a:t>
            </a:r>
            <a:r>
              <a:rPr lang="en-US" dirty="0"/>
              <a:t> instance:</a:t>
            </a:r>
          </a:p>
          <a:p>
            <a:pPr marL="859536" lvl="2" indent="-246888" eaLnBrk="1" fontAlgn="auto" hangingPunct="1">
              <a:spcAft>
                <a:spcPts val="0"/>
              </a:spcAft>
              <a:buFont typeface="Wingdings 2"/>
              <a:buChar char=""/>
              <a:defRPr/>
            </a:pPr>
            <a:endParaRPr lang="en-US" dirty="0"/>
          </a:p>
          <a:p>
            <a:pPr marL="640080" lvl="1" indent="-246888" eaLnBrk="1" fontAlgn="auto" hangingPunct="1">
              <a:spcBef>
                <a:spcPts val="324"/>
              </a:spcBef>
              <a:spcAft>
                <a:spcPts val="0"/>
              </a:spcAft>
              <a:buFont typeface="Wingdings 2"/>
              <a:buChar char=""/>
              <a:defRPr/>
            </a:pPr>
            <a:endParaRPr lang="en-US" dirty="0"/>
          </a:p>
          <a:p>
            <a:pPr marL="640080" lvl="1" indent="-246888" eaLnBrk="1" fontAlgn="auto" hangingPunct="1">
              <a:spcBef>
                <a:spcPts val="324"/>
              </a:spcBef>
              <a:spcAft>
                <a:spcPts val="0"/>
              </a:spcAft>
              <a:buFont typeface="Wingdings 2"/>
              <a:buChar char=""/>
              <a:defRPr/>
            </a:pPr>
            <a:endParaRPr lang="en-US" dirty="0"/>
          </a:p>
          <a:p>
            <a:pPr marL="859536" lvl="2" indent="-246888" eaLnBrk="1" fontAlgn="auto" hangingPunct="1">
              <a:spcAft>
                <a:spcPts val="0"/>
              </a:spcAft>
              <a:buFont typeface="Wingdings 2"/>
              <a:buChar char=""/>
              <a:defRPr/>
            </a:pPr>
            <a:endParaRPr lang="en-US" dirty="0"/>
          </a:p>
          <a:p>
            <a:pPr marL="859536" lvl="2" indent="-246888" eaLnBrk="1" fontAlgn="auto" hangingPunct="1">
              <a:spcAft>
                <a:spcPts val="0"/>
              </a:spcAft>
              <a:buFont typeface="Wingdings 2"/>
              <a:buChar char=""/>
              <a:defRPr/>
            </a:pPr>
            <a:endParaRPr lang="en-US" dirty="0"/>
          </a:p>
          <a:p>
            <a:pPr marL="859536" lvl="2" indent="-246888" eaLnBrk="1" fontAlgn="auto" hangingPunct="1">
              <a:spcAft>
                <a:spcPts val="0"/>
              </a:spcAft>
              <a:buFont typeface="Wingdings 2"/>
              <a:buChar char=""/>
              <a:defRPr/>
            </a:pPr>
            <a:endParaRPr lang="en-US" dirty="0"/>
          </a:p>
          <a:p>
            <a:pPr marL="859536" lvl="2" indent="-246888" eaLnBrk="1" fontAlgn="auto" hangingPunct="1">
              <a:spcAft>
                <a:spcPts val="0"/>
              </a:spcAft>
              <a:buFont typeface="Wingdings 2"/>
              <a:buChar char=""/>
              <a:defRPr/>
            </a:pPr>
            <a:r>
              <a:rPr lang="en-US" sz="2400" dirty="0"/>
              <a:t>It is important to appreciate that this </a:t>
            </a:r>
            <a:r>
              <a:rPr lang="en-US" sz="2400" i="1" dirty="0"/>
              <a:t>POST</a:t>
            </a:r>
            <a:r>
              <a:rPr lang="en-US" sz="2400" dirty="0"/>
              <a:t> instance is an object in “software land”. It is not a real physical point-of-sale terminal; but a software abstraction that represents the register.</a:t>
            </a:r>
            <a:endParaRPr lang="en-US" dirty="0"/>
          </a:p>
        </p:txBody>
      </p:sp>
      <p:sp>
        <p:nvSpPr>
          <p:cNvPr id="56324" name="Line 5"/>
          <p:cNvSpPr>
            <a:spLocks noChangeShapeType="1"/>
          </p:cNvSpPr>
          <p:nvPr/>
        </p:nvSpPr>
        <p:spPr bwMode="auto">
          <a:xfrm>
            <a:off x="4427538" y="2994025"/>
            <a:ext cx="3175"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25" name="Line 6"/>
          <p:cNvSpPr>
            <a:spLocks noChangeShapeType="1"/>
          </p:cNvSpPr>
          <p:nvPr/>
        </p:nvSpPr>
        <p:spPr bwMode="auto">
          <a:xfrm>
            <a:off x="4446588" y="3013075"/>
            <a:ext cx="6350"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26" name="Line 7"/>
          <p:cNvSpPr>
            <a:spLocks noChangeShapeType="1"/>
          </p:cNvSpPr>
          <p:nvPr/>
        </p:nvSpPr>
        <p:spPr bwMode="auto">
          <a:xfrm>
            <a:off x="4468813" y="3030538"/>
            <a:ext cx="3175"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27" name="Line 8"/>
          <p:cNvSpPr>
            <a:spLocks noChangeShapeType="1"/>
          </p:cNvSpPr>
          <p:nvPr/>
        </p:nvSpPr>
        <p:spPr bwMode="auto">
          <a:xfrm>
            <a:off x="4487863" y="3049588"/>
            <a:ext cx="3175"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28" name="Line 9"/>
          <p:cNvSpPr>
            <a:spLocks noChangeShapeType="1"/>
          </p:cNvSpPr>
          <p:nvPr/>
        </p:nvSpPr>
        <p:spPr bwMode="auto">
          <a:xfrm>
            <a:off x="4508500" y="3068638"/>
            <a:ext cx="1588"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29" name="Line 10"/>
          <p:cNvSpPr>
            <a:spLocks noChangeShapeType="1"/>
          </p:cNvSpPr>
          <p:nvPr/>
        </p:nvSpPr>
        <p:spPr bwMode="auto">
          <a:xfrm>
            <a:off x="4527550" y="3087688"/>
            <a:ext cx="3175"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30" name="Line 11"/>
          <p:cNvSpPr>
            <a:spLocks noChangeShapeType="1"/>
          </p:cNvSpPr>
          <p:nvPr/>
        </p:nvSpPr>
        <p:spPr bwMode="auto">
          <a:xfrm>
            <a:off x="4546600" y="3106738"/>
            <a:ext cx="3175"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31" name="Line 12"/>
          <p:cNvSpPr>
            <a:spLocks noChangeShapeType="1"/>
          </p:cNvSpPr>
          <p:nvPr/>
        </p:nvSpPr>
        <p:spPr bwMode="auto">
          <a:xfrm>
            <a:off x="4565650" y="3124200"/>
            <a:ext cx="3175"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32" name="Line 13"/>
          <p:cNvSpPr>
            <a:spLocks noChangeShapeType="1"/>
          </p:cNvSpPr>
          <p:nvPr/>
        </p:nvSpPr>
        <p:spPr bwMode="auto">
          <a:xfrm>
            <a:off x="4586288" y="3143250"/>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33" name="Line 14"/>
          <p:cNvSpPr>
            <a:spLocks noChangeShapeType="1"/>
          </p:cNvSpPr>
          <p:nvPr/>
        </p:nvSpPr>
        <p:spPr bwMode="auto">
          <a:xfrm>
            <a:off x="4608513" y="3160713"/>
            <a:ext cx="1587"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34" name="Line 15"/>
          <p:cNvSpPr>
            <a:spLocks noChangeShapeType="1"/>
          </p:cNvSpPr>
          <p:nvPr/>
        </p:nvSpPr>
        <p:spPr bwMode="auto">
          <a:xfrm>
            <a:off x="4627563" y="3179763"/>
            <a:ext cx="3175"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35" name="Line 16"/>
          <p:cNvSpPr>
            <a:spLocks noChangeShapeType="1"/>
          </p:cNvSpPr>
          <p:nvPr/>
        </p:nvSpPr>
        <p:spPr bwMode="auto">
          <a:xfrm>
            <a:off x="4646613" y="3200400"/>
            <a:ext cx="3175"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36" name="Line 17"/>
          <p:cNvSpPr>
            <a:spLocks noChangeShapeType="1"/>
          </p:cNvSpPr>
          <p:nvPr/>
        </p:nvSpPr>
        <p:spPr bwMode="auto">
          <a:xfrm>
            <a:off x="4665663" y="3217863"/>
            <a:ext cx="3175"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37" name="Line 18"/>
          <p:cNvSpPr>
            <a:spLocks noChangeShapeType="1"/>
          </p:cNvSpPr>
          <p:nvPr/>
        </p:nvSpPr>
        <p:spPr bwMode="auto">
          <a:xfrm>
            <a:off x="4684713" y="3236913"/>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38" name="Line 19"/>
          <p:cNvSpPr>
            <a:spLocks noChangeShapeType="1"/>
          </p:cNvSpPr>
          <p:nvPr/>
        </p:nvSpPr>
        <p:spPr bwMode="auto">
          <a:xfrm>
            <a:off x="4706938" y="3254375"/>
            <a:ext cx="3175"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39" name="Line 20"/>
          <p:cNvSpPr>
            <a:spLocks noChangeShapeType="1"/>
          </p:cNvSpPr>
          <p:nvPr/>
        </p:nvSpPr>
        <p:spPr bwMode="auto">
          <a:xfrm>
            <a:off x="4727575" y="3273425"/>
            <a:ext cx="1588" cy="476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40" name="Line 21"/>
          <p:cNvSpPr>
            <a:spLocks noChangeShapeType="1"/>
          </p:cNvSpPr>
          <p:nvPr/>
        </p:nvSpPr>
        <p:spPr bwMode="auto">
          <a:xfrm>
            <a:off x="4746625" y="3294063"/>
            <a:ext cx="3175"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41" name="Line 22"/>
          <p:cNvSpPr>
            <a:spLocks noChangeShapeType="1"/>
          </p:cNvSpPr>
          <p:nvPr/>
        </p:nvSpPr>
        <p:spPr bwMode="auto">
          <a:xfrm>
            <a:off x="4765675" y="3311525"/>
            <a:ext cx="3175"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42" name="Line 23"/>
          <p:cNvSpPr>
            <a:spLocks noChangeShapeType="1"/>
          </p:cNvSpPr>
          <p:nvPr/>
        </p:nvSpPr>
        <p:spPr bwMode="auto">
          <a:xfrm>
            <a:off x="4784725" y="3330575"/>
            <a:ext cx="6350"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43" name="Line 24"/>
          <p:cNvSpPr>
            <a:spLocks noChangeShapeType="1"/>
          </p:cNvSpPr>
          <p:nvPr/>
        </p:nvSpPr>
        <p:spPr bwMode="auto">
          <a:xfrm>
            <a:off x="4806950" y="3348038"/>
            <a:ext cx="3175"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44" name="Line 25"/>
          <p:cNvSpPr>
            <a:spLocks noChangeShapeType="1"/>
          </p:cNvSpPr>
          <p:nvPr/>
        </p:nvSpPr>
        <p:spPr bwMode="auto">
          <a:xfrm>
            <a:off x="4827588" y="3367088"/>
            <a:ext cx="1587"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45" name="Line 26"/>
          <p:cNvSpPr>
            <a:spLocks noChangeShapeType="1"/>
          </p:cNvSpPr>
          <p:nvPr/>
        </p:nvSpPr>
        <p:spPr bwMode="auto">
          <a:xfrm>
            <a:off x="4846638" y="3386138"/>
            <a:ext cx="3175"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46" name="Line 27"/>
          <p:cNvSpPr>
            <a:spLocks noChangeShapeType="1"/>
          </p:cNvSpPr>
          <p:nvPr/>
        </p:nvSpPr>
        <p:spPr bwMode="auto">
          <a:xfrm>
            <a:off x="4865688" y="3403600"/>
            <a:ext cx="3175" cy="476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47" name="Line 28"/>
          <p:cNvSpPr>
            <a:spLocks noChangeShapeType="1"/>
          </p:cNvSpPr>
          <p:nvPr/>
        </p:nvSpPr>
        <p:spPr bwMode="auto">
          <a:xfrm>
            <a:off x="4884738" y="3424238"/>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48" name="Line 29"/>
          <p:cNvSpPr>
            <a:spLocks noChangeShapeType="1"/>
          </p:cNvSpPr>
          <p:nvPr/>
        </p:nvSpPr>
        <p:spPr bwMode="auto">
          <a:xfrm>
            <a:off x="4906963" y="3441700"/>
            <a:ext cx="3175"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49" name="Line 30"/>
          <p:cNvSpPr>
            <a:spLocks noChangeShapeType="1"/>
          </p:cNvSpPr>
          <p:nvPr/>
        </p:nvSpPr>
        <p:spPr bwMode="auto">
          <a:xfrm>
            <a:off x="4927600" y="3460750"/>
            <a:ext cx="1588"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50" name="Line 31"/>
          <p:cNvSpPr>
            <a:spLocks noChangeShapeType="1"/>
          </p:cNvSpPr>
          <p:nvPr/>
        </p:nvSpPr>
        <p:spPr bwMode="auto">
          <a:xfrm>
            <a:off x="4946650" y="3479800"/>
            <a:ext cx="3175"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51" name="Line 32"/>
          <p:cNvSpPr>
            <a:spLocks noChangeShapeType="1"/>
          </p:cNvSpPr>
          <p:nvPr/>
        </p:nvSpPr>
        <p:spPr bwMode="auto">
          <a:xfrm>
            <a:off x="4965700" y="3497263"/>
            <a:ext cx="3175"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52" name="Line 33"/>
          <p:cNvSpPr>
            <a:spLocks noChangeShapeType="1"/>
          </p:cNvSpPr>
          <p:nvPr/>
        </p:nvSpPr>
        <p:spPr bwMode="auto">
          <a:xfrm>
            <a:off x="4984750" y="3517900"/>
            <a:ext cx="6350"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53" name="Line 34"/>
          <p:cNvSpPr>
            <a:spLocks noChangeShapeType="1"/>
          </p:cNvSpPr>
          <p:nvPr/>
        </p:nvSpPr>
        <p:spPr bwMode="auto">
          <a:xfrm>
            <a:off x="5006975" y="3535363"/>
            <a:ext cx="3175"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54" name="Freeform 35"/>
          <p:cNvSpPr>
            <a:spLocks/>
          </p:cNvSpPr>
          <p:nvPr/>
        </p:nvSpPr>
        <p:spPr bwMode="auto">
          <a:xfrm>
            <a:off x="5005388" y="3544888"/>
            <a:ext cx="96837" cy="68262"/>
          </a:xfrm>
          <a:custGeom>
            <a:avLst/>
            <a:gdLst>
              <a:gd name="T0" fmla="*/ 2147483646 w 61"/>
              <a:gd name="T1" fmla="*/ 2147483646 h 43"/>
              <a:gd name="T2" fmla="*/ 2147483646 w 61"/>
              <a:gd name="T3" fmla="*/ 2147483646 h 43"/>
              <a:gd name="T4" fmla="*/ 2147483646 w 61"/>
              <a:gd name="T5" fmla="*/ 2147483646 h 43"/>
              <a:gd name="T6" fmla="*/ 2147483646 w 61"/>
              <a:gd name="T7" fmla="*/ 2147483646 h 43"/>
              <a:gd name="T8" fmla="*/ 2147483646 w 61"/>
              <a:gd name="T9" fmla="*/ 2147483646 h 43"/>
              <a:gd name="T10" fmla="*/ 2147483646 w 61"/>
              <a:gd name="T11" fmla="*/ 2147483646 h 43"/>
              <a:gd name="T12" fmla="*/ 2147483646 w 61"/>
              <a:gd name="T13" fmla="*/ 2147483646 h 43"/>
              <a:gd name="T14" fmla="*/ 0 w 61"/>
              <a:gd name="T15" fmla="*/ 2147483646 h 43"/>
              <a:gd name="T16" fmla="*/ 0 w 61"/>
              <a:gd name="T17" fmla="*/ 2147483646 h 43"/>
              <a:gd name="T18" fmla="*/ 0 w 61"/>
              <a:gd name="T19" fmla="*/ 2147483646 h 43"/>
              <a:gd name="T20" fmla="*/ 0 w 61"/>
              <a:gd name="T21" fmla="*/ 2147483646 h 43"/>
              <a:gd name="T22" fmla="*/ 2147483646 w 61"/>
              <a:gd name="T23" fmla="*/ 2147483646 h 43"/>
              <a:gd name="T24" fmla="*/ 2147483646 w 61"/>
              <a:gd name="T25" fmla="*/ 2147483646 h 43"/>
              <a:gd name="T26" fmla="*/ 2147483646 w 61"/>
              <a:gd name="T27" fmla="*/ 2147483646 h 43"/>
              <a:gd name="T28" fmla="*/ 2147483646 w 61"/>
              <a:gd name="T29" fmla="*/ 2147483646 h 43"/>
              <a:gd name="T30" fmla="*/ 2147483646 w 61"/>
              <a:gd name="T31" fmla="*/ 2147483646 h 43"/>
              <a:gd name="T32" fmla="*/ 2147483646 w 61"/>
              <a:gd name="T33" fmla="*/ 2147483646 h 43"/>
              <a:gd name="T34" fmla="*/ 2147483646 w 61"/>
              <a:gd name="T35" fmla="*/ 2147483646 h 43"/>
              <a:gd name="T36" fmla="*/ 2147483646 w 61"/>
              <a:gd name="T37" fmla="*/ 2147483646 h 43"/>
              <a:gd name="T38" fmla="*/ 2147483646 w 61"/>
              <a:gd name="T39" fmla="*/ 2147483646 h 43"/>
              <a:gd name="T40" fmla="*/ 2147483646 w 61"/>
              <a:gd name="T41" fmla="*/ 2147483646 h 43"/>
              <a:gd name="T42" fmla="*/ 2147483646 w 61"/>
              <a:gd name="T43" fmla="*/ 2147483646 h 43"/>
              <a:gd name="T44" fmla="*/ 2147483646 w 61"/>
              <a:gd name="T45" fmla="*/ 2147483646 h 43"/>
              <a:gd name="T46" fmla="*/ 2147483646 w 61"/>
              <a:gd name="T47" fmla="*/ 2147483646 h 43"/>
              <a:gd name="T48" fmla="*/ 2147483646 w 61"/>
              <a:gd name="T49" fmla="*/ 2147483646 h 43"/>
              <a:gd name="T50" fmla="*/ 2147483646 w 61"/>
              <a:gd name="T51" fmla="*/ 2147483646 h 43"/>
              <a:gd name="T52" fmla="*/ 2147483646 w 61"/>
              <a:gd name="T53" fmla="*/ 2147483646 h 43"/>
              <a:gd name="T54" fmla="*/ 2147483646 w 61"/>
              <a:gd name="T55" fmla="*/ 2147483646 h 43"/>
              <a:gd name="T56" fmla="*/ 2147483646 w 61"/>
              <a:gd name="T57" fmla="*/ 2147483646 h 43"/>
              <a:gd name="T58" fmla="*/ 2147483646 w 61"/>
              <a:gd name="T59" fmla="*/ 2147483646 h 43"/>
              <a:gd name="T60" fmla="*/ 2147483646 w 61"/>
              <a:gd name="T61" fmla="*/ 2147483646 h 43"/>
              <a:gd name="T62" fmla="*/ 2147483646 w 61"/>
              <a:gd name="T63" fmla="*/ 2147483646 h 43"/>
              <a:gd name="T64" fmla="*/ 2147483646 w 61"/>
              <a:gd name="T65" fmla="*/ 2147483646 h 43"/>
              <a:gd name="T66" fmla="*/ 2147483646 w 61"/>
              <a:gd name="T67" fmla="*/ 2147483646 h 43"/>
              <a:gd name="T68" fmla="*/ 2147483646 w 61"/>
              <a:gd name="T69" fmla="*/ 2147483646 h 43"/>
              <a:gd name="T70" fmla="*/ 2147483646 w 61"/>
              <a:gd name="T71" fmla="*/ 2147483646 h 43"/>
              <a:gd name="T72" fmla="*/ 2147483646 w 61"/>
              <a:gd name="T73" fmla="*/ 2147483646 h 43"/>
              <a:gd name="T74" fmla="*/ 2147483646 w 61"/>
              <a:gd name="T75" fmla="*/ 2147483646 h 43"/>
              <a:gd name="T76" fmla="*/ 2147483646 w 61"/>
              <a:gd name="T77" fmla="*/ 2147483646 h 43"/>
              <a:gd name="T78" fmla="*/ 2147483646 w 61"/>
              <a:gd name="T79" fmla="*/ 2147483646 h 43"/>
              <a:gd name="T80" fmla="*/ 2147483646 w 61"/>
              <a:gd name="T81" fmla="*/ 2147483646 h 43"/>
              <a:gd name="T82" fmla="*/ 2147483646 w 61"/>
              <a:gd name="T83" fmla="*/ 2147483646 h 43"/>
              <a:gd name="T84" fmla="*/ 2147483646 w 61"/>
              <a:gd name="T85" fmla="*/ 2147483646 h 43"/>
              <a:gd name="T86" fmla="*/ 2147483646 w 61"/>
              <a:gd name="T87" fmla="*/ 2147483646 h 43"/>
              <a:gd name="T88" fmla="*/ 2147483646 w 61"/>
              <a:gd name="T89" fmla="*/ 2147483646 h 43"/>
              <a:gd name="T90" fmla="*/ 2147483646 w 61"/>
              <a:gd name="T91" fmla="*/ 2147483646 h 43"/>
              <a:gd name="T92" fmla="*/ 2147483646 w 61"/>
              <a:gd name="T93" fmla="*/ 2147483646 h 43"/>
              <a:gd name="T94" fmla="*/ 2147483646 w 61"/>
              <a:gd name="T95" fmla="*/ 2147483646 h 43"/>
              <a:gd name="T96" fmla="*/ 2147483646 w 61"/>
              <a:gd name="T97" fmla="*/ 2147483646 h 43"/>
              <a:gd name="T98" fmla="*/ 2147483646 w 61"/>
              <a:gd name="T99" fmla="*/ 0 h 43"/>
              <a:gd name="T100" fmla="*/ 2147483646 w 61"/>
              <a:gd name="T101" fmla="*/ 0 h 43"/>
              <a:gd name="T102" fmla="*/ 2147483646 w 61"/>
              <a:gd name="T103" fmla="*/ 0 h 43"/>
              <a:gd name="T104" fmla="*/ 2147483646 w 61"/>
              <a:gd name="T105" fmla="*/ 0 h 43"/>
              <a:gd name="T106" fmla="*/ 2147483646 w 61"/>
              <a:gd name="T107" fmla="*/ 2147483646 h 43"/>
              <a:gd name="T108" fmla="*/ 2147483646 w 61"/>
              <a:gd name="T109" fmla="*/ 2147483646 h 43"/>
              <a:gd name="T110" fmla="*/ 2147483646 w 61"/>
              <a:gd name="T111" fmla="*/ 2147483646 h 43"/>
              <a:gd name="T112" fmla="*/ 2147483646 w 61"/>
              <a:gd name="T113" fmla="*/ 2147483646 h 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1"/>
              <a:gd name="T172" fmla="*/ 0 h 43"/>
              <a:gd name="T173" fmla="*/ 61 w 61"/>
              <a:gd name="T174" fmla="*/ 43 h 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1" h="43">
                <a:moveTo>
                  <a:pt x="12" y="5"/>
                </a:moveTo>
                <a:lnTo>
                  <a:pt x="10" y="6"/>
                </a:lnTo>
                <a:lnTo>
                  <a:pt x="7" y="7"/>
                </a:lnTo>
                <a:lnTo>
                  <a:pt x="5" y="10"/>
                </a:lnTo>
                <a:lnTo>
                  <a:pt x="3" y="11"/>
                </a:lnTo>
                <a:lnTo>
                  <a:pt x="1" y="13"/>
                </a:lnTo>
                <a:lnTo>
                  <a:pt x="1" y="16"/>
                </a:lnTo>
                <a:lnTo>
                  <a:pt x="0" y="18"/>
                </a:lnTo>
                <a:lnTo>
                  <a:pt x="0" y="21"/>
                </a:lnTo>
                <a:lnTo>
                  <a:pt x="0" y="23"/>
                </a:lnTo>
                <a:lnTo>
                  <a:pt x="0" y="25"/>
                </a:lnTo>
                <a:lnTo>
                  <a:pt x="1" y="28"/>
                </a:lnTo>
                <a:lnTo>
                  <a:pt x="3" y="29"/>
                </a:lnTo>
                <a:lnTo>
                  <a:pt x="5" y="32"/>
                </a:lnTo>
                <a:lnTo>
                  <a:pt x="7" y="34"/>
                </a:lnTo>
                <a:lnTo>
                  <a:pt x="8" y="35"/>
                </a:lnTo>
                <a:lnTo>
                  <a:pt x="10" y="38"/>
                </a:lnTo>
                <a:lnTo>
                  <a:pt x="13" y="39"/>
                </a:lnTo>
                <a:lnTo>
                  <a:pt x="15" y="40"/>
                </a:lnTo>
                <a:lnTo>
                  <a:pt x="19" y="41"/>
                </a:lnTo>
                <a:lnTo>
                  <a:pt x="22" y="41"/>
                </a:lnTo>
                <a:lnTo>
                  <a:pt x="26" y="41"/>
                </a:lnTo>
                <a:lnTo>
                  <a:pt x="29" y="43"/>
                </a:lnTo>
                <a:lnTo>
                  <a:pt x="33" y="43"/>
                </a:lnTo>
                <a:lnTo>
                  <a:pt x="36" y="41"/>
                </a:lnTo>
                <a:lnTo>
                  <a:pt x="40" y="41"/>
                </a:lnTo>
                <a:lnTo>
                  <a:pt x="41" y="40"/>
                </a:lnTo>
                <a:lnTo>
                  <a:pt x="45" y="39"/>
                </a:lnTo>
                <a:lnTo>
                  <a:pt x="48" y="38"/>
                </a:lnTo>
                <a:lnTo>
                  <a:pt x="50" y="36"/>
                </a:lnTo>
                <a:lnTo>
                  <a:pt x="54" y="35"/>
                </a:lnTo>
                <a:lnTo>
                  <a:pt x="55" y="33"/>
                </a:lnTo>
                <a:lnTo>
                  <a:pt x="57" y="30"/>
                </a:lnTo>
                <a:lnTo>
                  <a:pt x="57" y="29"/>
                </a:lnTo>
                <a:lnTo>
                  <a:pt x="59" y="27"/>
                </a:lnTo>
                <a:lnTo>
                  <a:pt x="59" y="24"/>
                </a:lnTo>
                <a:lnTo>
                  <a:pt x="61" y="22"/>
                </a:lnTo>
                <a:lnTo>
                  <a:pt x="61" y="19"/>
                </a:lnTo>
                <a:lnTo>
                  <a:pt x="59" y="17"/>
                </a:lnTo>
                <a:lnTo>
                  <a:pt x="59" y="14"/>
                </a:lnTo>
                <a:lnTo>
                  <a:pt x="57" y="12"/>
                </a:lnTo>
                <a:lnTo>
                  <a:pt x="55" y="11"/>
                </a:lnTo>
                <a:lnTo>
                  <a:pt x="54" y="8"/>
                </a:lnTo>
                <a:lnTo>
                  <a:pt x="52" y="7"/>
                </a:lnTo>
                <a:lnTo>
                  <a:pt x="50" y="5"/>
                </a:lnTo>
                <a:lnTo>
                  <a:pt x="47" y="3"/>
                </a:lnTo>
                <a:lnTo>
                  <a:pt x="43" y="2"/>
                </a:lnTo>
                <a:lnTo>
                  <a:pt x="41" y="1"/>
                </a:lnTo>
                <a:lnTo>
                  <a:pt x="38" y="1"/>
                </a:lnTo>
                <a:lnTo>
                  <a:pt x="34" y="0"/>
                </a:lnTo>
                <a:lnTo>
                  <a:pt x="31" y="0"/>
                </a:lnTo>
                <a:lnTo>
                  <a:pt x="27" y="0"/>
                </a:lnTo>
                <a:lnTo>
                  <a:pt x="24" y="0"/>
                </a:lnTo>
                <a:lnTo>
                  <a:pt x="20" y="1"/>
                </a:lnTo>
                <a:lnTo>
                  <a:pt x="17" y="2"/>
                </a:lnTo>
                <a:lnTo>
                  <a:pt x="15" y="3"/>
                </a:lnTo>
                <a:lnTo>
                  <a:pt x="12" y="5"/>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56355" name="Line 36"/>
          <p:cNvSpPr>
            <a:spLocks noChangeShapeType="1"/>
          </p:cNvSpPr>
          <p:nvPr/>
        </p:nvSpPr>
        <p:spPr bwMode="auto">
          <a:xfrm flipH="1">
            <a:off x="4630738" y="2921000"/>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56" name="Line 37"/>
          <p:cNvSpPr>
            <a:spLocks noChangeShapeType="1"/>
          </p:cNvSpPr>
          <p:nvPr/>
        </p:nvSpPr>
        <p:spPr bwMode="auto">
          <a:xfrm flipH="1">
            <a:off x="4602163" y="2935288"/>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57" name="Line 38"/>
          <p:cNvSpPr>
            <a:spLocks noChangeShapeType="1"/>
          </p:cNvSpPr>
          <p:nvPr/>
        </p:nvSpPr>
        <p:spPr bwMode="auto">
          <a:xfrm flipH="1">
            <a:off x="4575175" y="2946400"/>
            <a:ext cx="1588"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58" name="Line 39"/>
          <p:cNvSpPr>
            <a:spLocks noChangeShapeType="1"/>
          </p:cNvSpPr>
          <p:nvPr/>
        </p:nvSpPr>
        <p:spPr bwMode="auto">
          <a:xfrm flipH="1">
            <a:off x="4546600" y="2960688"/>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59" name="Line 40"/>
          <p:cNvSpPr>
            <a:spLocks noChangeShapeType="1"/>
          </p:cNvSpPr>
          <p:nvPr/>
        </p:nvSpPr>
        <p:spPr bwMode="auto">
          <a:xfrm flipH="1">
            <a:off x="4516438" y="2971800"/>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60" name="Line 41"/>
          <p:cNvSpPr>
            <a:spLocks noChangeShapeType="1"/>
          </p:cNvSpPr>
          <p:nvPr/>
        </p:nvSpPr>
        <p:spPr bwMode="auto">
          <a:xfrm flipH="1">
            <a:off x="4487863" y="2986088"/>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61" name="Line 42"/>
          <p:cNvSpPr>
            <a:spLocks noChangeShapeType="1"/>
          </p:cNvSpPr>
          <p:nvPr/>
        </p:nvSpPr>
        <p:spPr bwMode="auto">
          <a:xfrm flipH="1">
            <a:off x="4460875" y="2997200"/>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62" name="Line 43"/>
          <p:cNvSpPr>
            <a:spLocks noChangeShapeType="1"/>
          </p:cNvSpPr>
          <p:nvPr/>
        </p:nvSpPr>
        <p:spPr bwMode="auto">
          <a:xfrm flipH="1">
            <a:off x="4432300" y="3011488"/>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63" name="Line 44"/>
          <p:cNvSpPr>
            <a:spLocks noChangeShapeType="1"/>
          </p:cNvSpPr>
          <p:nvPr/>
        </p:nvSpPr>
        <p:spPr bwMode="auto">
          <a:xfrm flipH="1">
            <a:off x="4405313" y="3022600"/>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64" name="Line 45"/>
          <p:cNvSpPr>
            <a:spLocks noChangeShapeType="1"/>
          </p:cNvSpPr>
          <p:nvPr/>
        </p:nvSpPr>
        <p:spPr bwMode="auto">
          <a:xfrm flipH="1">
            <a:off x="4376738" y="3036888"/>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65" name="Line 46"/>
          <p:cNvSpPr>
            <a:spLocks noChangeShapeType="1"/>
          </p:cNvSpPr>
          <p:nvPr/>
        </p:nvSpPr>
        <p:spPr bwMode="auto">
          <a:xfrm flipH="1">
            <a:off x="4349750" y="3048000"/>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66" name="Line 47"/>
          <p:cNvSpPr>
            <a:spLocks noChangeShapeType="1"/>
          </p:cNvSpPr>
          <p:nvPr/>
        </p:nvSpPr>
        <p:spPr bwMode="auto">
          <a:xfrm flipH="1">
            <a:off x="4322763" y="3062288"/>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67" name="Line 48"/>
          <p:cNvSpPr>
            <a:spLocks noChangeShapeType="1"/>
          </p:cNvSpPr>
          <p:nvPr/>
        </p:nvSpPr>
        <p:spPr bwMode="auto">
          <a:xfrm flipH="1">
            <a:off x="4294188" y="3073400"/>
            <a:ext cx="3175"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68" name="Line 49"/>
          <p:cNvSpPr>
            <a:spLocks noChangeShapeType="1"/>
          </p:cNvSpPr>
          <p:nvPr/>
        </p:nvSpPr>
        <p:spPr bwMode="auto">
          <a:xfrm flipH="1">
            <a:off x="4267200" y="3084513"/>
            <a:ext cx="4763"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69" name="Line 50"/>
          <p:cNvSpPr>
            <a:spLocks noChangeShapeType="1"/>
          </p:cNvSpPr>
          <p:nvPr/>
        </p:nvSpPr>
        <p:spPr bwMode="auto">
          <a:xfrm flipH="1">
            <a:off x="4238625" y="3098800"/>
            <a:ext cx="6350"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70" name="Line 51"/>
          <p:cNvSpPr>
            <a:spLocks noChangeShapeType="1"/>
          </p:cNvSpPr>
          <p:nvPr/>
        </p:nvSpPr>
        <p:spPr bwMode="auto">
          <a:xfrm flipH="1">
            <a:off x="4211638" y="3109913"/>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71" name="Line 52"/>
          <p:cNvSpPr>
            <a:spLocks noChangeShapeType="1"/>
          </p:cNvSpPr>
          <p:nvPr/>
        </p:nvSpPr>
        <p:spPr bwMode="auto">
          <a:xfrm flipH="1">
            <a:off x="4183063" y="3124200"/>
            <a:ext cx="6350"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72" name="Line 53"/>
          <p:cNvSpPr>
            <a:spLocks noChangeShapeType="1"/>
          </p:cNvSpPr>
          <p:nvPr/>
        </p:nvSpPr>
        <p:spPr bwMode="auto">
          <a:xfrm flipH="1">
            <a:off x="4156075" y="3135313"/>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73" name="Line 54"/>
          <p:cNvSpPr>
            <a:spLocks noChangeShapeType="1"/>
          </p:cNvSpPr>
          <p:nvPr/>
        </p:nvSpPr>
        <p:spPr bwMode="auto">
          <a:xfrm flipH="1">
            <a:off x="4127500" y="3149600"/>
            <a:ext cx="6350"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74" name="Line 55"/>
          <p:cNvSpPr>
            <a:spLocks noChangeShapeType="1"/>
          </p:cNvSpPr>
          <p:nvPr/>
        </p:nvSpPr>
        <p:spPr bwMode="auto">
          <a:xfrm flipH="1">
            <a:off x="4100513" y="3160713"/>
            <a:ext cx="1587"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75" name="Line 56"/>
          <p:cNvSpPr>
            <a:spLocks noChangeShapeType="1"/>
          </p:cNvSpPr>
          <p:nvPr/>
        </p:nvSpPr>
        <p:spPr bwMode="auto">
          <a:xfrm flipH="1">
            <a:off x="4071938" y="3171825"/>
            <a:ext cx="6350"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76" name="Line 57"/>
          <p:cNvSpPr>
            <a:spLocks noChangeShapeType="1"/>
          </p:cNvSpPr>
          <p:nvPr/>
        </p:nvSpPr>
        <p:spPr bwMode="auto">
          <a:xfrm flipH="1">
            <a:off x="4044950" y="3186113"/>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77" name="Line 58"/>
          <p:cNvSpPr>
            <a:spLocks noChangeShapeType="1"/>
          </p:cNvSpPr>
          <p:nvPr/>
        </p:nvSpPr>
        <p:spPr bwMode="auto">
          <a:xfrm flipH="1">
            <a:off x="4016375" y="3197225"/>
            <a:ext cx="6350"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78" name="Line 59"/>
          <p:cNvSpPr>
            <a:spLocks noChangeShapeType="1"/>
          </p:cNvSpPr>
          <p:nvPr/>
        </p:nvSpPr>
        <p:spPr bwMode="auto">
          <a:xfrm flipH="1">
            <a:off x="3989388" y="3211513"/>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79" name="Line 60"/>
          <p:cNvSpPr>
            <a:spLocks noChangeShapeType="1"/>
          </p:cNvSpPr>
          <p:nvPr/>
        </p:nvSpPr>
        <p:spPr bwMode="auto">
          <a:xfrm flipH="1">
            <a:off x="3960813" y="3222625"/>
            <a:ext cx="6350"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80" name="Line 61"/>
          <p:cNvSpPr>
            <a:spLocks noChangeShapeType="1"/>
          </p:cNvSpPr>
          <p:nvPr/>
        </p:nvSpPr>
        <p:spPr bwMode="auto">
          <a:xfrm flipH="1">
            <a:off x="3933825" y="3236913"/>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81" name="Line 62"/>
          <p:cNvSpPr>
            <a:spLocks noChangeShapeType="1"/>
          </p:cNvSpPr>
          <p:nvPr/>
        </p:nvSpPr>
        <p:spPr bwMode="auto">
          <a:xfrm flipH="1">
            <a:off x="3905250" y="3248025"/>
            <a:ext cx="3175"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82" name="Line 63"/>
          <p:cNvSpPr>
            <a:spLocks noChangeShapeType="1"/>
          </p:cNvSpPr>
          <p:nvPr/>
        </p:nvSpPr>
        <p:spPr bwMode="auto">
          <a:xfrm flipH="1">
            <a:off x="3878263" y="3262313"/>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83" name="Line 64"/>
          <p:cNvSpPr>
            <a:spLocks noChangeShapeType="1"/>
          </p:cNvSpPr>
          <p:nvPr/>
        </p:nvSpPr>
        <p:spPr bwMode="auto">
          <a:xfrm flipH="1">
            <a:off x="3848100" y="3273425"/>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84" name="Line 65"/>
          <p:cNvSpPr>
            <a:spLocks noChangeShapeType="1"/>
          </p:cNvSpPr>
          <p:nvPr/>
        </p:nvSpPr>
        <p:spPr bwMode="auto">
          <a:xfrm flipH="1">
            <a:off x="3819525" y="3287713"/>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85" name="Line 66"/>
          <p:cNvSpPr>
            <a:spLocks noChangeShapeType="1"/>
          </p:cNvSpPr>
          <p:nvPr/>
        </p:nvSpPr>
        <p:spPr bwMode="auto">
          <a:xfrm flipH="1">
            <a:off x="3792538" y="3298825"/>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86" name="Line 67"/>
          <p:cNvSpPr>
            <a:spLocks noChangeShapeType="1"/>
          </p:cNvSpPr>
          <p:nvPr/>
        </p:nvSpPr>
        <p:spPr bwMode="auto">
          <a:xfrm flipH="1">
            <a:off x="3763963" y="3313113"/>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87" name="Line 68"/>
          <p:cNvSpPr>
            <a:spLocks noChangeShapeType="1"/>
          </p:cNvSpPr>
          <p:nvPr/>
        </p:nvSpPr>
        <p:spPr bwMode="auto">
          <a:xfrm flipH="1">
            <a:off x="3736975" y="3324225"/>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88" name="Line 69"/>
          <p:cNvSpPr>
            <a:spLocks noChangeShapeType="1"/>
          </p:cNvSpPr>
          <p:nvPr/>
        </p:nvSpPr>
        <p:spPr bwMode="auto">
          <a:xfrm flipH="1">
            <a:off x="3708400" y="3338513"/>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89" name="Line 70"/>
          <p:cNvSpPr>
            <a:spLocks noChangeShapeType="1"/>
          </p:cNvSpPr>
          <p:nvPr/>
        </p:nvSpPr>
        <p:spPr bwMode="auto">
          <a:xfrm flipH="1">
            <a:off x="3681413" y="3349625"/>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90" name="Line 71"/>
          <p:cNvSpPr>
            <a:spLocks noChangeShapeType="1"/>
          </p:cNvSpPr>
          <p:nvPr/>
        </p:nvSpPr>
        <p:spPr bwMode="auto">
          <a:xfrm flipH="1">
            <a:off x="3652838" y="3363913"/>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91" name="Line 72"/>
          <p:cNvSpPr>
            <a:spLocks noChangeShapeType="1"/>
          </p:cNvSpPr>
          <p:nvPr/>
        </p:nvSpPr>
        <p:spPr bwMode="auto">
          <a:xfrm flipH="1">
            <a:off x="3625850" y="3375025"/>
            <a:ext cx="3175"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92" name="Line 73"/>
          <p:cNvSpPr>
            <a:spLocks noChangeShapeType="1"/>
          </p:cNvSpPr>
          <p:nvPr/>
        </p:nvSpPr>
        <p:spPr bwMode="auto">
          <a:xfrm flipH="1">
            <a:off x="3597275" y="3386138"/>
            <a:ext cx="6350"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93" name="Line 74"/>
          <p:cNvSpPr>
            <a:spLocks noChangeShapeType="1"/>
          </p:cNvSpPr>
          <p:nvPr/>
        </p:nvSpPr>
        <p:spPr bwMode="auto">
          <a:xfrm flipH="1">
            <a:off x="3570288" y="3400425"/>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94" name="Line 75"/>
          <p:cNvSpPr>
            <a:spLocks noChangeShapeType="1"/>
          </p:cNvSpPr>
          <p:nvPr/>
        </p:nvSpPr>
        <p:spPr bwMode="auto">
          <a:xfrm flipH="1">
            <a:off x="3541713" y="3411538"/>
            <a:ext cx="6350"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95" name="Line 76"/>
          <p:cNvSpPr>
            <a:spLocks noChangeShapeType="1"/>
          </p:cNvSpPr>
          <p:nvPr/>
        </p:nvSpPr>
        <p:spPr bwMode="auto">
          <a:xfrm flipH="1">
            <a:off x="3514725" y="3425825"/>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96" name="Line 77"/>
          <p:cNvSpPr>
            <a:spLocks noChangeShapeType="1"/>
          </p:cNvSpPr>
          <p:nvPr/>
        </p:nvSpPr>
        <p:spPr bwMode="auto">
          <a:xfrm flipH="1">
            <a:off x="3486150" y="3436938"/>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97" name="Line 78"/>
          <p:cNvSpPr>
            <a:spLocks noChangeShapeType="1"/>
          </p:cNvSpPr>
          <p:nvPr/>
        </p:nvSpPr>
        <p:spPr bwMode="auto">
          <a:xfrm flipH="1">
            <a:off x="3459163" y="3451225"/>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98" name="Line 79"/>
          <p:cNvSpPr>
            <a:spLocks noChangeShapeType="1"/>
          </p:cNvSpPr>
          <p:nvPr/>
        </p:nvSpPr>
        <p:spPr bwMode="auto">
          <a:xfrm flipH="1">
            <a:off x="3430588" y="3462338"/>
            <a:ext cx="3175"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399" name="Line 80"/>
          <p:cNvSpPr>
            <a:spLocks noChangeShapeType="1"/>
          </p:cNvSpPr>
          <p:nvPr/>
        </p:nvSpPr>
        <p:spPr bwMode="auto">
          <a:xfrm flipH="1">
            <a:off x="3403600" y="3475038"/>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400" name="Line 81"/>
          <p:cNvSpPr>
            <a:spLocks noChangeShapeType="1"/>
          </p:cNvSpPr>
          <p:nvPr/>
        </p:nvSpPr>
        <p:spPr bwMode="auto">
          <a:xfrm flipH="1">
            <a:off x="3375025" y="3487738"/>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401" name="Line 82"/>
          <p:cNvSpPr>
            <a:spLocks noChangeShapeType="1"/>
          </p:cNvSpPr>
          <p:nvPr/>
        </p:nvSpPr>
        <p:spPr bwMode="auto">
          <a:xfrm flipH="1">
            <a:off x="3348038" y="3498850"/>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402" name="Line 83"/>
          <p:cNvSpPr>
            <a:spLocks noChangeShapeType="1"/>
          </p:cNvSpPr>
          <p:nvPr/>
        </p:nvSpPr>
        <p:spPr bwMode="auto">
          <a:xfrm flipH="1">
            <a:off x="3319463" y="3513138"/>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403" name="Line 84"/>
          <p:cNvSpPr>
            <a:spLocks noChangeShapeType="1"/>
          </p:cNvSpPr>
          <p:nvPr/>
        </p:nvSpPr>
        <p:spPr bwMode="auto">
          <a:xfrm flipH="1">
            <a:off x="3292475" y="3524250"/>
            <a:ext cx="4763"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404" name="Line 85"/>
          <p:cNvSpPr>
            <a:spLocks noChangeShapeType="1"/>
          </p:cNvSpPr>
          <p:nvPr/>
        </p:nvSpPr>
        <p:spPr bwMode="auto">
          <a:xfrm flipH="1">
            <a:off x="3265488" y="3538538"/>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405" name="Line 86"/>
          <p:cNvSpPr>
            <a:spLocks noChangeShapeType="1"/>
          </p:cNvSpPr>
          <p:nvPr/>
        </p:nvSpPr>
        <p:spPr bwMode="auto">
          <a:xfrm flipH="1">
            <a:off x="3236913" y="3549650"/>
            <a:ext cx="3175"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406" name="Freeform 87"/>
          <p:cNvSpPr>
            <a:spLocks/>
          </p:cNvSpPr>
          <p:nvPr/>
        </p:nvSpPr>
        <p:spPr bwMode="auto">
          <a:xfrm>
            <a:off x="3132138" y="3544888"/>
            <a:ext cx="96837" cy="68262"/>
          </a:xfrm>
          <a:custGeom>
            <a:avLst/>
            <a:gdLst>
              <a:gd name="T0" fmla="*/ 2147483646 w 61"/>
              <a:gd name="T1" fmla="*/ 2147483646 h 43"/>
              <a:gd name="T2" fmla="*/ 2147483646 w 61"/>
              <a:gd name="T3" fmla="*/ 2147483646 h 43"/>
              <a:gd name="T4" fmla="*/ 2147483646 w 61"/>
              <a:gd name="T5" fmla="*/ 2147483646 h 43"/>
              <a:gd name="T6" fmla="*/ 2147483646 w 61"/>
              <a:gd name="T7" fmla="*/ 2147483646 h 43"/>
              <a:gd name="T8" fmla="*/ 2147483646 w 61"/>
              <a:gd name="T9" fmla="*/ 2147483646 h 43"/>
              <a:gd name="T10" fmla="*/ 2147483646 w 61"/>
              <a:gd name="T11" fmla="*/ 2147483646 h 43"/>
              <a:gd name="T12" fmla="*/ 2147483646 w 61"/>
              <a:gd name="T13" fmla="*/ 2147483646 h 43"/>
              <a:gd name="T14" fmla="*/ 2147483646 w 61"/>
              <a:gd name="T15" fmla="*/ 2147483646 h 43"/>
              <a:gd name="T16" fmla="*/ 2147483646 w 61"/>
              <a:gd name="T17" fmla="*/ 2147483646 h 43"/>
              <a:gd name="T18" fmla="*/ 2147483646 w 61"/>
              <a:gd name="T19" fmla="*/ 2147483646 h 43"/>
              <a:gd name="T20" fmla="*/ 2147483646 w 61"/>
              <a:gd name="T21" fmla="*/ 2147483646 h 43"/>
              <a:gd name="T22" fmla="*/ 2147483646 w 61"/>
              <a:gd name="T23" fmla="*/ 2147483646 h 43"/>
              <a:gd name="T24" fmla="*/ 2147483646 w 61"/>
              <a:gd name="T25" fmla="*/ 2147483646 h 43"/>
              <a:gd name="T26" fmla="*/ 2147483646 w 61"/>
              <a:gd name="T27" fmla="*/ 2147483646 h 43"/>
              <a:gd name="T28" fmla="*/ 2147483646 w 61"/>
              <a:gd name="T29" fmla="*/ 2147483646 h 43"/>
              <a:gd name="T30" fmla="*/ 2147483646 w 61"/>
              <a:gd name="T31" fmla="*/ 2147483646 h 43"/>
              <a:gd name="T32" fmla="*/ 2147483646 w 61"/>
              <a:gd name="T33" fmla="*/ 2147483646 h 43"/>
              <a:gd name="T34" fmla="*/ 2147483646 w 61"/>
              <a:gd name="T35" fmla="*/ 2147483646 h 43"/>
              <a:gd name="T36" fmla="*/ 2147483646 w 61"/>
              <a:gd name="T37" fmla="*/ 2147483646 h 43"/>
              <a:gd name="T38" fmla="*/ 2147483646 w 61"/>
              <a:gd name="T39" fmla="*/ 2147483646 h 43"/>
              <a:gd name="T40" fmla="*/ 2147483646 w 61"/>
              <a:gd name="T41" fmla="*/ 2147483646 h 43"/>
              <a:gd name="T42" fmla="*/ 2147483646 w 61"/>
              <a:gd name="T43" fmla="*/ 2147483646 h 43"/>
              <a:gd name="T44" fmla="*/ 2147483646 w 61"/>
              <a:gd name="T45" fmla="*/ 2147483646 h 43"/>
              <a:gd name="T46" fmla="*/ 2147483646 w 61"/>
              <a:gd name="T47" fmla="*/ 2147483646 h 43"/>
              <a:gd name="T48" fmla="*/ 2147483646 w 61"/>
              <a:gd name="T49" fmla="*/ 2147483646 h 43"/>
              <a:gd name="T50" fmla="*/ 2147483646 w 61"/>
              <a:gd name="T51" fmla="*/ 2147483646 h 43"/>
              <a:gd name="T52" fmla="*/ 2147483646 w 61"/>
              <a:gd name="T53" fmla="*/ 2147483646 h 43"/>
              <a:gd name="T54" fmla="*/ 2147483646 w 61"/>
              <a:gd name="T55" fmla="*/ 2147483646 h 43"/>
              <a:gd name="T56" fmla="*/ 2147483646 w 61"/>
              <a:gd name="T57" fmla="*/ 2147483646 h 43"/>
              <a:gd name="T58" fmla="*/ 2147483646 w 61"/>
              <a:gd name="T59" fmla="*/ 2147483646 h 43"/>
              <a:gd name="T60" fmla="*/ 2147483646 w 61"/>
              <a:gd name="T61" fmla="*/ 2147483646 h 43"/>
              <a:gd name="T62" fmla="*/ 2147483646 w 61"/>
              <a:gd name="T63" fmla="*/ 2147483646 h 43"/>
              <a:gd name="T64" fmla="*/ 0 w 61"/>
              <a:gd name="T65" fmla="*/ 2147483646 h 43"/>
              <a:gd name="T66" fmla="*/ 0 w 61"/>
              <a:gd name="T67" fmla="*/ 2147483646 h 43"/>
              <a:gd name="T68" fmla="*/ 0 w 61"/>
              <a:gd name="T69" fmla="*/ 2147483646 h 43"/>
              <a:gd name="T70" fmla="*/ 2147483646 w 61"/>
              <a:gd name="T71" fmla="*/ 2147483646 h 43"/>
              <a:gd name="T72" fmla="*/ 2147483646 w 61"/>
              <a:gd name="T73" fmla="*/ 2147483646 h 43"/>
              <a:gd name="T74" fmla="*/ 2147483646 w 61"/>
              <a:gd name="T75" fmla="*/ 2147483646 h 43"/>
              <a:gd name="T76" fmla="*/ 2147483646 w 61"/>
              <a:gd name="T77" fmla="*/ 2147483646 h 43"/>
              <a:gd name="T78" fmla="*/ 2147483646 w 61"/>
              <a:gd name="T79" fmla="*/ 2147483646 h 43"/>
              <a:gd name="T80" fmla="*/ 2147483646 w 61"/>
              <a:gd name="T81" fmla="*/ 2147483646 h 43"/>
              <a:gd name="T82" fmla="*/ 2147483646 w 61"/>
              <a:gd name="T83" fmla="*/ 2147483646 h 43"/>
              <a:gd name="T84" fmla="*/ 2147483646 w 61"/>
              <a:gd name="T85" fmla="*/ 2147483646 h 43"/>
              <a:gd name="T86" fmla="*/ 2147483646 w 61"/>
              <a:gd name="T87" fmla="*/ 2147483646 h 43"/>
              <a:gd name="T88" fmla="*/ 2147483646 w 61"/>
              <a:gd name="T89" fmla="*/ 2147483646 h 43"/>
              <a:gd name="T90" fmla="*/ 2147483646 w 61"/>
              <a:gd name="T91" fmla="*/ 2147483646 h 43"/>
              <a:gd name="T92" fmla="*/ 2147483646 w 61"/>
              <a:gd name="T93" fmla="*/ 0 h 43"/>
              <a:gd name="T94" fmla="*/ 2147483646 w 61"/>
              <a:gd name="T95" fmla="*/ 0 h 43"/>
              <a:gd name="T96" fmla="*/ 2147483646 w 61"/>
              <a:gd name="T97" fmla="*/ 0 h 43"/>
              <a:gd name="T98" fmla="*/ 2147483646 w 61"/>
              <a:gd name="T99" fmla="*/ 2147483646 h 43"/>
              <a:gd name="T100" fmla="*/ 2147483646 w 61"/>
              <a:gd name="T101" fmla="*/ 2147483646 h 43"/>
              <a:gd name="T102" fmla="*/ 2147483646 w 61"/>
              <a:gd name="T103" fmla="*/ 2147483646 h 43"/>
              <a:gd name="T104" fmla="*/ 2147483646 w 61"/>
              <a:gd name="T105" fmla="*/ 2147483646 h 43"/>
              <a:gd name="T106" fmla="*/ 2147483646 w 61"/>
              <a:gd name="T107" fmla="*/ 2147483646 h 43"/>
              <a:gd name="T108" fmla="*/ 2147483646 w 61"/>
              <a:gd name="T109" fmla="*/ 2147483646 h 43"/>
              <a:gd name="T110" fmla="*/ 2147483646 w 61"/>
              <a:gd name="T111" fmla="*/ 2147483646 h 43"/>
              <a:gd name="T112" fmla="*/ 2147483646 w 61"/>
              <a:gd name="T113" fmla="*/ 2147483646 h 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1"/>
              <a:gd name="T172" fmla="*/ 0 h 43"/>
              <a:gd name="T173" fmla="*/ 61 w 61"/>
              <a:gd name="T174" fmla="*/ 43 h 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1" h="43">
                <a:moveTo>
                  <a:pt x="56" y="10"/>
                </a:moveTo>
                <a:lnTo>
                  <a:pt x="57" y="12"/>
                </a:lnTo>
                <a:lnTo>
                  <a:pt x="59" y="14"/>
                </a:lnTo>
                <a:lnTo>
                  <a:pt x="59" y="16"/>
                </a:lnTo>
                <a:lnTo>
                  <a:pt x="59" y="18"/>
                </a:lnTo>
                <a:lnTo>
                  <a:pt x="61" y="21"/>
                </a:lnTo>
                <a:lnTo>
                  <a:pt x="61" y="23"/>
                </a:lnTo>
                <a:lnTo>
                  <a:pt x="59" y="25"/>
                </a:lnTo>
                <a:lnTo>
                  <a:pt x="59" y="28"/>
                </a:lnTo>
                <a:lnTo>
                  <a:pt x="57" y="30"/>
                </a:lnTo>
                <a:lnTo>
                  <a:pt x="56" y="32"/>
                </a:lnTo>
                <a:lnTo>
                  <a:pt x="54" y="34"/>
                </a:lnTo>
                <a:lnTo>
                  <a:pt x="52" y="35"/>
                </a:lnTo>
                <a:lnTo>
                  <a:pt x="49" y="38"/>
                </a:lnTo>
                <a:lnTo>
                  <a:pt x="47" y="39"/>
                </a:lnTo>
                <a:lnTo>
                  <a:pt x="43" y="40"/>
                </a:lnTo>
                <a:lnTo>
                  <a:pt x="40" y="41"/>
                </a:lnTo>
                <a:lnTo>
                  <a:pt x="36" y="41"/>
                </a:lnTo>
                <a:lnTo>
                  <a:pt x="33" y="43"/>
                </a:lnTo>
                <a:lnTo>
                  <a:pt x="31" y="43"/>
                </a:lnTo>
                <a:lnTo>
                  <a:pt x="28" y="43"/>
                </a:lnTo>
                <a:lnTo>
                  <a:pt x="24" y="41"/>
                </a:lnTo>
                <a:lnTo>
                  <a:pt x="21" y="41"/>
                </a:lnTo>
                <a:lnTo>
                  <a:pt x="17" y="40"/>
                </a:lnTo>
                <a:lnTo>
                  <a:pt x="14" y="39"/>
                </a:lnTo>
                <a:lnTo>
                  <a:pt x="12" y="38"/>
                </a:lnTo>
                <a:lnTo>
                  <a:pt x="8" y="36"/>
                </a:lnTo>
                <a:lnTo>
                  <a:pt x="7" y="34"/>
                </a:lnTo>
                <a:lnTo>
                  <a:pt x="5" y="33"/>
                </a:lnTo>
                <a:lnTo>
                  <a:pt x="3" y="30"/>
                </a:lnTo>
                <a:lnTo>
                  <a:pt x="1" y="28"/>
                </a:lnTo>
                <a:lnTo>
                  <a:pt x="1" y="25"/>
                </a:lnTo>
                <a:lnTo>
                  <a:pt x="0" y="24"/>
                </a:lnTo>
                <a:lnTo>
                  <a:pt x="0" y="22"/>
                </a:lnTo>
                <a:lnTo>
                  <a:pt x="0" y="19"/>
                </a:lnTo>
                <a:lnTo>
                  <a:pt x="1" y="17"/>
                </a:lnTo>
                <a:lnTo>
                  <a:pt x="1" y="14"/>
                </a:lnTo>
                <a:lnTo>
                  <a:pt x="3" y="12"/>
                </a:lnTo>
                <a:lnTo>
                  <a:pt x="5" y="10"/>
                </a:lnTo>
                <a:lnTo>
                  <a:pt x="7" y="8"/>
                </a:lnTo>
                <a:lnTo>
                  <a:pt x="8" y="6"/>
                </a:lnTo>
                <a:lnTo>
                  <a:pt x="10" y="5"/>
                </a:lnTo>
                <a:lnTo>
                  <a:pt x="14" y="3"/>
                </a:lnTo>
                <a:lnTo>
                  <a:pt x="17" y="2"/>
                </a:lnTo>
                <a:lnTo>
                  <a:pt x="21" y="1"/>
                </a:lnTo>
                <a:lnTo>
                  <a:pt x="22" y="1"/>
                </a:lnTo>
                <a:lnTo>
                  <a:pt x="26" y="0"/>
                </a:lnTo>
                <a:lnTo>
                  <a:pt x="29" y="0"/>
                </a:lnTo>
                <a:lnTo>
                  <a:pt x="33" y="0"/>
                </a:lnTo>
                <a:lnTo>
                  <a:pt x="36" y="1"/>
                </a:lnTo>
                <a:lnTo>
                  <a:pt x="40" y="1"/>
                </a:lnTo>
                <a:lnTo>
                  <a:pt x="43" y="2"/>
                </a:lnTo>
                <a:lnTo>
                  <a:pt x="45" y="3"/>
                </a:lnTo>
                <a:lnTo>
                  <a:pt x="49" y="5"/>
                </a:lnTo>
                <a:lnTo>
                  <a:pt x="50" y="6"/>
                </a:lnTo>
                <a:lnTo>
                  <a:pt x="54" y="8"/>
                </a:lnTo>
                <a:lnTo>
                  <a:pt x="56" y="1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56407" name="Freeform 88"/>
          <p:cNvSpPr>
            <a:spLocks/>
          </p:cNvSpPr>
          <p:nvPr/>
        </p:nvSpPr>
        <p:spPr bwMode="auto">
          <a:xfrm>
            <a:off x="1941513" y="3906838"/>
            <a:ext cx="2486025" cy="3175"/>
          </a:xfrm>
          <a:custGeom>
            <a:avLst/>
            <a:gdLst>
              <a:gd name="T0" fmla="*/ 0 w 1566"/>
              <a:gd name="T1" fmla="*/ 2147483646 h 2"/>
              <a:gd name="T2" fmla="*/ 2147483646 w 1566"/>
              <a:gd name="T3" fmla="*/ 2147483646 h 2"/>
              <a:gd name="T4" fmla="*/ 2147483646 w 1566"/>
              <a:gd name="T5" fmla="*/ 2147483646 h 2"/>
              <a:gd name="T6" fmla="*/ 2147483646 w 1566"/>
              <a:gd name="T7" fmla="*/ 0 h 2"/>
              <a:gd name="T8" fmla="*/ 2147483646 w 1566"/>
              <a:gd name="T9" fmla="*/ 0 h 2"/>
              <a:gd name="T10" fmla="*/ 0 60000 65536"/>
              <a:gd name="T11" fmla="*/ 0 60000 65536"/>
              <a:gd name="T12" fmla="*/ 0 60000 65536"/>
              <a:gd name="T13" fmla="*/ 0 60000 65536"/>
              <a:gd name="T14" fmla="*/ 0 60000 65536"/>
              <a:gd name="T15" fmla="*/ 0 w 1566"/>
              <a:gd name="T16" fmla="*/ 0 h 2"/>
              <a:gd name="T17" fmla="*/ 1566 w 1566"/>
              <a:gd name="T18" fmla="*/ 2 h 2"/>
            </a:gdLst>
            <a:ahLst/>
            <a:cxnLst>
              <a:cxn ang="T10">
                <a:pos x="T0" y="T1"/>
              </a:cxn>
              <a:cxn ang="T11">
                <a:pos x="T2" y="T3"/>
              </a:cxn>
              <a:cxn ang="T12">
                <a:pos x="T4" y="T5"/>
              </a:cxn>
              <a:cxn ang="T13">
                <a:pos x="T6" y="T7"/>
              </a:cxn>
              <a:cxn ang="T14">
                <a:pos x="T8" y="T9"/>
              </a:cxn>
            </a:cxnLst>
            <a:rect l="T15" t="T16" r="T17" b="T18"/>
            <a:pathLst>
              <a:path w="1566" h="2">
                <a:moveTo>
                  <a:pt x="0" y="2"/>
                </a:moveTo>
                <a:lnTo>
                  <a:pt x="783" y="2"/>
                </a:lnTo>
                <a:lnTo>
                  <a:pt x="783" y="1"/>
                </a:lnTo>
                <a:lnTo>
                  <a:pt x="783" y="0"/>
                </a:lnTo>
                <a:lnTo>
                  <a:pt x="1566"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56408" name="Rectangle 89"/>
          <p:cNvSpPr>
            <a:spLocks noChangeArrowheads="1"/>
          </p:cNvSpPr>
          <p:nvPr/>
        </p:nvSpPr>
        <p:spPr bwMode="auto">
          <a:xfrm>
            <a:off x="2405063" y="3668713"/>
            <a:ext cx="123031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0000"/>
                </a:solidFill>
                <a:latin typeface="Arial Narrow" panose="020B0606020202030204" pitchFamily="34" charset="0"/>
              </a:rPr>
              <a:t>enterItem(upc, qty)</a:t>
            </a:r>
            <a:endParaRPr lang="en-US" altLang="en-US" sz="1400">
              <a:latin typeface="Arial Narrow" panose="020B0606020202030204" pitchFamily="34" charset="0"/>
            </a:endParaRPr>
          </a:p>
        </p:txBody>
      </p:sp>
      <p:sp>
        <p:nvSpPr>
          <p:cNvPr id="56409" name="Rectangle 90"/>
          <p:cNvSpPr>
            <a:spLocks noChangeArrowheads="1"/>
          </p:cNvSpPr>
          <p:nvPr/>
        </p:nvSpPr>
        <p:spPr bwMode="auto">
          <a:xfrm>
            <a:off x="4427538" y="3724275"/>
            <a:ext cx="1249362" cy="365125"/>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56410" name="Rectangle 91"/>
          <p:cNvSpPr>
            <a:spLocks noChangeArrowheads="1"/>
          </p:cNvSpPr>
          <p:nvPr/>
        </p:nvSpPr>
        <p:spPr bwMode="auto">
          <a:xfrm>
            <a:off x="4772025" y="3827463"/>
            <a:ext cx="4365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u="sng">
                <a:solidFill>
                  <a:srgbClr val="000000"/>
                </a:solidFill>
                <a:latin typeface="Arial Narrow" panose="020B0606020202030204" pitchFamily="34" charset="0"/>
              </a:rPr>
              <a:t>:POST</a:t>
            </a:r>
            <a:endParaRPr lang="en-US" altLang="en-US" sz="1400">
              <a:latin typeface="Arial Narrow" panose="020B0606020202030204" pitchFamily="34" charset="0"/>
            </a:endParaRPr>
          </a:p>
        </p:txBody>
      </p:sp>
      <p:sp>
        <p:nvSpPr>
          <p:cNvPr id="56411" name="Rectangle 92"/>
          <p:cNvSpPr>
            <a:spLocks noChangeArrowheads="1"/>
          </p:cNvSpPr>
          <p:nvPr/>
        </p:nvSpPr>
        <p:spPr bwMode="auto">
          <a:xfrm>
            <a:off x="3803650" y="2774950"/>
            <a:ext cx="1455738" cy="255588"/>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56412" name="Rectangle 93"/>
          <p:cNvSpPr>
            <a:spLocks noChangeArrowheads="1"/>
          </p:cNvSpPr>
          <p:nvPr/>
        </p:nvSpPr>
        <p:spPr bwMode="auto">
          <a:xfrm>
            <a:off x="3894138" y="2838450"/>
            <a:ext cx="8270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0000"/>
                </a:solidFill>
                <a:latin typeface="Arial Narrow" panose="020B0606020202030204" pitchFamily="34" charset="0"/>
              </a:rPr>
              <a:t>by Controller</a:t>
            </a:r>
            <a:endParaRPr lang="en-US" altLang="en-US" sz="1400">
              <a:latin typeface="Arial Narrow" panose="020B0606020202030204" pitchFamily="34" charset="0"/>
            </a:endParaRPr>
          </a:p>
        </p:txBody>
      </p:sp>
      <p:sp>
        <p:nvSpPr>
          <p:cNvPr id="56413" name="Freeform 94"/>
          <p:cNvSpPr>
            <a:spLocks/>
          </p:cNvSpPr>
          <p:nvPr/>
        </p:nvSpPr>
        <p:spPr bwMode="auto">
          <a:xfrm>
            <a:off x="5126038" y="2774950"/>
            <a:ext cx="133350" cy="65088"/>
          </a:xfrm>
          <a:custGeom>
            <a:avLst/>
            <a:gdLst>
              <a:gd name="T0" fmla="*/ 0 w 84"/>
              <a:gd name="T1" fmla="*/ 0 h 41"/>
              <a:gd name="T2" fmla="*/ 2147483646 w 84"/>
              <a:gd name="T3" fmla="*/ 2147483646 h 41"/>
              <a:gd name="T4" fmla="*/ 2147483646 w 84"/>
              <a:gd name="T5" fmla="*/ 0 h 41"/>
              <a:gd name="T6" fmla="*/ 0 w 84"/>
              <a:gd name="T7" fmla="*/ 0 h 41"/>
              <a:gd name="T8" fmla="*/ 0 60000 65536"/>
              <a:gd name="T9" fmla="*/ 0 60000 65536"/>
              <a:gd name="T10" fmla="*/ 0 60000 65536"/>
              <a:gd name="T11" fmla="*/ 0 60000 65536"/>
              <a:gd name="T12" fmla="*/ 0 w 84"/>
              <a:gd name="T13" fmla="*/ 0 h 41"/>
              <a:gd name="T14" fmla="*/ 84 w 84"/>
              <a:gd name="T15" fmla="*/ 41 h 41"/>
            </a:gdLst>
            <a:ahLst/>
            <a:cxnLst>
              <a:cxn ang="T8">
                <a:pos x="T0" y="T1"/>
              </a:cxn>
              <a:cxn ang="T9">
                <a:pos x="T2" y="T3"/>
              </a:cxn>
              <a:cxn ang="T10">
                <a:pos x="T4" y="T5"/>
              </a:cxn>
              <a:cxn ang="T11">
                <a:pos x="T6" y="T7"/>
              </a:cxn>
            </a:cxnLst>
            <a:rect l="T12" t="T13" r="T14" b="T15"/>
            <a:pathLst>
              <a:path w="84" h="41">
                <a:moveTo>
                  <a:pt x="0" y="0"/>
                </a:moveTo>
                <a:lnTo>
                  <a:pt x="84" y="41"/>
                </a:lnTo>
                <a:lnTo>
                  <a:pt x="84" y="0"/>
                </a:lnTo>
                <a:lnTo>
                  <a:pt x="0" y="0"/>
                </a:lnTo>
                <a:close/>
              </a:path>
            </a:pathLst>
          </a:custGeom>
          <a:solidFill>
            <a:srgbClr val="FFFFFF"/>
          </a:solidFill>
          <a:ln w="7938">
            <a:solidFill>
              <a:srgbClr val="FFFFFF"/>
            </a:solidFill>
            <a:prstDash val="solid"/>
            <a:round/>
            <a:headEnd/>
            <a:tailEnd/>
          </a:ln>
        </p:spPr>
        <p:txBody>
          <a:bodyPr/>
          <a:lstStyle/>
          <a:p>
            <a:endParaRPr lang="en-GB"/>
          </a:p>
        </p:txBody>
      </p:sp>
      <p:sp>
        <p:nvSpPr>
          <p:cNvPr id="56414" name="Freeform 95"/>
          <p:cNvSpPr>
            <a:spLocks/>
          </p:cNvSpPr>
          <p:nvPr/>
        </p:nvSpPr>
        <p:spPr bwMode="auto">
          <a:xfrm>
            <a:off x="5126038" y="2774950"/>
            <a:ext cx="133350" cy="65088"/>
          </a:xfrm>
          <a:custGeom>
            <a:avLst/>
            <a:gdLst>
              <a:gd name="T0" fmla="*/ 2147483646 w 84"/>
              <a:gd name="T1" fmla="*/ 2147483646 h 41"/>
              <a:gd name="T2" fmla="*/ 0 w 84"/>
              <a:gd name="T3" fmla="*/ 0 h 41"/>
              <a:gd name="T4" fmla="*/ 0 w 84"/>
              <a:gd name="T5" fmla="*/ 2147483646 h 41"/>
              <a:gd name="T6" fmla="*/ 2147483646 w 84"/>
              <a:gd name="T7" fmla="*/ 2147483646 h 41"/>
              <a:gd name="T8" fmla="*/ 0 60000 65536"/>
              <a:gd name="T9" fmla="*/ 0 60000 65536"/>
              <a:gd name="T10" fmla="*/ 0 60000 65536"/>
              <a:gd name="T11" fmla="*/ 0 60000 65536"/>
              <a:gd name="T12" fmla="*/ 0 w 84"/>
              <a:gd name="T13" fmla="*/ 0 h 41"/>
              <a:gd name="T14" fmla="*/ 84 w 84"/>
              <a:gd name="T15" fmla="*/ 41 h 41"/>
            </a:gdLst>
            <a:ahLst/>
            <a:cxnLst>
              <a:cxn ang="T8">
                <a:pos x="T0" y="T1"/>
              </a:cxn>
              <a:cxn ang="T9">
                <a:pos x="T2" y="T3"/>
              </a:cxn>
              <a:cxn ang="T10">
                <a:pos x="T4" y="T5"/>
              </a:cxn>
              <a:cxn ang="T11">
                <a:pos x="T6" y="T7"/>
              </a:cxn>
            </a:cxnLst>
            <a:rect l="T12" t="T13" r="T14" b="T15"/>
            <a:pathLst>
              <a:path w="84" h="41">
                <a:moveTo>
                  <a:pt x="84" y="41"/>
                </a:moveTo>
                <a:lnTo>
                  <a:pt x="0" y="0"/>
                </a:lnTo>
                <a:lnTo>
                  <a:pt x="0" y="41"/>
                </a:lnTo>
                <a:lnTo>
                  <a:pt x="84" y="41"/>
                </a:lnTo>
                <a:close/>
              </a:path>
            </a:pathLst>
          </a:custGeom>
          <a:solidFill>
            <a:srgbClr val="000000"/>
          </a:solidFill>
          <a:ln w="7938">
            <a:solidFill>
              <a:srgbClr val="000000"/>
            </a:solidFill>
            <a:prstDash val="solid"/>
            <a:round/>
            <a:headEnd/>
            <a:tailEnd/>
          </a:ln>
        </p:spPr>
        <p:txBody>
          <a:bodyPr/>
          <a:lstStyle/>
          <a:p>
            <a:endParaRPr lang="en-GB"/>
          </a:p>
        </p:txBody>
      </p:sp>
      <p:sp>
        <p:nvSpPr>
          <p:cNvPr id="56415" name="Line 96"/>
          <p:cNvSpPr>
            <a:spLocks noChangeShapeType="1"/>
          </p:cNvSpPr>
          <p:nvPr/>
        </p:nvSpPr>
        <p:spPr bwMode="auto">
          <a:xfrm>
            <a:off x="4011613" y="3724275"/>
            <a:ext cx="204787"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6416" name="Freeform 97"/>
          <p:cNvSpPr>
            <a:spLocks/>
          </p:cNvSpPr>
          <p:nvPr/>
        </p:nvSpPr>
        <p:spPr bwMode="auto">
          <a:xfrm>
            <a:off x="4208463" y="3695700"/>
            <a:ext cx="115887" cy="55563"/>
          </a:xfrm>
          <a:custGeom>
            <a:avLst/>
            <a:gdLst>
              <a:gd name="T0" fmla="*/ 0 w 73"/>
              <a:gd name="T1" fmla="*/ 2147483646 h 35"/>
              <a:gd name="T2" fmla="*/ 2147483646 w 73"/>
              <a:gd name="T3" fmla="*/ 2147483646 h 35"/>
              <a:gd name="T4" fmla="*/ 0 w 73"/>
              <a:gd name="T5" fmla="*/ 0 h 35"/>
              <a:gd name="T6" fmla="*/ 0 w 73"/>
              <a:gd name="T7" fmla="*/ 2147483646 h 35"/>
              <a:gd name="T8" fmla="*/ 0 60000 65536"/>
              <a:gd name="T9" fmla="*/ 0 60000 65536"/>
              <a:gd name="T10" fmla="*/ 0 60000 65536"/>
              <a:gd name="T11" fmla="*/ 0 60000 65536"/>
              <a:gd name="T12" fmla="*/ 0 w 73"/>
              <a:gd name="T13" fmla="*/ 0 h 35"/>
              <a:gd name="T14" fmla="*/ 73 w 73"/>
              <a:gd name="T15" fmla="*/ 35 h 35"/>
            </a:gdLst>
            <a:ahLst/>
            <a:cxnLst>
              <a:cxn ang="T8">
                <a:pos x="T0" y="T1"/>
              </a:cxn>
              <a:cxn ang="T9">
                <a:pos x="T2" y="T3"/>
              </a:cxn>
              <a:cxn ang="T10">
                <a:pos x="T4" y="T5"/>
              </a:cxn>
              <a:cxn ang="T11">
                <a:pos x="T6" y="T7"/>
              </a:cxn>
            </a:cxnLst>
            <a:rect l="T12" t="T13" r="T14" b="T15"/>
            <a:pathLst>
              <a:path w="73" h="35">
                <a:moveTo>
                  <a:pt x="0" y="35"/>
                </a:moveTo>
                <a:lnTo>
                  <a:pt x="73" y="18"/>
                </a:lnTo>
                <a:lnTo>
                  <a:pt x="0" y="0"/>
                </a:lnTo>
                <a:lnTo>
                  <a:pt x="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381000"/>
            <a:ext cx="7772400" cy="533400"/>
          </a:xfrm>
        </p:spPr>
        <p:txBody>
          <a:bodyPr/>
          <a:lstStyle/>
          <a:p>
            <a:pPr eaLnBrk="1" fontAlgn="auto" hangingPunct="1">
              <a:spcAft>
                <a:spcPts val="0"/>
              </a:spcAft>
              <a:defRPr/>
            </a:pPr>
            <a:r>
              <a:rPr lang="en-US" sz="2800" dirty="0"/>
              <a:t>Designing a solution</a:t>
            </a:r>
            <a:endParaRPr lang="en-US" dirty="0"/>
          </a:p>
        </p:txBody>
      </p:sp>
      <p:sp>
        <p:nvSpPr>
          <p:cNvPr id="54275" name="Rectangle 3"/>
          <p:cNvSpPr>
            <a:spLocks noGrp="1" noChangeArrowheads="1"/>
          </p:cNvSpPr>
          <p:nvPr>
            <p:ph idx="1"/>
          </p:nvPr>
        </p:nvSpPr>
        <p:spPr>
          <a:xfrm>
            <a:off x="685800" y="990600"/>
            <a:ext cx="7772400" cy="4876800"/>
          </a:xfrm>
        </p:spPr>
        <p:txBody>
          <a:bodyPr/>
          <a:lstStyle/>
          <a:p>
            <a:pPr eaLnBrk="1" hangingPunct="1">
              <a:defRPr/>
            </a:pPr>
            <a:r>
              <a:rPr lang="en-US" dirty="0"/>
              <a:t>Making a New Sale</a:t>
            </a:r>
            <a:endParaRPr lang="en-US" sz="1800" dirty="0"/>
          </a:p>
          <a:p>
            <a:pPr lvl="1" eaLnBrk="1" hangingPunct="1">
              <a:defRPr/>
            </a:pPr>
            <a:r>
              <a:rPr lang="en-US" dirty="0"/>
              <a:t>Two of the contract post-conditions state:</a:t>
            </a:r>
          </a:p>
          <a:p>
            <a:pPr marL="1087438" lvl="2" indent="-457200" eaLnBrk="1" hangingPunct="1">
              <a:buFont typeface="+mj-lt"/>
              <a:buAutoNum type="arabicPeriod"/>
              <a:defRPr/>
            </a:pPr>
            <a:r>
              <a:rPr lang="en-US" dirty="0"/>
              <a:t>If a new sale, a Sale was created (instance creation).</a:t>
            </a:r>
          </a:p>
          <a:p>
            <a:pPr marL="1087438" lvl="2" indent="-457200" eaLnBrk="1" hangingPunct="1">
              <a:buFont typeface="+mj-lt"/>
              <a:buAutoNum type="arabicPeriod"/>
              <a:defRPr/>
            </a:pPr>
            <a:r>
              <a:rPr lang="en-US" dirty="0"/>
              <a:t>If a new sale, the Sale was associated with the POST.</a:t>
            </a:r>
          </a:p>
          <a:p>
            <a:pPr lvl="1" eaLnBrk="1" hangingPunct="1">
              <a:defRPr/>
            </a:pPr>
            <a:r>
              <a:rPr lang="en-US" dirty="0"/>
              <a:t>Analyzing the conceptual model reveals that a </a:t>
            </a:r>
            <a:r>
              <a:rPr lang="en-US" i="1" dirty="0"/>
              <a:t>POST</a:t>
            </a:r>
            <a:r>
              <a:rPr lang="en-US" dirty="0"/>
              <a:t> may be thought of as recording a sale; thus, </a:t>
            </a:r>
            <a:r>
              <a:rPr lang="en-US" i="1" dirty="0"/>
              <a:t>POST</a:t>
            </a:r>
            <a:r>
              <a:rPr lang="en-US" dirty="0"/>
              <a:t> is a reasonable candidate for creating a sale.</a:t>
            </a:r>
          </a:p>
          <a:p>
            <a:pPr lvl="1" eaLnBrk="1" hangingPunct="1">
              <a:defRPr/>
            </a:pPr>
            <a:r>
              <a:rPr lang="en-US" dirty="0"/>
              <a:t>By having the </a:t>
            </a:r>
            <a:r>
              <a:rPr lang="en-US" i="1" dirty="0"/>
              <a:t>POST</a:t>
            </a:r>
            <a:r>
              <a:rPr lang="en-US" dirty="0"/>
              <a:t> create the </a:t>
            </a:r>
            <a:r>
              <a:rPr lang="en-US" i="1" dirty="0"/>
              <a:t>Sale</a:t>
            </a:r>
            <a:r>
              <a:rPr lang="en-US" dirty="0"/>
              <a:t>, the </a:t>
            </a:r>
            <a:r>
              <a:rPr lang="en-US" i="1" dirty="0"/>
              <a:t>POST</a:t>
            </a:r>
            <a:r>
              <a:rPr lang="en-US" dirty="0"/>
              <a:t> can be easily associated with it over time.</a:t>
            </a:r>
            <a:endParaRPr lang="en-US" sz="1600" dirty="0"/>
          </a:p>
          <a:p>
            <a:pPr lvl="1" eaLnBrk="1" hangingPunct="1">
              <a:defRPr/>
            </a:pPr>
            <a:endParaRPr lang="en-US" sz="1600" dirty="0"/>
          </a:p>
          <a:p>
            <a:pPr lvl="2" eaLnBrk="1" hangingPunct="1">
              <a:defRPr/>
            </a:pPr>
            <a:endParaRPr lang="en-US" sz="1600" i="1" dirty="0"/>
          </a:p>
          <a:p>
            <a:pPr lvl="1" eaLnBrk="1" hangingPunct="1">
              <a:defRPr/>
            </a:pPr>
            <a:endParaRPr lang="en-US" sz="1600" i="1" dirty="0"/>
          </a:p>
          <a:p>
            <a:pPr lvl="1" eaLnBrk="1" hangingPunct="1">
              <a:defRPr/>
            </a:pPr>
            <a:endParaRPr lang="en-US" sz="1600" dirty="0"/>
          </a:p>
          <a:p>
            <a:pPr lvl="1" eaLnBrk="1" hangingPunct="1">
              <a:defRPr/>
            </a:pP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381000"/>
            <a:ext cx="7772400" cy="533400"/>
          </a:xfrm>
        </p:spPr>
        <p:txBody>
          <a:bodyPr/>
          <a:lstStyle/>
          <a:p>
            <a:pPr eaLnBrk="1" fontAlgn="auto" hangingPunct="1">
              <a:spcAft>
                <a:spcPts val="0"/>
              </a:spcAft>
              <a:defRPr/>
            </a:pPr>
            <a:r>
              <a:rPr lang="en-US" sz="2800" dirty="0"/>
              <a:t>Designing a solution</a:t>
            </a:r>
            <a:endParaRPr lang="en-US" dirty="0"/>
          </a:p>
        </p:txBody>
      </p:sp>
      <p:sp>
        <p:nvSpPr>
          <p:cNvPr id="58371" name="Rectangle 3"/>
          <p:cNvSpPr>
            <a:spLocks noGrp="1" noChangeArrowheads="1"/>
          </p:cNvSpPr>
          <p:nvPr>
            <p:ph idx="1"/>
          </p:nvPr>
        </p:nvSpPr>
        <p:spPr>
          <a:xfrm>
            <a:off x="685800" y="990600"/>
            <a:ext cx="7772400" cy="4876800"/>
          </a:xfrm>
        </p:spPr>
        <p:txBody>
          <a:bodyPr/>
          <a:lstStyle/>
          <a:p>
            <a:pPr eaLnBrk="1" hangingPunct="1"/>
            <a:r>
              <a:rPr lang="en-US" altLang="en-US"/>
              <a:t>Making a New Sale	</a:t>
            </a:r>
            <a:endParaRPr lang="en-US" altLang="en-US" sz="1800"/>
          </a:p>
          <a:p>
            <a:pPr lvl="2" eaLnBrk="1" hangingPunct="1"/>
            <a:endParaRPr lang="en-US" altLang="en-US" sz="1600"/>
          </a:p>
          <a:p>
            <a:pPr lvl="2" eaLnBrk="1" hangingPunct="1"/>
            <a:endParaRPr lang="en-US" altLang="en-US" sz="1600"/>
          </a:p>
          <a:p>
            <a:pPr lvl="2" eaLnBrk="1" hangingPunct="1"/>
            <a:endParaRPr lang="en-US" altLang="en-US" sz="1600"/>
          </a:p>
          <a:p>
            <a:pPr lvl="2" eaLnBrk="1" hangingPunct="1"/>
            <a:endParaRPr lang="en-US" altLang="en-US" sz="1600"/>
          </a:p>
          <a:p>
            <a:pPr lvl="2" eaLnBrk="1" hangingPunct="1"/>
            <a:endParaRPr lang="en-US" altLang="en-US" sz="1600"/>
          </a:p>
          <a:p>
            <a:pPr lvl="2" eaLnBrk="1" hangingPunct="1"/>
            <a:endParaRPr lang="en-US" altLang="en-US" sz="1600"/>
          </a:p>
          <a:p>
            <a:pPr lvl="1" eaLnBrk="1" hangingPunct="1"/>
            <a:endParaRPr lang="en-US" altLang="en-US" sz="1600"/>
          </a:p>
          <a:p>
            <a:pPr lvl="2" eaLnBrk="1" hangingPunct="1"/>
            <a:endParaRPr lang="en-US" altLang="en-US" sz="1600" i="1"/>
          </a:p>
          <a:p>
            <a:pPr lvl="1" eaLnBrk="1" hangingPunct="1"/>
            <a:endParaRPr lang="en-US" altLang="en-US" sz="1600" i="1"/>
          </a:p>
          <a:p>
            <a:pPr lvl="1" eaLnBrk="1" hangingPunct="1"/>
            <a:endParaRPr lang="en-US" altLang="en-US" sz="1600"/>
          </a:p>
          <a:p>
            <a:pPr lvl="1" eaLnBrk="1" hangingPunct="1"/>
            <a:endParaRPr lang="en-US" altLang="en-US"/>
          </a:p>
        </p:txBody>
      </p:sp>
      <p:sp>
        <p:nvSpPr>
          <p:cNvPr id="58372" name="Freeform 5"/>
          <p:cNvSpPr>
            <a:spLocks/>
          </p:cNvSpPr>
          <p:nvPr/>
        </p:nvSpPr>
        <p:spPr bwMode="auto">
          <a:xfrm>
            <a:off x="4491038" y="3795713"/>
            <a:ext cx="3262312" cy="3175"/>
          </a:xfrm>
          <a:custGeom>
            <a:avLst/>
            <a:gdLst>
              <a:gd name="T0" fmla="*/ 0 w 1867"/>
              <a:gd name="T1" fmla="*/ 0 h 3175"/>
              <a:gd name="T2" fmla="*/ 2147483646 w 1867"/>
              <a:gd name="T3" fmla="*/ 0 h 3175"/>
              <a:gd name="T4" fmla="*/ 2147483646 w 1867"/>
              <a:gd name="T5" fmla="*/ 0 h 3175"/>
              <a:gd name="T6" fmla="*/ 0 60000 65536"/>
              <a:gd name="T7" fmla="*/ 0 60000 65536"/>
              <a:gd name="T8" fmla="*/ 0 60000 65536"/>
              <a:gd name="T9" fmla="*/ 0 w 1867"/>
              <a:gd name="T10" fmla="*/ 0 h 3175"/>
              <a:gd name="T11" fmla="*/ 1867 w 1867"/>
              <a:gd name="T12" fmla="*/ 3175 h 3175"/>
            </a:gdLst>
            <a:ahLst/>
            <a:cxnLst>
              <a:cxn ang="T6">
                <a:pos x="T0" y="T1"/>
              </a:cxn>
              <a:cxn ang="T7">
                <a:pos x="T2" y="T3"/>
              </a:cxn>
              <a:cxn ang="T8">
                <a:pos x="T4" y="T5"/>
              </a:cxn>
            </a:cxnLst>
            <a:rect l="T9" t="T10" r="T11" b="T12"/>
            <a:pathLst>
              <a:path w="1867" h="3175">
                <a:moveTo>
                  <a:pt x="0" y="0"/>
                </a:moveTo>
                <a:lnTo>
                  <a:pt x="934" y="0"/>
                </a:lnTo>
                <a:lnTo>
                  <a:pt x="1867"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58373" name="Rectangle 6"/>
          <p:cNvSpPr>
            <a:spLocks noChangeArrowheads="1"/>
          </p:cNvSpPr>
          <p:nvPr/>
        </p:nvSpPr>
        <p:spPr bwMode="auto">
          <a:xfrm>
            <a:off x="5273675" y="3379788"/>
            <a:ext cx="15970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rgbClr val="000000"/>
                </a:solidFill>
                <a:latin typeface="Arial Narrow" panose="020B0606020202030204" pitchFamily="34" charset="0"/>
              </a:rPr>
              <a:t>1: [new sale]  create()</a:t>
            </a:r>
            <a:endParaRPr lang="en-US" altLang="en-US" sz="1600">
              <a:latin typeface="Arial Narrow" panose="020B0606020202030204" pitchFamily="34" charset="0"/>
            </a:endParaRPr>
          </a:p>
        </p:txBody>
      </p:sp>
      <p:sp>
        <p:nvSpPr>
          <p:cNvPr id="58374" name="Freeform 7"/>
          <p:cNvSpPr>
            <a:spLocks/>
          </p:cNvSpPr>
          <p:nvPr/>
        </p:nvSpPr>
        <p:spPr bwMode="auto">
          <a:xfrm>
            <a:off x="946150" y="3795713"/>
            <a:ext cx="2359025" cy="7937"/>
          </a:xfrm>
          <a:custGeom>
            <a:avLst/>
            <a:gdLst>
              <a:gd name="T0" fmla="*/ 0 w 1351"/>
              <a:gd name="T1" fmla="*/ 2147483646 h 3"/>
              <a:gd name="T2" fmla="*/ 2147483646 w 1351"/>
              <a:gd name="T3" fmla="*/ 2147483646 h 3"/>
              <a:gd name="T4" fmla="*/ 2147483646 w 1351"/>
              <a:gd name="T5" fmla="*/ 2147483646 h 3"/>
              <a:gd name="T6" fmla="*/ 2147483646 w 1351"/>
              <a:gd name="T7" fmla="*/ 0 h 3"/>
              <a:gd name="T8" fmla="*/ 2147483646 w 1351"/>
              <a:gd name="T9" fmla="*/ 0 h 3"/>
              <a:gd name="T10" fmla="*/ 0 60000 65536"/>
              <a:gd name="T11" fmla="*/ 0 60000 65536"/>
              <a:gd name="T12" fmla="*/ 0 60000 65536"/>
              <a:gd name="T13" fmla="*/ 0 60000 65536"/>
              <a:gd name="T14" fmla="*/ 0 60000 65536"/>
              <a:gd name="T15" fmla="*/ 0 w 1351"/>
              <a:gd name="T16" fmla="*/ 0 h 3"/>
              <a:gd name="T17" fmla="*/ 1351 w 1351"/>
              <a:gd name="T18" fmla="*/ 3 h 3"/>
            </a:gdLst>
            <a:ahLst/>
            <a:cxnLst>
              <a:cxn ang="T10">
                <a:pos x="T0" y="T1"/>
              </a:cxn>
              <a:cxn ang="T11">
                <a:pos x="T2" y="T3"/>
              </a:cxn>
              <a:cxn ang="T12">
                <a:pos x="T4" y="T5"/>
              </a:cxn>
              <a:cxn ang="T13">
                <a:pos x="T6" y="T7"/>
              </a:cxn>
              <a:cxn ang="T14">
                <a:pos x="T8" y="T9"/>
              </a:cxn>
            </a:cxnLst>
            <a:rect l="T15" t="T16" r="T17" b="T18"/>
            <a:pathLst>
              <a:path w="1351" h="3">
                <a:moveTo>
                  <a:pt x="0" y="3"/>
                </a:moveTo>
                <a:lnTo>
                  <a:pt x="675" y="3"/>
                </a:lnTo>
                <a:lnTo>
                  <a:pt x="675" y="2"/>
                </a:lnTo>
                <a:lnTo>
                  <a:pt x="675" y="0"/>
                </a:lnTo>
                <a:lnTo>
                  <a:pt x="1351"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58375" name="Rectangle 8"/>
          <p:cNvSpPr>
            <a:spLocks noChangeArrowheads="1"/>
          </p:cNvSpPr>
          <p:nvPr/>
        </p:nvSpPr>
        <p:spPr bwMode="auto">
          <a:xfrm>
            <a:off x="1385888" y="3386138"/>
            <a:ext cx="13938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rgbClr val="000000"/>
                </a:solidFill>
                <a:latin typeface="Arial Narrow" panose="020B0606020202030204" pitchFamily="34" charset="0"/>
              </a:rPr>
              <a:t>enterItem(upc, qty)</a:t>
            </a:r>
            <a:endParaRPr lang="en-US" altLang="en-US" sz="1600">
              <a:latin typeface="Arial Narrow" panose="020B0606020202030204" pitchFamily="34" charset="0"/>
            </a:endParaRPr>
          </a:p>
        </p:txBody>
      </p:sp>
      <p:sp>
        <p:nvSpPr>
          <p:cNvPr id="58376" name="Rectangle 9"/>
          <p:cNvSpPr>
            <a:spLocks noChangeArrowheads="1"/>
          </p:cNvSpPr>
          <p:nvPr/>
        </p:nvSpPr>
        <p:spPr bwMode="auto">
          <a:xfrm>
            <a:off x="3305175" y="3484563"/>
            <a:ext cx="1185863" cy="630237"/>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58377" name="Rectangle 10"/>
          <p:cNvSpPr>
            <a:spLocks noChangeArrowheads="1"/>
          </p:cNvSpPr>
          <p:nvPr/>
        </p:nvSpPr>
        <p:spPr bwMode="auto">
          <a:xfrm>
            <a:off x="3632200" y="3662363"/>
            <a:ext cx="5000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u="sng">
                <a:solidFill>
                  <a:srgbClr val="000000"/>
                </a:solidFill>
                <a:latin typeface="Arial Narrow" panose="020B0606020202030204" pitchFamily="34" charset="0"/>
              </a:rPr>
              <a:t>:POST</a:t>
            </a:r>
            <a:endParaRPr lang="en-US" altLang="en-US" sz="1600">
              <a:latin typeface="Arial Narrow" panose="020B0606020202030204" pitchFamily="34" charset="0"/>
            </a:endParaRPr>
          </a:p>
        </p:txBody>
      </p:sp>
      <p:sp>
        <p:nvSpPr>
          <p:cNvPr id="58378" name="Rectangle 11"/>
          <p:cNvSpPr>
            <a:spLocks noChangeArrowheads="1"/>
          </p:cNvSpPr>
          <p:nvPr/>
        </p:nvSpPr>
        <p:spPr bwMode="auto">
          <a:xfrm>
            <a:off x="7653338" y="3484563"/>
            <a:ext cx="1185862" cy="630237"/>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58379" name="Rectangle 12"/>
          <p:cNvSpPr>
            <a:spLocks noChangeArrowheads="1"/>
          </p:cNvSpPr>
          <p:nvPr/>
        </p:nvSpPr>
        <p:spPr bwMode="auto">
          <a:xfrm>
            <a:off x="8045450" y="3662363"/>
            <a:ext cx="3778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u="sng">
                <a:solidFill>
                  <a:srgbClr val="000000"/>
                </a:solidFill>
                <a:latin typeface="Arial Narrow" panose="020B0606020202030204" pitchFamily="34" charset="0"/>
              </a:rPr>
              <a:t>:Sale</a:t>
            </a:r>
            <a:endParaRPr lang="en-US" altLang="en-US" sz="1600">
              <a:latin typeface="Arial Narrow" panose="020B0606020202030204" pitchFamily="34" charset="0"/>
            </a:endParaRPr>
          </a:p>
        </p:txBody>
      </p:sp>
      <p:sp>
        <p:nvSpPr>
          <p:cNvPr id="58380" name="Line 19"/>
          <p:cNvSpPr>
            <a:spLocks noChangeShapeType="1"/>
          </p:cNvSpPr>
          <p:nvPr/>
        </p:nvSpPr>
        <p:spPr bwMode="auto">
          <a:xfrm>
            <a:off x="3108325" y="2279650"/>
            <a:ext cx="3175" cy="476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381" name="Line 20"/>
          <p:cNvSpPr>
            <a:spLocks noChangeShapeType="1"/>
          </p:cNvSpPr>
          <p:nvPr/>
        </p:nvSpPr>
        <p:spPr bwMode="auto">
          <a:xfrm>
            <a:off x="3127375" y="2312988"/>
            <a:ext cx="6350"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382" name="Line 21"/>
          <p:cNvSpPr>
            <a:spLocks noChangeShapeType="1"/>
          </p:cNvSpPr>
          <p:nvPr/>
        </p:nvSpPr>
        <p:spPr bwMode="auto">
          <a:xfrm>
            <a:off x="3148013" y="2344738"/>
            <a:ext cx="3175"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383" name="Line 22"/>
          <p:cNvSpPr>
            <a:spLocks noChangeShapeType="1"/>
          </p:cNvSpPr>
          <p:nvPr/>
        </p:nvSpPr>
        <p:spPr bwMode="auto">
          <a:xfrm>
            <a:off x="3165475" y="2378075"/>
            <a:ext cx="4763" cy="635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384" name="Line 23"/>
          <p:cNvSpPr>
            <a:spLocks noChangeShapeType="1"/>
          </p:cNvSpPr>
          <p:nvPr/>
        </p:nvSpPr>
        <p:spPr bwMode="auto">
          <a:xfrm>
            <a:off x="3186113" y="2411413"/>
            <a:ext cx="1587"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385" name="Line 24"/>
          <p:cNvSpPr>
            <a:spLocks noChangeShapeType="1"/>
          </p:cNvSpPr>
          <p:nvPr/>
        </p:nvSpPr>
        <p:spPr bwMode="auto">
          <a:xfrm>
            <a:off x="3203575" y="2441575"/>
            <a:ext cx="3175" cy="793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386" name="Line 25"/>
          <p:cNvSpPr>
            <a:spLocks noChangeShapeType="1"/>
          </p:cNvSpPr>
          <p:nvPr/>
        </p:nvSpPr>
        <p:spPr bwMode="auto">
          <a:xfrm>
            <a:off x="3222625" y="2474913"/>
            <a:ext cx="1588"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387" name="Line 26"/>
          <p:cNvSpPr>
            <a:spLocks noChangeShapeType="1"/>
          </p:cNvSpPr>
          <p:nvPr/>
        </p:nvSpPr>
        <p:spPr bwMode="auto">
          <a:xfrm>
            <a:off x="3240088" y="2506663"/>
            <a:ext cx="3175"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388" name="Line 27"/>
          <p:cNvSpPr>
            <a:spLocks noChangeShapeType="1"/>
          </p:cNvSpPr>
          <p:nvPr/>
        </p:nvSpPr>
        <p:spPr bwMode="auto">
          <a:xfrm>
            <a:off x="3259138" y="2540000"/>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389" name="Line 28"/>
          <p:cNvSpPr>
            <a:spLocks noChangeShapeType="1"/>
          </p:cNvSpPr>
          <p:nvPr/>
        </p:nvSpPr>
        <p:spPr bwMode="auto">
          <a:xfrm>
            <a:off x="3279775" y="2570163"/>
            <a:ext cx="3175"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390" name="Line 29"/>
          <p:cNvSpPr>
            <a:spLocks noChangeShapeType="1"/>
          </p:cNvSpPr>
          <p:nvPr/>
        </p:nvSpPr>
        <p:spPr bwMode="auto">
          <a:xfrm>
            <a:off x="3298825" y="2603500"/>
            <a:ext cx="1588" cy="793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391" name="Line 30"/>
          <p:cNvSpPr>
            <a:spLocks noChangeShapeType="1"/>
          </p:cNvSpPr>
          <p:nvPr/>
        </p:nvSpPr>
        <p:spPr bwMode="auto">
          <a:xfrm>
            <a:off x="3316288" y="2636838"/>
            <a:ext cx="3175"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392" name="Line 31"/>
          <p:cNvSpPr>
            <a:spLocks noChangeShapeType="1"/>
          </p:cNvSpPr>
          <p:nvPr/>
        </p:nvSpPr>
        <p:spPr bwMode="auto">
          <a:xfrm>
            <a:off x="3335338" y="2668588"/>
            <a:ext cx="1587"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393" name="Line 32"/>
          <p:cNvSpPr>
            <a:spLocks noChangeShapeType="1"/>
          </p:cNvSpPr>
          <p:nvPr/>
        </p:nvSpPr>
        <p:spPr bwMode="auto">
          <a:xfrm>
            <a:off x="3352800" y="2701925"/>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394" name="Line 33"/>
          <p:cNvSpPr>
            <a:spLocks noChangeShapeType="1"/>
          </p:cNvSpPr>
          <p:nvPr/>
        </p:nvSpPr>
        <p:spPr bwMode="auto">
          <a:xfrm>
            <a:off x="3373438" y="2732088"/>
            <a:ext cx="4762"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395" name="Line 34"/>
          <p:cNvSpPr>
            <a:spLocks noChangeShapeType="1"/>
          </p:cNvSpPr>
          <p:nvPr/>
        </p:nvSpPr>
        <p:spPr bwMode="auto">
          <a:xfrm>
            <a:off x="3392488" y="2765425"/>
            <a:ext cx="3175" cy="793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396" name="Line 35"/>
          <p:cNvSpPr>
            <a:spLocks noChangeShapeType="1"/>
          </p:cNvSpPr>
          <p:nvPr/>
        </p:nvSpPr>
        <p:spPr bwMode="auto">
          <a:xfrm>
            <a:off x="3413125" y="2798763"/>
            <a:ext cx="1588"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397" name="Line 36"/>
          <p:cNvSpPr>
            <a:spLocks noChangeShapeType="1"/>
          </p:cNvSpPr>
          <p:nvPr/>
        </p:nvSpPr>
        <p:spPr bwMode="auto">
          <a:xfrm>
            <a:off x="3430588" y="2830513"/>
            <a:ext cx="3175" cy="635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398" name="Line 37"/>
          <p:cNvSpPr>
            <a:spLocks noChangeShapeType="1"/>
          </p:cNvSpPr>
          <p:nvPr/>
        </p:nvSpPr>
        <p:spPr bwMode="auto">
          <a:xfrm>
            <a:off x="3449638" y="2863850"/>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399" name="Line 38"/>
          <p:cNvSpPr>
            <a:spLocks noChangeShapeType="1"/>
          </p:cNvSpPr>
          <p:nvPr/>
        </p:nvSpPr>
        <p:spPr bwMode="auto">
          <a:xfrm>
            <a:off x="3470275" y="2894013"/>
            <a:ext cx="1588"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00" name="Line 39"/>
          <p:cNvSpPr>
            <a:spLocks noChangeShapeType="1"/>
          </p:cNvSpPr>
          <p:nvPr/>
        </p:nvSpPr>
        <p:spPr bwMode="auto">
          <a:xfrm>
            <a:off x="3487738" y="2927350"/>
            <a:ext cx="3175" cy="793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01" name="Line 40"/>
          <p:cNvSpPr>
            <a:spLocks noChangeShapeType="1"/>
          </p:cNvSpPr>
          <p:nvPr/>
        </p:nvSpPr>
        <p:spPr bwMode="auto">
          <a:xfrm>
            <a:off x="3506788" y="2960688"/>
            <a:ext cx="1587"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02" name="Line 41"/>
          <p:cNvSpPr>
            <a:spLocks noChangeShapeType="1"/>
          </p:cNvSpPr>
          <p:nvPr/>
        </p:nvSpPr>
        <p:spPr bwMode="auto">
          <a:xfrm>
            <a:off x="3524250" y="2992438"/>
            <a:ext cx="3175" cy="635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03" name="Line 42"/>
          <p:cNvSpPr>
            <a:spLocks noChangeShapeType="1"/>
          </p:cNvSpPr>
          <p:nvPr/>
        </p:nvSpPr>
        <p:spPr bwMode="auto">
          <a:xfrm>
            <a:off x="3543300" y="3024188"/>
            <a:ext cx="4763"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04" name="Line 43"/>
          <p:cNvSpPr>
            <a:spLocks noChangeShapeType="1"/>
          </p:cNvSpPr>
          <p:nvPr/>
        </p:nvSpPr>
        <p:spPr bwMode="auto">
          <a:xfrm>
            <a:off x="3563938" y="3055938"/>
            <a:ext cx="3175"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05" name="Line 44"/>
          <p:cNvSpPr>
            <a:spLocks noChangeShapeType="1"/>
          </p:cNvSpPr>
          <p:nvPr/>
        </p:nvSpPr>
        <p:spPr bwMode="auto">
          <a:xfrm>
            <a:off x="3582988" y="3089275"/>
            <a:ext cx="1587" cy="635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06" name="Line 45"/>
          <p:cNvSpPr>
            <a:spLocks noChangeShapeType="1"/>
          </p:cNvSpPr>
          <p:nvPr/>
        </p:nvSpPr>
        <p:spPr bwMode="auto">
          <a:xfrm>
            <a:off x="3600450" y="3122613"/>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07" name="Line 46"/>
          <p:cNvSpPr>
            <a:spLocks noChangeShapeType="1"/>
          </p:cNvSpPr>
          <p:nvPr/>
        </p:nvSpPr>
        <p:spPr bwMode="auto">
          <a:xfrm>
            <a:off x="3619500" y="3152775"/>
            <a:ext cx="3175" cy="793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08" name="Line 47"/>
          <p:cNvSpPr>
            <a:spLocks noChangeShapeType="1"/>
          </p:cNvSpPr>
          <p:nvPr/>
        </p:nvSpPr>
        <p:spPr bwMode="auto">
          <a:xfrm>
            <a:off x="3636963" y="3186113"/>
            <a:ext cx="6350"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09" name="Line 48"/>
          <p:cNvSpPr>
            <a:spLocks noChangeShapeType="1"/>
          </p:cNvSpPr>
          <p:nvPr/>
        </p:nvSpPr>
        <p:spPr bwMode="auto">
          <a:xfrm>
            <a:off x="3659188" y="3217863"/>
            <a:ext cx="3175" cy="635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10" name="Freeform 49"/>
          <p:cNvSpPr>
            <a:spLocks/>
          </p:cNvSpPr>
          <p:nvPr/>
        </p:nvSpPr>
        <p:spPr bwMode="auto">
          <a:xfrm>
            <a:off x="3657600" y="3233738"/>
            <a:ext cx="92075" cy="117475"/>
          </a:xfrm>
          <a:custGeom>
            <a:avLst/>
            <a:gdLst>
              <a:gd name="T0" fmla="*/ 2147483646 w 53"/>
              <a:gd name="T1" fmla="*/ 2147483646 h 49"/>
              <a:gd name="T2" fmla="*/ 2147483646 w 53"/>
              <a:gd name="T3" fmla="*/ 2147483646 h 49"/>
              <a:gd name="T4" fmla="*/ 2147483646 w 53"/>
              <a:gd name="T5" fmla="*/ 2147483646 h 49"/>
              <a:gd name="T6" fmla="*/ 2147483646 w 53"/>
              <a:gd name="T7" fmla="*/ 2147483646 h 49"/>
              <a:gd name="T8" fmla="*/ 2147483646 w 53"/>
              <a:gd name="T9" fmla="*/ 2147483646 h 49"/>
              <a:gd name="T10" fmla="*/ 2147483646 w 53"/>
              <a:gd name="T11" fmla="*/ 2147483646 h 49"/>
              <a:gd name="T12" fmla="*/ 2147483646 w 53"/>
              <a:gd name="T13" fmla="*/ 2147483646 h 49"/>
              <a:gd name="T14" fmla="*/ 0 w 53"/>
              <a:gd name="T15" fmla="*/ 2147483646 h 49"/>
              <a:gd name="T16" fmla="*/ 0 w 53"/>
              <a:gd name="T17" fmla="*/ 2147483646 h 49"/>
              <a:gd name="T18" fmla="*/ 0 w 53"/>
              <a:gd name="T19" fmla="*/ 2147483646 h 49"/>
              <a:gd name="T20" fmla="*/ 0 w 53"/>
              <a:gd name="T21" fmla="*/ 2147483646 h 49"/>
              <a:gd name="T22" fmla="*/ 2147483646 w 53"/>
              <a:gd name="T23" fmla="*/ 2147483646 h 49"/>
              <a:gd name="T24" fmla="*/ 2147483646 w 53"/>
              <a:gd name="T25" fmla="*/ 2147483646 h 49"/>
              <a:gd name="T26" fmla="*/ 2147483646 w 53"/>
              <a:gd name="T27" fmla="*/ 2147483646 h 49"/>
              <a:gd name="T28" fmla="*/ 2147483646 w 53"/>
              <a:gd name="T29" fmla="*/ 2147483646 h 49"/>
              <a:gd name="T30" fmla="*/ 2147483646 w 53"/>
              <a:gd name="T31" fmla="*/ 2147483646 h 49"/>
              <a:gd name="T32" fmla="*/ 2147483646 w 53"/>
              <a:gd name="T33" fmla="*/ 2147483646 h 49"/>
              <a:gd name="T34" fmla="*/ 2147483646 w 53"/>
              <a:gd name="T35" fmla="*/ 2147483646 h 49"/>
              <a:gd name="T36" fmla="*/ 2147483646 w 53"/>
              <a:gd name="T37" fmla="*/ 2147483646 h 49"/>
              <a:gd name="T38" fmla="*/ 2147483646 w 53"/>
              <a:gd name="T39" fmla="*/ 2147483646 h 49"/>
              <a:gd name="T40" fmla="*/ 2147483646 w 53"/>
              <a:gd name="T41" fmla="*/ 2147483646 h 49"/>
              <a:gd name="T42" fmla="*/ 2147483646 w 53"/>
              <a:gd name="T43" fmla="*/ 2147483646 h 49"/>
              <a:gd name="T44" fmla="*/ 2147483646 w 53"/>
              <a:gd name="T45" fmla="*/ 2147483646 h 49"/>
              <a:gd name="T46" fmla="*/ 2147483646 w 53"/>
              <a:gd name="T47" fmla="*/ 2147483646 h 49"/>
              <a:gd name="T48" fmla="*/ 2147483646 w 53"/>
              <a:gd name="T49" fmla="*/ 2147483646 h 49"/>
              <a:gd name="T50" fmla="*/ 2147483646 w 53"/>
              <a:gd name="T51" fmla="*/ 2147483646 h 49"/>
              <a:gd name="T52" fmla="*/ 2147483646 w 53"/>
              <a:gd name="T53" fmla="*/ 2147483646 h 49"/>
              <a:gd name="T54" fmla="*/ 2147483646 w 53"/>
              <a:gd name="T55" fmla="*/ 2147483646 h 49"/>
              <a:gd name="T56" fmla="*/ 2147483646 w 53"/>
              <a:gd name="T57" fmla="*/ 2147483646 h 49"/>
              <a:gd name="T58" fmla="*/ 2147483646 w 53"/>
              <a:gd name="T59" fmla="*/ 2147483646 h 49"/>
              <a:gd name="T60" fmla="*/ 2147483646 w 53"/>
              <a:gd name="T61" fmla="*/ 2147483646 h 49"/>
              <a:gd name="T62" fmla="*/ 2147483646 w 53"/>
              <a:gd name="T63" fmla="*/ 2147483646 h 49"/>
              <a:gd name="T64" fmla="*/ 2147483646 w 53"/>
              <a:gd name="T65" fmla="*/ 2147483646 h 49"/>
              <a:gd name="T66" fmla="*/ 2147483646 w 53"/>
              <a:gd name="T67" fmla="*/ 2147483646 h 49"/>
              <a:gd name="T68" fmla="*/ 2147483646 w 53"/>
              <a:gd name="T69" fmla="*/ 2147483646 h 49"/>
              <a:gd name="T70" fmla="*/ 2147483646 w 53"/>
              <a:gd name="T71" fmla="*/ 2147483646 h 49"/>
              <a:gd name="T72" fmla="*/ 2147483646 w 53"/>
              <a:gd name="T73" fmla="*/ 2147483646 h 49"/>
              <a:gd name="T74" fmla="*/ 2147483646 w 53"/>
              <a:gd name="T75" fmla="*/ 2147483646 h 49"/>
              <a:gd name="T76" fmla="*/ 2147483646 w 53"/>
              <a:gd name="T77" fmla="*/ 2147483646 h 49"/>
              <a:gd name="T78" fmla="*/ 2147483646 w 53"/>
              <a:gd name="T79" fmla="*/ 2147483646 h 49"/>
              <a:gd name="T80" fmla="*/ 2147483646 w 53"/>
              <a:gd name="T81" fmla="*/ 2147483646 h 49"/>
              <a:gd name="T82" fmla="*/ 2147483646 w 53"/>
              <a:gd name="T83" fmla="*/ 2147483646 h 49"/>
              <a:gd name="T84" fmla="*/ 2147483646 w 53"/>
              <a:gd name="T85" fmla="*/ 2147483646 h 49"/>
              <a:gd name="T86" fmla="*/ 2147483646 w 53"/>
              <a:gd name="T87" fmla="*/ 2147483646 h 49"/>
              <a:gd name="T88" fmla="*/ 2147483646 w 53"/>
              <a:gd name="T89" fmla="*/ 2147483646 h 49"/>
              <a:gd name="T90" fmla="*/ 2147483646 w 53"/>
              <a:gd name="T91" fmla="*/ 2147483646 h 49"/>
              <a:gd name="T92" fmla="*/ 2147483646 w 53"/>
              <a:gd name="T93" fmla="*/ 2147483646 h 49"/>
              <a:gd name="T94" fmla="*/ 2147483646 w 53"/>
              <a:gd name="T95" fmla="*/ 2147483646 h 49"/>
              <a:gd name="T96" fmla="*/ 2147483646 w 53"/>
              <a:gd name="T97" fmla="*/ 2147483646 h 49"/>
              <a:gd name="T98" fmla="*/ 2147483646 w 53"/>
              <a:gd name="T99" fmla="*/ 0 h 49"/>
              <a:gd name="T100" fmla="*/ 2147483646 w 53"/>
              <a:gd name="T101" fmla="*/ 0 h 49"/>
              <a:gd name="T102" fmla="*/ 2147483646 w 53"/>
              <a:gd name="T103" fmla="*/ 0 h 49"/>
              <a:gd name="T104" fmla="*/ 2147483646 w 53"/>
              <a:gd name="T105" fmla="*/ 0 h 49"/>
              <a:gd name="T106" fmla="*/ 2147483646 w 53"/>
              <a:gd name="T107" fmla="*/ 2147483646 h 49"/>
              <a:gd name="T108" fmla="*/ 2147483646 w 53"/>
              <a:gd name="T109" fmla="*/ 2147483646 h 49"/>
              <a:gd name="T110" fmla="*/ 2147483646 w 53"/>
              <a:gd name="T111" fmla="*/ 2147483646 h 49"/>
              <a:gd name="T112" fmla="*/ 2147483646 w 53"/>
              <a:gd name="T113" fmla="*/ 2147483646 h 4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3"/>
              <a:gd name="T172" fmla="*/ 0 h 49"/>
              <a:gd name="T173" fmla="*/ 53 w 53"/>
              <a:gd name="T174" fmla="*/ 49 h 4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3" h="49">
                <a:moveTo>
                  <a:pt x="10" y="5"/>
                </a:moveTo>
                <a:lnTo>
                  <a:pt x="9" y="7"/>
                </a:lnTo>
                <a:lnTo>
                  <a:pt x="6" y="8"/>
                </a:lnTo>
                <a:lnTo>
                  <a:pt x="4" y="11"/>
                </a:lnTo>
                <a:lnTo>
                  <a:pt x="3" y="13"/>
                </a:lnTo>
                <a:lnTo>
                  <a:pt x="1" y="15"/>
                </a:lnTo>
                <a:lnTo>
                  <a:pt x="1" y="18"/>
                </a:lnTo>
                <a:lnTo>
                  <a:pt x="0" y="21"/>
                </a:lnTo>
                <a:lnTo>
                  <a:pt x="0" y="24"/>
                </a:lnTo>
                <a:lnTo>
                  <a:pt x="0" y="27"/>
                </a:lnTo>
                <a:lnTo>
                  <a:pt x="0" y="30"/>
                </a:lnTo>
                <a:lnTo>
                  <a:pt x="1" y="32"/>
                </a:lnTo>
                <a:lnTo>
                  <a:pt x="3" y="34"/>
                </a:lnTo>
                <a:lnTo>
                  <a:pt x="4" y="37"/>
                </a:lnTo>
                <a:lnTo>
                  <a:pt x="6" y="39"/>
                </a:lnTo>
                <a:lnTo>
                  <a:pt x="7" y="41"/>
                </a:lnTo>
                <a:lnTo>
                  <a:pt x="9" y="44"/>
                </a:lnTo>
                <a:lnTo>
                  <a:pt x="12" y="45"/>
                </a:lnTo>
                <a:lnTo>
                  <a:pt x="13" y="47"/>
                </a:lnTo>
                <a:lnTo>
                  <a:pt x="16" y="48"/>
                </a:lnTo>
                <a:lnTo>
                  <a:pt x="19" y="48"/>
                </a:lnTo>
                <a:lnTo>
                  <a:pt x="22" y="48"/>
                </a:lnTo>
                <a:lnTo>
                  <a:pt x="25" y="49"/>
                </a:lnTo>
                <a:lnTo>
                  <a:pt x="28" y="49"/>
                </a:lnTo>
                <a:lnTo>
                  <a:pt x="31" y="48"/>
                </a:lnTo>
                <a:lnTo>
                  <a:pt x="34" y="48"/>
                </a:lnTo>
                <a:lnTo>
                  <a:pt x="36" y="47"/>
                </a:lnTo>
                <a:lnTo>
                  <a:pt x="39" y="45"/>
                </a:lnTo>
                <a:lnTo>
                  <a:pt x="42" y="44"/>
                </a:lnTo>
                <a:lnTo>
                  <a:pt x="44" y="42"/>
                </a:lnTo>
                <a:lnTo>
                  <a:pt x="47" y="41"/>
                </a:lnTo>
                <a:lnTo>
                  <a:pt x="48" y="38"/>
                </a:lnTo>
                <a:lnTo>
                  <a:pt x="50" y="35"/>
                </a:lnTo>
                <a:lnTo>
                  <a:pt x="50" y="34"/>
                </a:lnTo>
                <a:lnTo>
                  <a:pt x="51" y="31"/>
                </a:lnTo>
                <a:lnTo>
                  <a:pt x="51" y="28"/>
                </a:lnTo>
                <a:lnTo>
                  <a:pt x="53" y="25"/>
                </a:lnTo>
                <a:lnTo>
                  <a:pt x="53" y="22"/>
                </a:lnTo>
                <a:lnTo>
                  <a:pt x="51" y="20"/>
                </a:lnTo>
                <a:lnTo>
                  <a:pt x="51" y="17"/>
                </a:lnTo>
                <a:lnTo>
                  <a:pt x="50" y="14"/>
                </a:lnTo>
                <a:lnTo>
                  <a:pt x="48" y="13"/>
                </a:lnTo>
                <a:lnTo>
                  <a:pt x="47" y="10"/>
                </a:lnTo>
                <a:lnTo>
                  <a:pt x="45" y="8"/>
                </a:lnTo>
                <a:lnTo>
                  <a:pt x="44" y="5"/>
                </a:lnTo>
                <a:lnTo>
                  <a:pt x="41" y="4"/>
                </a:lnTo>
                <a:lnTo>
                  <a:pt x="38" y="3"/>
                </a:lnTo>
                <a:lnTo>
                  <a:pt x="36" y="1"/>
                </a:lnTo>
                <a:lnTo>
                  <a:pt x="33" y="1"/>
                </a:lnTo>
                <a:lnTo>
                  <a:pt x="30" y="0"/>
                </a:lnTo>
                <a:lnTo>
                  <a:pt x="27" y="0"/>
                </a:lnTo>
                <a:lnTo>
                  <a:pt x="24" y="0"/>
                </a:lnTo>
                <a:lnTo>
                  <a:pt x="21" y="0"/>
                </a:lnTo>
                <a:lnTo>
                  <a:pt x="18" y="1"/>
                </a:lnTo>
                <a:lnTo>
                  <a:pt x="15" y="3"/>
                </a:lnTo>
                <a:lnTo>
                  <a:pt x="13" y="4"/>
                </a:lnTo>
                <a:lnTo>
                  <a:pt x="10" y="5"/>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58411" name="Line 50"/>
          <p:cNvSpPr>
            <a:spLocks noChangeShapeType="1"/>
          </p:cNvSpPr>
          <p:nvPr/>
        </p:nvSpPr>
        <p:spPr bwMode="auto">
          <a:xfrm flipH="1">
            <a:off x="3300413" y="2154238"/>
            <a:ext cx="4762"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12" name="Line 51"/>
          <p:cNvSpPr>
            <a:spLocks noChangeShapeType="1"/>
          </p:cNvSpPr>
          <p:nvPr/>
        </p:nvSpPr>
        <p:spPr bwMode="auto">
          <a:xfrm flipH="1">
            <a:off x="3275013" y="2178050"/>
            <a:ext cx="4762" cy="476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13" name="Line 52"/>
          <p:cNvSpPr>
            <a:spLocks noChangeShapeType="1"/>
          </p:cNvSpPr>
          <p:nvPr/>
        </p:nvSpPr>
        <p:spPr bwMode="auto">
          <a:xfrm flipH="1">
            <a:off x="3248025" y="2198688"/>
            <a:ext cx="1588"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14" name="Line 53"/>
          <p:cNvSpPr>
            <a:spLocks noChangeShapeType="1"/>
          </p:cNvSpPr>
          <p:nvPr/>
        </p:nvSpPr>
        <p:spPr bwMode="auto">
          <a:xfrm flipH="1">
            <a:off x="3222625" y="2222500"/>
            <a:ext cx="4763"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15" name="Line 54"/>
          <p:cNvSpPr>
            <a:spLocks noChangeShapeType="1"/>
          </p:cNvSpPr>
          <p:nvPr/>
        </p:nvSpPr>
        <p:spPr bwMode="auto">
          <a:xfrm flipH="1">
            <a:off x="3192463" y="2241550"/>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16" name="Line 55"/>
          <p:cNvSpPr>
            <a:spLocks noChangeShapeType="1"/>
          </p:cNvSpPr>
          <p:nvPr/>
        </p:nvSpPr>
        <p:spPr bwMode="auto">
          <a:xfrm flipH="1">
            <a:off x="3165475" y="2265363"/>
            <a:ext cx="6350"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17" name="Line 56"/>
          <p:cNvSpPr>
            <a:spLocks noChangeShapeType="1"/>
          </p:cNvSpPr>
          <p:nvPr/>
        </p:nvSpPr>
        <p:spPr bwMode="auto">
          <a:xfrm flipH="1">
            <a:off x="3140075" y="2284413"/>
            <a:ext cx="4763"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18" name="Line 57"/>
          <p:cNvSpPr>
            <a:spLocks noChangeShapeType="1"/>
          </p:cNvSpPr>
          <p:nvPr/>
        </p:nvSpPr>
        <p:spPr bwMode="auto">
          <a:xfrm flipH="1">
            <a:off x="3113088" y="2308225"/>
            <a:ext cx="6350" cy="476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19" name="Line 58"/>
          <p:cNvSpPr>
            <a:spLocks noChangeShapeType="1"/>
          </p:cNvSpPr>
          <p:nvPr/>
        </p:nvSpPr>
        <p:spPr bwMode="auto">
          <a:xfrm flipH="1">
            <a:off x="3087688" y="2330450"/>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20" name="Line 59"/>
          <p:cNvSpPr>
            <a:spLocks noChangeShapeType="1"/>
          </p:cNvSpPr>
          <p:nvPr/>
        </p:nvSpPr>
        <p:spPr bwMode="auto">
          <a:xfrm flipH="1">
            <a:off x="3060700" y="2354263"/>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21" name="Line 60"/>
          <p:cNvSpPr>
            <a:spLocks noChangeShapeType="1"/>
          </p:cNvSpPr>
          <p:nvPr/>
        </p:nvSpPr>
        <p:spPr bwMode="auto">
          <a:xfrm flipH="1">
            <a:off x="3035300" y="2373313"/>
            <a:ext cx="4763"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22" name="Line 61"/>
          <p:cNvSpPr>
            <a:spLocks noChangeShapeType="1"/>
          </p:cNvSpPr>
          <p:nvPr/>
        </p:nvSpPr>
        <p:spPr bwMode="auto">
          <a:xfrm flipH="1">
            <a:off x="3008313" y="2397125"/>
            <a:ext cx="6350" cy="476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23" name="Line 62"/>
          <p:cNvSpPr>
            <a:spLocks noChangeShapeType="1"/>
          </p:cNvSpPr>
          <p:nvPr/>
        </p:nvSpPr>
        <p:spPr bwMode="auto">
          <a:xfrm flipH="1">
            <a:off x="2982913" y="2417763"/>
            <a:ext cx="1587"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24" name="Line 63"/>
          <p:cNvSpPr>
            <a:spLocks noChangeShapeType="1"/>
          </p:cNvSpPr>
          <p:nvPr/>
        </p:nvSpPr>
        <p:spPr bwMode="auto">
          <a:xfrm flipH="1">
            <a:off x="2955925" y="2436813"/>
            <a:ext cx="6350"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25" name="Line 64"/>
          <p:cNvSpPr>
            <a:spLocks noChangeShapeType="1"/>
          </p:cNvSpPr>
          <p:nvPr/>
        </p:nvSpPr>
        <p:spPr bwMode="auto">
          <a:xfrm flipH="1">
            <a:off x="2928938" y="2460625"/>
            <a:ext cx="4762" cy="476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26" name="Line 65"/>
          <p:cNvSpPr>
            <a:spLocks noChangeShapeType="1"/>
          </p:cNvSpPr>
          <p:nvPr/>
        </p:nvSpPr>
        <p:spPr bwMode="auto">
          <a:xfrm flipH="1">
            <a:off x="2901950" y="2482850"/>
            <a:ext cx="6350"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27" name="Line 66"/>
          <p:cNvSpPr>
            <a:spLocks noChangeShapeType="1"/>
          </p:cNvSpPr>
          <p:nvPr/>
        </p:nvSpPr>
        <p:spPr bwMode="auto">
          <a:xfrm flipH="1">
            <a:off x="2876550" y="2506663"/>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28" name="Line 67"/>
          <p:cNvSpPr>
            <a:spLocks noChangeShapeType="1"/>
          </p:cNvSpPr>
          <p:nvPr/>
        </p:nvSpPr>
        <p:spPr bwMode="auto">
          <a:xfrm flipH="1">
            <a:off x="2849563" y="2525713"/>
            <a:ext cx="6350"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29" name="Line 68"/>
          <p:cNvSpPr>
            <a:spLocks noChangeShapeType="1"/>
          </p:cNvSpPr>
          <p:nvPr/>
        </p:nvSpPr>
        <p:spPr bwMode="auto">
          <a:xfrm flipH="1">
            <a:off x="2824163" y="2549525"/>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30" name="Line 69"/>
          <p:cNvSpPr>
            <a:spLocks noChangeShapeType="1"/>
          </p:cNvSpPr>
          <p:nvPr/>
        </p:nvSpPr>
        <p:spPr bwMode="auto">
          <a:xfrm flipH="1">
            <a:off x="2797175" y="2570163"/>
            <a:ext cx="3175"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31" name="Line 70"/>
          <p:cNvSpPr>
            <a:spLocks noChangeShapeType="1"/>
          </p:cNvSpPr>
          <p:nvPr/>
        </p:nvSpPr>
        <p:spPr bwMode="auto">
          <a:xfrm flipH="1">
            <a:off x="2771775" y="2589213"/>
            <a:ext cx="4763"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32" name="Line 71"/>
          <p:cNvSpPr>
            <a:spLocks noChangeShapeType="1"/>
          </p:cNvSpPr>
          <p:nvPr/>
        </p:nvSpPr>
        <p:spPr bwMode="auto">
          <a:xfrm flipH="1">
            <a:off x="2744788" y="2613025"/>
            <a:ext cx="6350"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33" name="Line 72"/>
          <p:cNvSpPr>
            <a:spLocks noChangeShapeType="1"/>
          </p:cNvSpPr>
          <p:nvPr/>
        </p:nvSpPr>
        <p:spPr bwMode="auto">
          <a:xfrm flipH="1">
            <a:off x="2719388" y="2632075"/>
            <a:ext cx="4762" cy="476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34" name="Line 73"/>
          <p:cNvSpPr>
            <a:spLocks noChangeShapeType="1"/>
          </p:cNvSpPr>
          <p:nvPr/>
        </p:nvSpPr>
        <p:spPr bwMode="auto">
          <a:xfrm flipH="1">
            <a:off x="2692400" y="2655888"/>
            <a:ext cx="6350"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35" name="Line 74"/>
          <p:cNvSpPr>
            <a:spLocks noChangeShapeType="1"/>
          </p:cNvSpPr>
          <p:nvPr/>
        </p:nvSpPr>
        <p:spPr bwMode="auto">
          <a:xfrm flipH="1">
            <a:off x="2667000" y="2678113"/>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36" name="Line 75"/>
          <p:cNvSpPr>
            <a:spLocks noChangeShapeType="1"/>
          </p:cNvSpPr>
          <p:nvPr/>
        </p:nvSpPr>
        <p:spPr bwMode="auto">
          <a:xfrm flipH="1">
            <a:off x="2640013" y="2701925"/>
            <a:ext cx="6350"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37" name="Line 76"/>
          <p:cNvSpPr>
            <a:spLocks noChangeShapeType="1"/>
          </p:cNvSpPr>
          <p:nvPr/>
        </p:nvSpPr>
        <p:spPr bwMode="auto">
          <a:xfrm flipH="1">
            <a:off x="2613025" y="2720975"/>
            <a:ext cx="3175" cy="476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38" name="Line 77"/>
          <p:cNvSpPr>
            <a:spLocks noChangeShapeType="1"/>
          </p:cNvSpPr>
          <p:nvPr/>
        </p:nvSpPr>
        <p:spPr bwMode="auto">
          <a:xfrm flipH="1">
            <a:off x="2586038" y="2744788"/>
            <a:ext cx="4762"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39" name="Line 78"/>
          <p:cNvSpPr>
            <a:spLocks noChangeShapeType="1"/>
          </p:cNvSpPr>
          <p:nvPr/>
        </p:nvSpPr>
        <p:spPr bwMode="auto">
          <a:xfrm flipH="1">
            <a:off x="2559050" y="2765425"/>
            <a:ext cx="4763"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40" name="Line 79"/>
          <p:cNvSpPr>
            <a:spLocks noChangeShapeType="1"/>
          </p:cNvSpPr>
          <p:nvPr/>
        </p:nvSpPr>
        <p:spPr bwMode="auto">
          <a:xfrm flipH="1">
            <a:off x="2532063" y="2789238"/>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41" name="Line 80"/>
          <p:cNvSpPr>
            <a:spLocks noChangeShapeType="1"/>
          </p:cNvSpPr>
          <p:nvPr/>
        </p:nvSpPr>
        <p:spPr bwMode="auto">
          <a:xfrm flipH="1">
            <a:off x="2506663" y="2808288"/>
            <a:ext cx="4762"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42" name="Line 81"/>
          <p:cNvSpPr>
            <a:spLocks noChangeShapeType="1"/>
          </p:cNvSpPr>
          <p:nvPr/>
        </p:nvSpPr>
        <p:spPr bwMode="auto">
          <a:xfrm flipH="1">
            <a:off x="2479675" y="2832100"/>
            <a:ext cx="4763" cy="476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43" name="Line 82"/>
          <p:cNvSpPr>
            <a:spLocks noChangeShapeType="1"/>
          </p:cNvSpPr>
          <p:nvPr/>
        </p:nvSpPr>
        <p:spPr bwMode="auto">
          <a:xfrm flipH="1">
            <a:off x="2451100" y="2854325"/>
            <a:ext cx="6350"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44" name="Line 83"/>
          <p:cNvSpPr>
            <a:spLocks noChangeShapeType="1"/>
          </p:cNvSpPr>
          <p:nvPr/>
        </p:nvSpPr>
        <p:spPr bwMode="auto">
          <a:xfrm flipH="1">
            <a:off x="2425700" y="2878138"/>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45" name="Line 84"/>
          <p:cNvSpPr>
            <a:spLocks noChangeShapeType="1"/>
          </p:cNvSpPr>
          <p:nvPr/>
        </p:nvSpPr>
        <p:spPr bwMode="auto">
          <a:xfrm flipH="1">
            <a:off x="2398713" y="2897188"/>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46" name="Line 85"/>
          <p:cNvSpPr>
            <a:spLocks noChangeShapeType="1"/>
          </p:cNvSpPr>
          <p:nvPr/>
        </p:nvSpPr>
        <p:spPr bwMode="auto">
          <a:xfrm flipH="1">
            <a:off x="2373313" y="2921000"/>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47" name="Line 86"/>
          <p:cNvSpPr>
            <a:spLocks noChangeShapeType="1"/>
          </p:cNvSpPr>
          <p:nvPr/>
        </p:nvSpPr>
        <p:spPr bwMode="auto">
          <a:xfrm flipH="1">
            <a:off x="2346325" y="2940050"/>
            <a:ext cx="4763" cy="476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48" name="Line 87"/>
          <p:cNvSpPr>
            <a:spLocks noChangeShapeType="1"/>
          </p:cNvSpPr>
          <p:nvPr/>
        </p:nvSpPr>
        <p:spPr bwMode="auto">
          <a:xfrm flipH="1">
            <a:off x="2320925" y="2960688"/>
            <a:ext cx="4763"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49" name="Line 88"/>
          <p:cNvSpPr>
            <a:spLocks noChangeShapeType="1"/>
          </p:cNvSpPr>
          <p:nvPr/>
        </p:nvSpPr>
        <p:spPr bwMode="auto">
          <a:xfrm flipH="1">
            <a:off x="2293938" y="2984500"/>
            <a:ext cx="6350"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50" name="Line 89"/>
          <p:cNvSpPr>
            <a:spLocks noChangeShapeType="1"/>
          </p:cNvSpPr>
          <p:nvPr/>
        </p:nvSpPr>
        <p:spPr bwMode="auto">
          <a:xfrm flipH="1">
            <a:off x="2268538" y="3003550"/>
            <a:ext cx="4762" cy="476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51" name="Line 90"/>
          <p:cNvSpPr>
            <a:spLocks noChangeShapeType="1"/>
          </p:cNvSpPr>
          <p:nvPr/>
        </p:nvSpPr>
        <p:spPr bwMode="auto">
          <a:xfrm flipH="1">
            <a:off x="2241550" y="3027363"/>
            <a:ext cx="6350"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52" name="Line 91"/>
          <p:cNvSpPr>
            <a:spLocks noChangeShapeType="1"/>
          </p:cNvSpPr>
          <p:nvPr/>
        </p:nvSpPr>
        <p:spPr bwMode="auto">
          <a:xfrm flipH="1">
            <a:off x="2216150" y="3048000"/>
            <a:ext cx="4763"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53" name="Line 92"/>
          <p:cNvSpPr>
            <a:spLocks noChangeShapeType="1"/>
          </p:cNvSpPr>
          <p:nvPr/>
        </p:nvSpPr>
        <p:spPr bwMode="auto">
          <a:xfrm flipH="1">
            <a:off x="2189163" y="3071813"/>
            <a:ext cx="6350"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54" name="Line 93"/>
          <p:cNvSpPr>
            <a:spLocks noChangeShapeType="1"/>
          </p:cNvSpPr>
          <p:nvPr/>
        </p:nvSpPr>
        <p:spPr bwMode="auto">
          <a:xfrm flipH="1">
            <a:off x="2163763" y="3090863"/>
            <a:ext cx="1587"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55" name="Line 94"/>
          <p:cNvSpPr>
            <a:spLocks noChangeShapeType="1"/>
          </p:cNvSpPr>
          <p:nvPr/>
        </p:nvSpPr>
        <p:spPr bwMode="auto">
          <a:xfrm flipH="1">
            <a:off x="2135188" y="3113088"/>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56" name="Line 95"/>
          <p:cNvSpPr>
            <a:spLocks noChangeShapeType="1"/>
          </p:cNvSpPr>
          <p:nvPr/>
        </p:nvSpPr>
        <p:spPr bwMode="auto">
          <a:xfrm flipH="1">
            <a:off x="2109788" y="3136900"/>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57" name="Line 96"/>
          <p:cNvSpPr>
            <a:spLocks noChangeShapeType="1"/>
          </p:cNvSpPr>
          <p:nvPr/>
        </p:nvSpPr>
        <p:spPr bwMode="auto">
          <a:xfrm flipH="1">
            <a:off x="2082800" y="3155950"/>
            <a:ext cx="6350" cy="476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58" name="Line 97"/>
          <p:cNvSpPr>
            <a:spLocks noChangeShapeType="1"/>
          </p:cNvSpPr>
          <p:nvPr/>
        </p:nvSpPr>
        <p:spPr bwMode="auto">
          <a:xfrm flipH="1">
            <a:off x="2057400" y="3179763"/>
            <a:ext cx="4763"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59" name="Line 98"/>
          <p:cNvSpPr>
            <a:spLocks noChangeShapeType="1"/>
          </p:cNvSpPr>
          <p:nvPr/>
        </p:nvSpPr>
        <p:spPr bwMode="auto">
          <a:xfrm flipH="1">
            <a:off x="2030413" y="3200400"/>
            <a:ext cx="6350"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60" name="Line 99"/>
          <p:cNvSpPr>
            <a:spLocks noChangeShapeType="1"/>
          </p:cNvSpPr>
          <p:nvPr/>
        </p:nvSpPr>
        <p:spPr bwMode="auto">
          <a:xfrm flipH="1">
            <a:off x="2005013" y="3224213"/>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61" name="Line 100"/>
          <p:cNvSpPr>
            <a:spLocks noChangeShapeType="1"/>
          </p:cNvSpPr>
          <p:nvPr/>
        </p:nvSpPr>
        <p:spPr bwMode="auto">
          <a:xfrm flipH="1">
            <a:off x="1978025" y="3243263"/>
            <a:ext cx="1588"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62" name="Freeform 101"/>
          <p:cNvSpPr>
            <a:spLocks/>
          </p:cNvSpPr>
          <p:nvPr/>
        </p:nvSpPr>
        <p:spPr bwMode="auto">
          <a:xfrm>
            <a:off x="1879600" y="3233738"/>
            <a:ext cx="90488" cy="117475"/>
          </a:xfrm>
          <a:custGeom>
            <a:avLst/>
            <a:gdLst>
              <a:gd name="T0" fmla="*/ 2147483646 w 52"/>
              <a:gd name="T1" fmla="*/ 2147483646 h 49"/>
              <a:gd name="T2" fmla="*/ 2147483646 w 52"/>
              <a:gd name="T3" fmla="*/ 2147483646 h 49"/>
              <a:gd name="T4" fmla="*/ 2147483646 w 52"/>
              <a:gd name="T5" fmla="*/ 2147483646 h 49"/>
              <a:gd name="T6" fmla="*/ 2147483646 w 52"/>
              <a:gd name="T7" fmla="*/ 2147483646 h 49"/>
              <a:gd name="T8" fmla="*/ 2147483646 w 52"/>
              <a:gd name="T9" fmla="*/ 2147483646 h 49"/>
              <a:gd name="T10" fmla="*/ 2147483646 w 52"/>
              <a:gd name="T11" fmla="*/ 2147483646 h 49"/>
              <a:gd name="T12" fmla="*/ 2147483646 w 52"/>
              <a:gd name="T13" fmla="*/ 2147483646 h 49"/>
              <a:gd name="T14" fmla="*/ 2147483646 w 52"/>
              <a:gd name="T15" fmla="*/ 2147483646 h 49"/>
              <a:gd name="T16" fmla="*/ 2147483646 w 52"/>
              <a:gd name="T17" fmla="*/ 2147483646 h 49"/>
              <a:gd name="T18" fmla="*/ 2147483646 w 52"/>
              <a:gd name="T19" fmla="*/ 2147483646 h 49"/>
              <a:gd name="T20" fmla="*/ 2147483646 w 52"/>
              <a:gd name="T21" fmla="*/ 2147483646 h 49"/>
              <a:gd name="T22" fmla="*/ 2147483646 w 52"/>
              <a:gd name="T23" fmla="*/ 2147483646 h 49"/>
              <a:gd name="T24" fmla="*/ 2147483646 w 52"/>
              <a:gd name="T25" fmla="*/ 2147483646 h 49"/>
              <a:gd name="T26" fmla="*/ 2147483646 w 52"/>
              <a:gd name="T27" fmla="*/ 2147483646 h 49"/>
              <a:gd name="T28" fmla="*/ 2147483646 w 52"/>
              <a:gd name="T29" fmla="*/ 2147483646 h 49"/>
              <a:gd name="T30" fmla="*/ 2147483646 w 52"/>
              <a:gd name="T31" fmla="*/ 2147483646 h 49"/>
              <a:gd name="T32" fmla="*/ 2147483646 w 52"/>
              <a:gd name="T33" fmla="*/ 2147483646 h 49"/>
              <a:gd name="T34" fmla="*/ 2147483646 w 52"/>
              <a:gd name="T35" fmla="*/ 2147483646 h 49"/>
              <a:gd name="T36" fmla="*/ 2147483646 w 52"/>
              <a:gd name="T37" fmla="*/ 2147483646 h 49"/>
              <a:gd name="T38" fmla="*/ 2147483646 w 52"/>
              <a:gd name="T39" fmla="*/ 2147483646 h 49"/>
              <a:gd name="T40" fmla="*/ 2147483646 w 52"/>
              <a:gd name="T41" fmla="*/ 2147483646 h 49"/>
              <a:gd name="T42" fmla="*/ 2147483646 w 52"/>
              <a:gd name="T43" fmla="*/ 2147483646 h 49"/>
              <a:gd name="T44" fmla="*/ 2147483646 w 52"/>
              <a:gd name="T45" fmla="*/ 2147483646 h 49"/>
              <a:gd name="T46" fmla="*/ 2147483646 w 52"/>
              <a:gd name="T47" fmla="*/ 2147483646 h 49"/>
              <a:gd name="T48" fmla="*/ 2147483646 w 52"/>
              <a:gd name="T49" fmla="*/ 2147483646 h 49"/>
              <a:gd name="T50" fmla="*/ 2147483646 w 52"/>
              <a:gd name="T51" fmla="*/ 2147483646 h 49"/>
              <a:gd name="T52" fmla="*/ 2147483646 w 52"/>
              <a:gd name="T53" fmla="*/ 2147483646 h 49"/>
              <a:gd name="T54" fmla="*/ 2147483646 w 52"/>
              <a:gd name="T55" fmla="*/ 2147483646 h 49"/>
              <a:gd name="T56" fmla="*/ 2147483646 w 52"/>
              <a:gd name="T57" fmla="*/ 2147483646 h 49"/>
              <a:gd name="T58" fmla="*/ 2147483646 w 52"/>
              <a:gd name="T59" fmla="*/ 2147483646 h 49"/>
              <a:gd name="T60" fmla="*/ 2147483646 w 52"/>
              <a:gd name="T61" fmla="*/ 2147483646 h 49"/>
              <a:gd name="T62" fmla="*/ 2147483646 w 52"/>
              <a:gd name="T63" fmla="*/ 2147483646 h 49"/>
              <a:gd name="T64" fmla="*/ 0 w 52"/>
              <a:gd name="T65" fmla="*/ 2147483646 h 49"/>
              <a:gd name="T66" fmla="*/ 0 w 52"/>
              <a:gd name="T67" fmla="*/ 2147483646 h 49"/>
              <a:gd name="T68" fmla="*/ 0 w 52"/>
              <a:gd name="T69" fmla="*/ 2147483646 h 49"/>
              <a:gd name="T70" fmla="*/ 2147483646 w 52"/>
              <a:gd name="T71" fmla="*/ 2147483646 h 49"/>
              <a:gd name="T72" fmla="*/ 2147483646 w 52"/>
              <a:gd name="T73" fmla="*/ 2147483646 h 49"/>
              <a:gd name="T74" fmla="*/ 2147483646 w 52"/>
              <a:gd name="T75" fmla="*/ 2147483646 h 49"/>
              <a:gd name="T76" fmla="*/ 2147483646 w 52"/>
              <a:gd name="T77" fmla="*/ 2147483646 h 49"/>
              <a:gd name="T78" fmla="*/ 2147483646 w 52"/>
              <a:gd name="T79" fmla="*/ 2147483646 h 49"/>
              <a:gd name="T80" fmla="*/ 2147483646 w 52"/>
              <a:gd name="T81" fmla="*/ 2147483646 h 49"/>
              <a:gd name="T82" fmla="*/ 2147483646 w 52"/>
              <a:gd name="T83" fmla="*/ 2147483646 h 49"/>
              <a:gd name="T84" fmla="*/ 2147483646 w 52"/>
              <a:gd name="T85" fmla="*/ 2147483646 h 49"/>
              <a:gd name="T86" fmla="*/ 2147483646 w 52"/>
              <a:gd name="T87" fmla="*/ 2147483646 h 49"/>
              <a:gd name="T88" fmla="*/ 2147483646 w 52"/>
              <a:gd name="T89" fmla="*/ 2147483646 h 49"/>
              <a:gd name="T90" fmla="*/ 2147483646 w 52"/>
              <a:gd name="T91" fmla="*/ 2147483646 h 49"/>
              <a:gd name="T92" fmla="*/ 2147483646 w 52"/>
              <a:gd name="T93" fmla="*/ 0 h 49"/>
              <a:gd name="T94" fmla="*/ 2147483646 w 52"/>
              <a:gd name="T95" fmla="*/ 0 h 49"/>
              <a:gd name="T96" fmla="*/ 2147483646 w 52"/>
              <a:gd name="T97" fmla="*/ 0 h 49"/>
              <a:gd name="T98" fmla="*/ 2147483646 w 52"/>
              <a:gd name="T99" fmla="*/ 2147483646 h 49"/>
              <a:gd name="T100" fmla="*/ 2147483646 w 52"/>
              <a:gd name="T101" fmla="*/ 2147483646 h 49"/>
              <a:gd name="T102" fmla="*/ 2147483646 w 52"/>
              <a:gd name="T103" fmla="*/ 2147483646 h 49"/>
              <a:gd name="T104" fmla="*/ 2147483646 w 52"/>
              <a:gd name="T105" fmla="*/ 2147483646 h 49"/>
              <a:gd name="T106" fmla="*/ 2147483646 w 52"/>
              <a:gd name="T107" fmla="*/ 2147483646 h 49"/>
              <a:gd name="T108" fmla="*/ 2147483646 w 52"/>
              <a:gd name="T109" fmla="*/ 2147483646 h 49"/>
              <a:gd name="T110" fmla="*/ 2147483646 w 52"/>
              <a:gd name="T111" fmla="*/ 2147483646 h 49"/>
              <a:gd name="T112" fmla="*/ 2147483646 w 52"/>
              <a:gd name="T113" fmla="*/ 2147483646 h 4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2"/>
              <a:gd name="T172" fmla="*/ 0 h 49"/>
              <a:gd name="T173" fmla="*/ 52 w 52"/>
              <a:gd name="T174" fmla="*/ 49 h 4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2" h="49">
                <a:moveTo>
                  <a:pt x="48" y="11"/>
                </a:moveTo>
                <a:lnTo>
                  <a:pt x="49" y="14"/>
                </a:lnTo>
                <a:lnTo>
                  <a:pt x="51" y="17"/>
                </a:lnTo>
                <a:lnTo>
                  <a:pt x="51" y="18"/>
                </a:lnTo>
                <a:lnTo>
                  <a:pt x="51" y="21"/>
                </a:lnTo>
                <a:lnTo>
                  <a:pt x="52" y="24"/>
                </a:lnTo>
                <a:lnTo>
                  <a:pt x="52" y="27"/>
                </a:lnTo>
                <a:lnTo>
                  <a:pt x="51" y="30"/>
                </a:lnTo>
                <a:lnTo>
                  <a:pt x="51" y="32"/>
                </a:lnTo>
                <a:lnTo>
                  <a:pt x="49" y="35"/>
                </a:lnTo>
                <a:lnTo>
                  <a:pt x="48" y="37"/>
                </a:lnTo>
                <a:lnTo>
                  <a:pt x="46" y="39"/>
                </a:lnTo>
                <a:lnTo>
                  <a:pt x="45" y="41"/>
                </a:lnTo>
                <a:lnTo>
                  <a:pt x="42" y="44"/>
                </a:lnTo>
                <a:lnTo>
                  <a:pt x="40" y="45"/>
                </a:lnTo>
                <a:lnTo>
                  <a:pt x="37" y="47"/>
                </a:lnTo>
                <a:lnTo>
                  <a:pt x="34" y="48"/>
                </a:lnTo>
                <a:lnTo>
                  <a:pt x="31" y="48"/>
                </a:lnTo>
                <a:lnTo>
                  <a:pt x="28" y="49"/>
                </a:lnTo>
                <a:lnTo>
                  <a:pt x="27" y="49"/>
                </a:lnTo>
                <a:lnTo>
                  <a:pt x="24" y="49"/>
                </a:lnTo>
                <a:lnTo>
                  <a:pt x="21" y="48"/>
                </a:lnTo>
                <a:lnTo>
                  <a:pt x="18" y="48"/>
                </a:lnTo>
                <a:lnTo>
                  <a:pt x="15" y="47"/>
                </a:lnTo>
                <a:lnTo>
                  <a:pt x="12" y="45"/>
                </a:lnTo>
                <a:lnTo>
                  <a:pt x="10" y="44"/>
                </a:lnTo>
                <a:lnTo>
                  <a:pt x="7" y="42"/>
                </a:lnTo>
                <a:lnTo>
                  <a:pt x="6" y="39"/>
                </a:lnTo>
                <a:lnTo>
                  <a:pt x="4" y="38"/>
                </a:lnTo>
                <a:lnTo>
                  <a:pt x="3" y="35"/>
                </a:lnTo>
                <a:lnTo>
                  <a:pt x="1" y="32"/>
                </a:lnTo>
                <a:lnTo>
                  <a:pt x="1" y="30"/>
                </a:lnTo>
                <a:lnTo>
                  <a:pt x="0" y="28"/>
                </a:lnTo>
                <a:lnTo>
                  <a:pt x="0" y="25"/>
                </a:lnTo>
                <a:lnTo>
                  <a:pt x="0" y="22"/>
                </a:lnTo>
                <a:lnTo>
                  <a:pt x="1" y="20"/>
                </a:lnTo>
                <a:lnTo>
                  <a:pt x="1" y="17"/>
                </a:lnTo>
                <a:lnTo>
                  <a:pt x="3" y="14"/>
                </a:lnTo>
                <a:lnTo>
                  <a:pt x="4" y="11"/>
                </a:lnTo>
                <a:lnTo>
                  <a:pt x="6" y="10"/>
                </a:lnTo>
                <a:lnTo>
                  <a:pt x="7" y="7"/>
                </a:lnTo>
                <a:lnTo>
                  <a:pt x="9" y="5"/>
                </a:lnTo>
                <a:lnTo>
                  <a:pt x="12" y="4"/>
                </a:lnTo>
                <a:lnTo>
                  <a:pt x="15" y="3"/>
                </a:lnTo>
                <a:lnTo>
                  <a:pt x="18" y="1"/>
                </a:lnTo>
                <a:lnTo>
                  <a:pt x="19" y="1"/>
                </a:lnTo>
                <a:lnTo>
                  <a:pt x="22" y="0"/>
                </a:lnTo>
                <a:lnTo>
                  <a:pt x="25" y="0"/>
                </a:lnTo>
                <a:lnTo>
                  <a:pt x="28" y="0"/>
                </a:lnTo>
                <a:lnTo>
                  <a:pt x="31" y="1"/>
                </a:lnTo>
                <a:lnTo>
                  <a:pt x="34" y="1"/>
                </a:lnTo>
                <a:lnTo>
                  <a:pt x="37" y="3"/>
                </a:lnTo>
                <a:lnTo>
                  <a:pt x="39" y="4"/>
                </a:lnTo>
                <a:lnTo>
                  <a:pt x="42" y="5"/>
                </a:lnTo>
                <a:lnTo>
                  <a:pt x="43" y="7"/>
                </a:lnTo>
                <a:lnTo>
                  <a:pt x="46" y="10"/>
                </a:lnTo>
                <a:lnTo>
                  <a:pt x="48" y="11"/>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58463" name="Rectangle 102"/>
          <p:cNvSpPr>
            <a:spLocks noChangeArrowheads="1"/>
          </p:cNvSpPr>
          <p:nvPr/>
        </p:nvSpPr>
        <p:spPr bwMode="auto">
          <a:xfrm>
            <a:off x="2516188" y="1901825"/>
            <a:ext cx="1384300" cy="442913"/>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58464" name="Rectangle 103"/>
          <p:cNvSpPr>
            <a:spLocks noChangeArrowheads="1"/>
          </p:cNvSpPr>
          <p:nvPr/>
        </p:nvSpPr>
        <p:spPr bwMode="auto">
          <a:xfrm>
            <a:off x="2601913" y="2012950"/>
            <a:ext cx="941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rgbClr val="000000"/>
                </a:solidFill>
                <a:latin typeface="Arial Narrow" panose="020B0606020202030204" pitchFamily="34" charset="0"/>
              </a:rPr>
              <a:t>by Controller</a:t>
            </a:r>
            <a:endParaRPr lang="en-US" altLang="en-US" sz="1600">
              <a:latin typeface="Arial Narrow" panose="020B0606020202030204" pitchFamily="34" charset="0"/>
            </a:endParaRPr>
          </a:p>
        </p:txBody>
      </p:sp>
      <p:sp>
        <p:nvSpPr>
          <p:cNvPr id="58465" name="Freeform 104"/>
          <p:cNvSpPr>
            <a:spLocks/>
          </p:cNvSpPr>
          <p:nvPr/>
        </p:nvSpPr>
        <p:spPr bwMode="auto">
          <a:xfrm>
            <a:off x="3771900" y="1901825"/>
            <a:ext cx="128588" cy="111125"/>
          </a:xfrm>
          <a:custGeom>
            <a:avLst/>
            <a:gdLst>
              <a:gd name="T0" fmla="*/ 0 w 73"/>
              <a:gd name="T1" fmla="*/ 0 h 47"/>
              <a:gd name="T2" fmla="*/ 2147483646 w 73"/>
              <a:gd name="T3" fmla="*/ 2147483646 h 47"/>
              <a:gd name="T4" fmla="*/ 2147483646 w 73"/>
              <a:gd name="T5" fmla="*/ 0 h 47"/>
              <a:gd name="T6" fmla="*/ 0 w 73"/>
              <a:gd name="T7" fmla="*/ 0 h 47"/>
              <a:gd name="T8" fmla="*/ 0 60000 65536"/>
              <a:gd name="T9" fmla="*/ 0 60000 65536"/>
              <a:gd name="T10" fmla="*/ 0 60000 65536"/>
              <a:gd name="T11" fmla="*/ 0 60000 65536"/>
              <a:gd name="T12" fmla="*/ 0 w 73"/>
              <a:gd name="T13" fmla="*/ 0 h 47"/>
              <a:gd name="T14" fmla="*/ 73 w 73"/>
              <a:gd name="T15" fmla="*/ 47 h 47"/>
            </a:gdLst>
            <a:ahLst/>
            <a:cxnLst>
              <a:cxn ang="T8">
                <a:pos x="T0" y="T1"/>
              </a:cxn>
              <a:cxn ang="T9">
                <a:pos x="T2" y="T3"/>
              </a:cxn>
              <a:cxn ang="T10">
                <a:pos x="T4" y="T5"/>
              </a:cxn>
              <a:cxn ang="T11">
                <a:pos x="T6" y="T7"/>
              </a:cxn>
            </a:cxnLst>
            <a:rect l="T12" t="T13" r="T14" b="T15"/>
            <a:pathLst>
              <a:path w="73" h="47">
                <a:moveTo>
                  <a:pt x="0" y="0"/>
                </a:moveTo>
                <a:lnTo>
                  <a:pt x="73" y="47"/>
                </a:lnTo>
                <a:lnTo>
                  <a:pt x="73" y="0"/>
                </a:lnTo>
                <a:lnTo>
                  <a:pt x="0" y="0"/>
                </a:lnTo>
                <a:close/>
              </a:path>
            </a:pathLst>
          </a:custGeom>
          <a:solidFill>
            <a:srgbClr val="FFFFFF"/>
          </a:solidFill>
          <a:ln w="7938">
            <a:solidFill>
              <a:srgbClr val="FFFFFF"/>
            </a:solidFill>
            <a:prstDash val="solid"/>
            <a:round/>
            <a:headEnd/>
            <a:tailEnd/>
          </a:ln>
        </p:spPr>
        <p:txBody>
          <a:bodyPr/>
          <a:lstStyle/>
          <a:p>
            <a:endParaRPr lang="en-GB"/>
          </a:p>
        </p:txBody>
      </p:sp>
      <p:sp>
        <p:nvSpPr>
          <p:cNvPr id="58466" name="Freeform 105"/>
          <p:cNvSpPr>
            <a:spLocks/>
          </p:cNvSpPr>
          <p:nvPr/>
        </p:nvSpPr>
        <p:spPr bwMode="auto">
          <a:xfrm>
            <a:off x="3771900" y="1901825"/>
            <a:ext cx="128588" cy="111125"/>
          </a:xfrm>
          <a:custGeom>
            <a:avLst/>
            <a:gdLst>
              <a:gd name="T0" fmla="*/ 2147483646 w 73"/>
              <a:gd name="T1" fmla="*/ 2147483646 h 47"/>
              <a:gd name="T2" fmla="*/ 0 w 73"/>
              <a:gd name="T3" fmla="*/ 0 h 47"/>
              <a:gd name="T4" fmla="*/ 0 w 73"/>
              <a:gd name="T5" fmla="*/ 2147483646 h 47"/>
              <a:gd name="T6" fmla="*/ 2147483646 w 73"/>
              <a:gd name="T7" fmla="*/ 2147483646 h 47"/>
              <a:gd name="T8" fmla="*/ 0 60000 65536"/>
              <a:gd name="T9" fmla="*/ 0 60000 65536"/>
              <a:gd name="T10" fmla="*/ 0 60000 65536"/>
              <a:gd name="T11" fmla="*/ 0 60000 65536"/>
              <a:gd name="T12" fmla="*/ 0 w 73"/>
              <a:gd name="T13" fmla="*/ 0 h 47"/>
              <a:gd name="T14" fmla="*/ 73 w 73"/>
              <a:gd name="T15" fmla="*/ 47 h 47"/>
            </a:gdLst>
            <a:ahLst/>
            <a:cxnLst>
              <a:cxn ang="T8">
                <a:pos x="T0" y="T1"/>
              </a:cxn>
              <a:cxn ang="T9">
                <a:pos x="T2" y="T3"/>
              </a:cxn>
              <a:cxn ang="T10">
                <a:pos x="T4" y="T5"/>
              </a:cxn>
              <a:cxn ang="T11">
                <a:pos x="T6" y="T7"/>
              </a:cxn>
            </a:cxnLst>
            <a:rect l="T12" t="T13" r="T14" b="T15"/>
            <a:pathLst>
              <a:path w="73" h="47">
                <a:moveTo>
                  <a:pt x="73" y="47"/>
                </a:moveTo>
                <a:lnTo>
                  <a:pt x="0" y="0"/>
                </a:lnTo>
                <a:lnTo>
                  <a:pt x="0" y="47"/>
                </a:lnTo>
                <a:lnTo>
                  <a:pt x="73" y="47"/>
                </a:lnTo>
                <a:close/>
              </a:path>
            </a:pathLst>
          </a:custGeom>
          <a:solidFill>
            <a:srgbClr val="000000"/>
          </a:solidFill>
          <a:ln w="7938">
            <a:solidFill>
              <a:srgbClr val="000000"/>
            </a:solidFill>
            <a:prstDash val="solid"/>
            <a:round/>
            <a:headEnd/>
            <a:tailEnd/>
          </a:ln>
        </p:spPr>
        <p:txBody>
          <a:bodyPr/>
          <a:lstStyle/>
          <a:p>
            <a:endParaRPr lang="en-GB"/>
          </a:p>
        </p:txBody>
      </p:sp>
      <p:sp>
        <p:nvSpPr>
          <p:cNvPr id="58467" name="Line 106"/>
          <p:cNvSpPr>
            <a:spLocks noChangeShapeType="1"/>
          </p:cNvSpPr>
          <p:nvPr/>
        </p:nvSpPr>
        <p:spPr bwMode="auto">
          <a:xfrm>
            <a:off x="5480050" y="2279650"/>
            <a:ext cx="6350"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68" name="Line 107"/>
          <p:cNvSpPr>
            <a:spLocks noChangeShapeType="1"/>
          </p:cNvSpPr>
          <p:nvPr/>
        </p:nvSpPr>
        <p:spPr bwMode="auto">
          <a:xfrm>
            <a:off x="5507038" y="2298700"/>
            <a:ext cx="4762" cy="476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69" name="Line 108"/>
          <p:cNvSpPr>
            <a:spLocks noChangeShapeType="1"/>
          </p:cNvSpPr>
          <p:nvPr/>
        </p:nvSpPr>
        <p:spPr bwMode="auto">
          <a:xfrm>
            <a:off x="5532438" y="2322513"/>
            <a:ext cx="6350"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70" name="Line 109"/>
          <p:cNvSpPr>
            <a:spLocks noChangeShapeType="1"/>
          </p:cNvSpPr>
          <p:nvPr/>
        </p:nvSpPr>
        <p:spPr bwMode="auto">
          <a:xfrm>
            <a:off x="5561013" y="2344738"/>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71" name="Line 110"/>
          <p:cNvSpPr>
            <a:spLocks noChangeShapeType="1"/>
          </p:cNvSpPr>
          <p:nvPr/>
        </p:nvSpPr>
        <p:spPr bwMode="auto">
          <a:xfrm>
            <a:off x="5586413" y="2363788"/>
            <a:ext cx="6350"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72" name="Line 111"/>
          <p:cNvSpPr>
            <a:spLocks noChangeShapeType="1"/>
          </p:cNvSpPr>
          <p:nvPr/>
        </p:nvSpPr>
        <p:spPr bwMode="auto">
          <a:xfrm>
            <a:off x="5614988" y="2387600"/>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73" name="Line 112"/>
          <p:cNvSpPr>
            <a:spLocks noChangeShapeType="1"/>
          </p:cNvSpPr>
          <p:nvPr/>
        </p:nvSpPr>
        <p:spPr bwMode="auto">
          <a:xfrm>
            <a:off x="5643563" y="2408238"/>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74" name="Line 113"/>
          <p:cNvSpPr>
            <a:spLocks noChangeShapeType="1"/>
          </p:cNvSpPr>
          <p:nvPr/>
        </p:nvSpPr>
        <p:spPr bwMode="auto">
          <a:xfrm>
            <a:off x="5668963" y="2430463"/>
            <a:ext cx="4762"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75" name="Line 114"/>
          <p:cNvSpPr>
            <a:spLocks noChangeShapeType="1"/>
          </p:cNvSpPr>
          <p:nvPr/>
        </p:nvSpPr>
        <p:spPr bwMode="auto">
          <a:xfrm>
            <a:off x="5699125" y="2451100"/>
            <a:ext cx="4763"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76" name="Line 115"/>
          <p:cNvSpPr>
            <a:spLocks noChangeShapeType="1"/>
          </p:cNvSpPr>
          <p:nvPr/>
        </p:nvSpPr>
        <p:spPr bwMode="auto">
          <a:xfrm>
            <a:off x="5724525" y="2470150"/>
            <a:ext cx="6350" cy="476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77" name="Line 116"/>
          <p:cNvSpPr>
            <a:spLocks noChangeShapeType="1"/>
          </p:cNvSpPr>
          <p:nvPr/>
        </p:nvSpPr>
        <p:spPr bwMode="auto">
          <a:xfrm>
            <a:off x="5751513" y="2493963"/>
            <a:ext cx="4762"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78" name="Line 117"/>
          <p:cNvSpPr>
            <a:spLocks noChangeShapeType="1"/>
          </p:cNvSpPr>
          <p:nvPr/>
        </p:nvSpPr>
        <p:spPr bwMode="auto">
          <a:xfrm>
            <a:off x="5780088" y="2516188"/>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79" name="Line 118"/>
          <p:cNvSpPr>
            <a:spLocks noChangeShapeType="1"/>
          </p:cNvSpPr>
          <p:nvPr/>
        </p:nvSpPr>
        <p:spPr bwMode="auto">
          <a:xfrm>
            <a:off x="5807075" y="2540000"/>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80" name="Line 119"/>
          <p:cNvSpPr>
            <a:spLocks noChangeShapeType="1"/>
          </p:cNvSpPr>
          <p:nvPr/>
        </p:nvSpPr>
        <p:spPr bwMode="auto">
          <a:xfrm>
            <a:off x="5835650" y="2559050"/>
            <a:ext cx="4763" cy="476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81" name="Line 120"/>
          <p:cNvSpPr>
            <a:spLocks noChangeShapeType="1"/>
          </p:cNvSpPr>
          <p:nvPr/>
        </p:nvSpPr>
        <p:spPr bwMode="auto">
          <a:xfrm>
            <a:off x="5861050" y="2579688"/>
            <a:ext cx="4763"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82" name="Line 121"/>
          <p:cNvSpPr>
            <a:spLocks noChangeShapeType="1"/>
          </p:cNvSpPr>
          <p:nvPr/>
        </p:nvSpPr>
        <p:spPr bwMode="auto">
          <a:xfrm>
            <a:off x="5888038" y="2603500"/>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83" name="Line 122"/>
          <p:cNvSpPr>
            <a:spLocks noChangeShapeType="1"/>
          </p:cNvSpPr>
          <p:nvPr/>
        </p:nvSpPr>
        <p:spPr bwMode="auto">
          <a:xfrm>
            <a:off x="5916613" y="2622550"/>
            <a:ext cx="6350" cy="476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84" name="Line 123"/>
          <p:cNvSpPr>
            <a:spLocks noChangeShapeType="1"/>
          </p:cNvSpPr>
          <p:nvPr/>
        </p:nvSpPr>
        <p:spPr bwMode="auto">
          <a:xfrm>
            <a:off x="5943600" y="2644775"/>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85" name="Line 124"/>
          <p:cNvSpPr>
            <a:spLocks noChangeShapeType="1"/>
          </p:cNvSpPr>
          <p:nvPr/>
        </p:nvSpPr>
        <p:spPr bwMode="auto">
          <a:xfrm>
            <a:off x="5969000" y="2668588"/>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86" name="Line 125"/>
          <p:cNvSpPr>
            <a:spLocks noChangeShapeType="1"/>
          </p:cNvSpPr>
          <p:nvPr/>
        </p:nvSpPr>
        <p:spPr bwMode="auto">
          <a:xfrm>
            <a:off x="5999163" y="2687638"/>
            <a:ext cx="4762"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87" name="Line 126"/>
          <p:cNvSpPr>
            <a:spLocks noChangeShapeType="1"/>
          </p:cNvSpPr>
          <p:nvPr/>
        </p:nvSpPr>
        <p:spPr bwMode="auto">
          <a:xfrm>
            <a:off x="6026150" y="2711450"/>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88" name="Line 127"/>
          <p:cNvSpPr>
            <a:spLocks noChangeShapeType="1"/>
          </p:cNvSpPr>
          <p:nvPr/>
        </p:nvSpPr>
        <p:spPr bwMode="auto">
          <a:xfrm>
            <a:off x="6053138" y="2732088"/>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89" name="Line 128"/>
          <p:cNvSpPr>
            <a:spLocks noChangeShapeType="1"/>
          </p:cNvSpPr>
          <p:nvPr/>
        </p:nvSpPr>
        <p:spPr bwMode="auto">
          <a:xfrm>
            <a:off x="6081713" y="2751138"/>
            <a:ext cx="4762"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90" name="Line 129"/>
          <p:cNvSpPr>
            <a:spLocks noChangeShapeType="1"/>
          </p:cNvSpPr>
          <p:nvPr/>
        </p:nvSpPr>
        <p:spPr bwMode="auto">
          <a:xfrm>
            <a:off x="6107113" y="2774950"/>
            <a:ext cx="6350"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91" name="Line 130"/>
          <p:cNvSpPr>
            <a:spLocks noChangeShapeType="1"/>
          </p:cNvSpPr>
          <p:nvPr/>
        </p:nvSpPr>
        <p:spPr bwMode="auto">
          <a:xfrm>
            <a:off x="6135688" y="2797175"/>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92" name="Line 131"/>
          <p:cNvSpPr>
            <a:spLocks noChangeShapeType="1"/>
          </p:cNvSpPr>
          <p:nvPr/>
        </p:nvSpPr>
        <p:spPr bwMode="auto">
          <a:xfrm>
            <a:off x="6161088" y="2817813"/>
            <a:ext cx="6350"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93" name="Line 132"/>
          <p:cNvSpPr>
            <a:spLocks noChangeShapeType="1"/>
          </p:cNvSpPr>
          <p:nvPr/>
        </p:nvSpPr>
        <p:spPr bwMode="auto">
          <a:xfrm>
            <a:off x="6191250" y="2840038"/>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94" name="Line 133"/>
          <p:cNvSpPr>
            <a:spLocks noChangeShapeType="1"/>
          </p:cNvSpPr>
          <p:nvPr/>
        </p:nvSpPr>
        <p:spPr bwMode="auto">
          <a:xfrm>
            <a:off x="6218238" y="2859088"/>
            <a:ext cx="4762"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95" name="Line 134"/>
          <p:cNvSpPr>
            <a:spLocks noChangeShapeType="1"/>
          </p:cNvSpPr>
          <p:nvPr/>
        </p:nvSpPr>
        <p:spPr bwMode="auto">
          <a:xfrm>
            <a:off x="6243638" y="2882900"/>
            <a:ext cx="4762" cy="476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96" name="Line 135"/>
          <p:cNvSpPr>
            <a:spLocks noChangeShapeType="1"/>
          </p:cNvSpPr>
          <p:nvPr/>
        </p:nvSpPr>
        <p:spPr bwMode="auto">
          <a:xfrm>
            <a:off x="6273800" y="2903538"/>
            <a:ext cx="4763"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97" name="Line 136"/>
          <p:cNvSpPr>
            <a:spLocks noChangeShapeType="1"/>
          </p:cNvSpPr>
          <p:nvPr/>
        </p:nvSpPr>
        <p:spPr bwMode="auto">
          <a:xfrm>
            <a:off x="6299200" y="2927350"/>
            <a:ext cx="6350"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98" name="Line 137"/>
          <p:cNvSpPr>
            <a:spLocks noChangeShapeType="1"/>
          </p:cNvSpPr>
          <p:nvPr/>
        </p:nvSpPr>
        <p:spPr bwMode="auto">
          <a:xfrm>
            <a:off x="6327775" y="2946400"/>
            <a:ext cx="4763" cy="476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499" name="Line 138"/>
          <p:cNvSpPr>
            <a:spLocks noChangeShapeType="1"/>
          </p:cNvSpPr>
          <p:nvPr/>
        </p:nvSpPr>
        <p:spPr bwMode="auto">
          <a:xfrm>
            <a:off x="6353175" y="2968625"/>
            <a:ext cx="6350"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00" name="Line 139"/>
          <p:cNvSpPr>
            <a:spLocks noChangeShapeType="1"/>
          </p:cNvSpPr>
          <p:nvPr/>
        </p:nvSpPr>
        <p:spPr bwMode="auto">
          <a:xfrm>
            <a:off x="6381750" y="2992438"/>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01" name="Line 140"/>
          <p:cNvSpPr>
            <a:spLocks noChangeShapeType="1"/>
          </p:cNvSpPr>
          <p:nvPr/>
        </p:nvSpPr>
        <p:spPr bwMode="auto">
          <a:xfrm>
            <a:off x="6410325" y="3009900"/>
            <a:ext cx="4763" cy="476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02" name="Line 141"/>
          <p:cNvSpPr>
            <a:spLocks noChangeShapeType="1"/>
          </p:cNvSpPr>
          <p:nvPr/>
        </p:nvSpPr>
        <p:spPr bwMode="auto">
          <a:xfrm>
            <a:off x="6435725" y="3033713"/>
            <a:ext cx="4763"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03" name="Line 142"/>
          <p:cNvSpPr>
            <a:spLocks noChangeShapeType="1"/>
          </p:cNvSpPr>
          <p:nvPr/>
        </p:nvSpPr>
        <p:spPr bwMode="auto">
          <a:xfrm>
            <a:off x="6465888" y="3055938"/>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04" name="Line 143"/>
          <p:cNvSpPr>
            <a:spLocks noChangeShapeType="1"/>
          </p:cNvSpPr>
          <p:nvPr/>
        </p:nvSpPr>
        <p:spPr bwMode="auto">
          <a:xfrm>
            <a:off x="6491288" y="3074988"/>
            <a:ext cx="6350"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05" name="Line 144"/>
          <p:cNvSpPr>
            <a:spLocks noChangeShapeType="1"/>
          </p:cNvSpPr>
          <p:nvPr/>
        </p:nvSpPr>
        <p:spPr bwMode="auto">
          <a:xfrm>
            <a:off x="6518275" y="3098800"/>
            <a:ext cx="4763"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06" name="Line 145"/>
          <p:cNvSpPr>
            <a:spLocks noChangeShapeType="1"/>
          </p:cNvSpPr>
          <p:nvPr/>
        </p:nvSpPr>
        <p:spPr bwMode="auto">
          <a:xfrm>
            <a:off x="6546850" y="3119438"/>
            <a:ext cx="6350"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07" name="Line 146"/>
          <p:cNvSpPr>
            <a:spLocks noChangeShapeType="1"/>
          </p:cNvSpPr>
          <p:nvPr/>
        </p:nvSpPr>
        <p:spPr bwMode="auto">
          <a:xfrm>
            <a:off x="6573838" y="3141663"/>
            <a:ext cx="4762"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08" name="Line 147"/>
          <p:cNvSpPr>
            <a:spLocks noChangeShapeType="1"/>
          </p:cNvSpPr>
          <p:nvPr/>
        </p:nvSpPr>
        <p:spPr bwMode="auto">
          <a:xfrm>
            <a:off x="6602413" y="3162300"/>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09" name="Line 148"/>
          <p:cNvSpPr>
            <a:spLocks noChangeShapeType="1"/>
          </p:cNvSpPr>
          <p:nvPr/>
        </p:nvSpPr>
        <p:spPr bwMode="auto">
          <a:xfrm>
            <a:off x="6627813" y="3184525"/>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10" name="Line 149"/>
          <p:cNvSpPr>
            <a:spLocks noChangeShapeType="1"/>
          </p:cNvSpPr>
          <p:nvPr/>
        </p:nvSpPr>
        <p:spPr bwMode="auto">
          <a:xfrm>
            <a:off x="6654800" y="3205163"/>
            <a:ext cx="4763"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11" name="Line 150"/>
          <p:cNvSpPr>
            <a:spLocks noChangeShapeType="1"/>
          </p:cNvSpPr>
          <p:nvPr/>
        </p:nvSpPr>
        <p:spPr bwMode="auto">
          <a:xfrm>
            <a:off x="6683375" y="3227388"/>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12" name="Line 151"/>
          <p:cNvSpPr>
            <a:spLocks noChangeShapeType="1"/>
          </p:cNvSpPr>
          <p:nvPr/>
        </p:nvSpPr>
        <p:spPr bwMode="auto">
          <a:xfrm>
            <a:off x="6710363" y="3251200"/>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13" name="Freeform 152"/>
          <p:cNvSpPr>
            <a:spLocks/>
          </p:cNvSpPr>
          <p:nvPr/>
        </p:nvSpPr>
        <p:spPr bwMode="auto">
          <a:xfrm>
            <a:off x="6719888" y="3233738"/>
            <a:ext cx="90487" cy="117475"/>
          </a:xfrm>
          <a:custGeom>
            <a:avLst/>
            <a:gdLst>
              <a:gd name="T0" fmla="*/ 2147483646 w 51"/>
              <a:gd name="T1" fmla="*/ 2147483646 h 49"/>
              <a:gd name="T2" fmla="*/ 2147483646 w 51"/>
              <a:gd name="T3" fmla="*/ 2147483646 h 49"/>
              <a:gd name="T4" fmla="*/ 2147483646 w 51"/>
              <a:gd name="T5" fmla="*/ 2147483646 h 49"/>
              <a:gd name="T6" fmla="*/ 0 w 51"/>
              <a:gd name="T7" fmla="*/ 2147483646 h 49"/>
              <a:gd name="T8" fmla="*/ 0 w 51"/>
              <a:gd name="T9" fmla="*/ 2147483646 h 49"/>
              <a:gd name="T10" fmla="*/ 0 w 51"/>
              <a:gd name="T11" fmla="*/ 2147483646 h 49"/>
              <a:gd name="T12" fmla="*/ 0 w 51"/>
              <a:gd name="T13" fmla="*/ 2147483646 h 49"/>
              <a:gd name="T14" fmla="*/ 0 w 51"/>
              <a:gd name="T15" fmla="*/ 2147483646 h 49"/>
              <a:gd name="T16" fmla="*/ 2147483646 w 51"/>
              <a:gd name="T17" fmla="*/ 2147483646 h 49"/>
              <a:gd name="T18" fmla="*/ 2147483646 w 51"/>
              <a:gd name="T19" fmla="*/ 2147483646 h 49"/>
              <a:gd name="T20" fmla="*/ 2147483646 w 51"/>
              <a:gd name="T21" fmla="*/ 2147483646 h 49"/>
              <a:gd name="T22" fmla="*/ 2147483646 w 51"/>
              <a:gd name="T23" fmla="*/ 2147483646 h 49"/>
              <a:gd name="T24" fmla="*/ 2147483646 w 51"/>
              <a:gd name="T25" fmla="*/ 2147483646 h 49"/>
              <a:gd name="T26" fmla="*/ 2147483646 w 51"/>
              <a:gd name="T27" fmla="*/ 2147483646 h 49"/>
              <a:gd name="T28" fmla="*/ 2147483646 w 51"/>
              <a:gd name="T29" fmla="*/ 2147483646 h 49"/>
              <a:gd name="T30" fmla="*/ 2147483646 w 51"/>
              <a:gd name="T31" fmla="*/ 2147483646 h 49"/>
              <a:gd name="T32" fmla="*/ 2147483646 w 51"/>
              <a:gd name="T33" fmla="*/ 2147483646 h 49"/>
              <a:gd name="T34" fmla="*/ 2147483646 w 51"/>
              <a:gd name="T35" fmla="*/ 2147483646 h 49"/>
              <a:gd name="T36" fmla="*/ 2147483646 w 51"/>
              <a:gd name="T37" fmla="*/ 2147483646 h 49"/>
              <a:gd name="T38" fmla="*/ 2147483646 w 51"/>
              <a:gd name="T39" fmla="*/ 2147483646 h 49"/>
              <a:gd name="T40" fmla="*/ 2147483646 w 51"/>
              <a:gd name="T41" fmla="*/ 2147483646 h 49"/>
              <a:gd name="T42" fmla="*/ 2147483646 w 51"/>
              <a:gd name="T43" fmla="*/ 2147483646 h 49"/>
              <a:gd name="T44" fmla="*/ 2147483646 w 51"/>
              <a:gd name="T45" fmla="*/ 2147483646 h 49"/>
              <a:gd name="T46" fmla="*/ 2147483646 w 51"/>
              <a:gd name="T47" fmla="*/ 2147483646 h 49"/>
              <a:gd name="T48" fmla="*/ 2147483646 w 51"/>
              <a:gd name="T49" fmla="*/ 2147483646 h 49"/>
              <a:gd name="T50" fmla="*/ 2147483646 w 51"/>
              <a:gd name="T51" fmla="*/ 2147483646 h 49"/>
              <a:gd name="T52" fmla="*/ 2147483646 w 51"/>
              <a:gd name="T53" fmla="*/ 2147483646 h 49"/>
              <a:gd name="T54" fmla="*/ 2147483646 w 51"/>
              <a:gd name="T55" fmla="*/ 2147483646 h 49"/>
              <a:gd name="T56" fmla="*/ 2147483646 w 51"/>
              <a:gd name="T57" fmla="*/ 2147483646 h 49"/>
              <a:gd name="T58" fmla="*/ 2147483646 w 51"/>
              <a:gd name="T59" fmla="*/ 2147483646 h 49"/>
              <a:gd name="T60" fmla="*/ 2147483646 w 51"/>
              <a:gd name="T61" fmla="*/ 2147483646 h 49"/>
              <a:gd name="T62" fmla="*/ 2147483646 w 51"/>
              <a:gd name="T63" fmla="*/ 2147483646 h 49"/>
              <a:gd name="T64" fmla="*/ 2147483646 w 51"/>
              <a:gd name="T65" fmla="*/ 2147483646 h 49"/>
              <a:gd name="T66" fmla="*/ 2147483646 w 51"/>
              <a:gd name="T67" fmla="*/ 2147483646 h 49"/>
              <a:gd name="T68" fmla="*/ 2147483646 w 51"/>
              <a:gd name="T69" fmla="*/ 2147483646 h 49"/>
              <a:gd name="T70" fmla="*/ 2147483646 w 51"/>
              <a:gd name="T71" fmla="*/ 2147483646 h 49"/>
              <a:gd name="T72" fmla="*/ 2147483646 w 51"/>
              <a:gd name="T73" fmla="*/ 2147483646 h 49"/>
              <a:gd name="T74" fmla="*/ 2147483646 w 51"/>
              <a:gd name="T75" fmla="*/ 2147483646 h 49"/>
              <a:gd name="T76" fmla="*/ 2147483646 w 51"/>
              <a:gd name="T77" fmla="*/ 2147483646 h 49"/>
              <a:gd name="T78" fmla="*/ 2147483646 w 51"/>
              <a:gd name="T79" fmla="*/ 2147483646 h 49"/>
              <a:gd name="T80" fmla="*/ 2147483646 w 51"/>
              <a:gd name="T81" fmla="*/ 2147483646 h 49"/>
              <a:gd name="T82" fmla="*/ 2147483646 w 51"/>
              <a:gd name="T83" fmla="*/ 2147483646 h 49"/>
              <a:gd name="T84" fmla="*/ 2147483646 w 51"/>
              <a:gd name="T85" fmla="*/ 2147483646 h 49"/>
              <a:gd name="T86" fmla="*/ 2147483646 w 51"/>
              <a:gd name="T87" fmla="*/ 2147483646 h 49"/>
              <a:gd name="T88" fmla="*/ 2147483646 w 51"/>
              <a:gd name="T89" fmla="*/ 2147483646 h 49"/>
              <a:gd name="T90" fmla="*/ 2147483646 w 51"/>
              <a:gd name="T91" fmla="*/ 2147483646 h 49"/>
              <a:gd name="T92" fmla="*/ 2147483646 w 51"/>
              <a:gd name="T93" fmla="*/ 0 h 49"/>
              <a:gd name="T94" fmla="*/ 2147483646 w 51"/>
              <a:gd name="T95" fmla="*/ 0 h 49"/>
              <a:gd name="T96" fmla="*/ 2147483646 w 51"/>
              <a:gd name="T97" fmla="*/ 0 h 49"/>
              <a:gd name="T98" fmla="*/ 2147483646 w 51"/>
              <a:gd name="T99" fmla="*/ 2147483646 h 49"/>
              <a:gd name="T100" fmla="*/ 2147483646 w 51"/>
              <a:gd name="T101" fmla="*/ 2147483646 h 49"/>
              <a:gd name="T102" fmla="*/ 2147483646 w 51"/>
              <a:gd name="T103" fmla="*/ 2147483646 h 49"/>
              <a:gd name="T104" fmla="*/ 2147483646 w 51"/>
              <a:gd name="T105" fmla="*/ 2147483646 h 49"/>
              <a:gd name="T106" fmla="*/ 2147483646 w 51"/>
              <a:gd name="T107" fmla="*/ 2147483646 h 49"/>
              <a:gd name="T108" fmla="*/ 2147483646 w 51"/>
              <a:gd name="T109" fmla="*/ 2147483646 h 49"/>
              <a:gd name="T110" fmla="*/ 2147483646 w 51"/>
              <a:gd name="T111" fmla="*/ 2147483646 h 49"/>
              <a:gd name="T112" fmla="*/ 2147483646 w 51"/>
              <a:gd name="T113" fmla="*/ 2147483646 h 4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1"/>
              <a:gd name="T172" fmla="*/ 0 h 49"/>
              <a:gd name="T173" fmla="*/ 51 w 51"/>
              <a:gd name="T174" fmla="*/ 49 h 4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1" h="49">
                <a:moveTo>
                  <a:pt x="3" y="11"/>
                </a:moveTo>
                <a:lnTo>
                  <a:pt x="2" y="14"/>
                </a:lnTo>
                <a:lnTo>
                  <a:pt x="2" y="17"/>
                </a:lnTo>
                <a:lnTo>
                  <a:pt x="0" y="20"/>
                </a:lnTo>
                <a:lnTo>
                  <a:pt x="0" y="22"/>
                </a:lnTo>
                <a:lnTo>
                  <a:pt x="0" y="25"/>
                </a:lnTo>
                <a:lnTo>
                  <a:pt x="0" y="27"/>
                </a:lnTo>
                <a:lnTo>
                  <a:pt x="0" y="30"/>
                </a:lnTo>
                <a:lnTo>
                  <a:pt x="2" y="32"/>
                </a:lnTo>
                <a:lnTo>
                  <a:pt x="2" y="35"/>
                </a:lnTo>
                <a:lnTo>
                  <a:pt x="3" y="38"/>
                </a:lnTo>
                <a:lnTo>
                  <a:pt x="5" y="39"/>
                </a:lnTo>
                <a:lnTo>
                  <a:pt x="8" y="42"/>
                </a:lnTo>
                <a:lnTo>
                  <a:pt x="9" y="44"/>
                </a:lnTo>
                <a:lnTo>
                  <a:pt x="12" y="45"/>
                </a:lnTo>
                <a:lnTo>
                  <a:pt x="15" y="47"/>
                </a:lnTo>
                <a:lnTo>
                  <a:pt x="17" y="48"/>
                </a:lnTo>
                <a:lnTo>
                  <a:pt x="20" y="48"/>
                </a:lnTo>
                <a:lnTo>
                  <a:pt x="23" y="49"/>
                </a:lnTo>
                <a:lnTo>
                  <a:pt x="26" y="49"/>
                </a:lnTo>
                <a:lnTo>
                  <a:pt x="29" y="49"/>
                </a:lnTo>
                <a:lnTo>
                  <a:pt x="32" y="48"/>
                </a:lnTo>
                <a:lnTo>
                  <a:pt x="35" y="48"/>
                </a:lnTo>
                <a:lnTo>
                  <a:pt x="38" y="47"/>
                </a:lnTo>
                <a:lnTo>
                  <a:pt x="39" y="45"/>
                </a:lnTo>
                <a:lnTo>
                  <a:pt x="42" y="44"/>
                </a:lnTo>
                <a:lnTo>
                  <a:pt x="44" y="41"/>
                </a:lnTo>
                <a:lnTo>
                  <a:pt x="45" y="39"/>
                </a:lnTo>
                <a:lnTo>
                  <a:pt x="48" y="37"/>
                </a:lnTo>
                <a:lnTo>
                  <a:pt x="48" y="35"/>
                </a:lnTo>
                <a:lnTo>
                  <a:pt x="50" y="32"/>
                </a:lnTo>
                <a:lnTo>
                  <a:pt x="51" y="30"/>
                </a:lnTo>
                <a:lnTo>
                  <a:pt x="51" y="27"/>
                </a:lnTo>
                <a:lnTo>
                  <a:pt x="51" y="24"/>
                </a:lnTo>
                <a:lnTo>
                  <a:pt x="51" y="21"/>
                </a:lnTo>
                <a:lnTo>
                  <a:pt x="51" y="18"/>
                </a:lnTo>
                <a:lnTo>
                  <a:pt x="50" y="17"/>
                </a:lnTo>
                <a:lnTo>
                  <a:pt x="48" y="14"/>
                </a:lnTo>
                <a:lnTo>
                  <a:pt x="47" y="11"/>
                </a:lnTo>
                <a:lnTo>
                  <a:pt x="45" y="10"/>
                </a:lnTo>
                <a:lnTo>
                  <a:pt x="44" y="7"/>
                </a:lnTo>
                <a:lnTo>
                  <a:pt x="42" y="5"/>
                </a:lnTo>
                <a:lnTo>
                  <a:pt x="39" y="4"/>
                </a:lnTo>
                <a:lnTo>
                  <a:pt x="36" y="3"/>
                </a:lnTo>
                <a:lnTo>
                  <a:pt x="33" y="1"/>
                </a:lnTo>
                <a:lnTo>
                  <a:pt x="32" y="1"/>
                </a:lnTo>
                <a:lnTo>
                  <a:pt x="29" y="0"/>
                </a:lnTo>
                <a:lnTo>
                  <a:pt x="26" y="0"/>
                </a:lnTo>
                <a:lnTo>
                  <a:pt x="23" y="0"/>
                </a:lnTo>
                <a:lnTo>
                  <a:pt x="20" y="1"/>
                </a:lnTo>
                <a:lnTo>
                  <a:pt x="17" y="1"/>
                </a:lnTo>
                <a:lnTo>
                  <a:pt x="14" y="3"/>
                </a:lnTo>
                <a:lnTo>
                  <a:pt x="12" y="4"/>
                </a:lnTo>
                <a:lnTo>
                  <a:pt x="9" y="5"/>
                </a:lnTo>
                <a:lnTo>
                  <a:pt x="8" y="7"/>
                </a:lnTo>
                <a:lnTo>
                  <a:pt x="5" y="10"/>
                </a:lnTo>
                <a:lnTo>
                  <a:pt x="3" y="11"/>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58514" name="Line 153"/>
          <p:cNvSpPr>
            <a:spLocks noChangeShapeType="1"/>
          </p:cNvSpPr>
          <p:nvPr/>
        </p:nvSpPr>
        <p:spPr bwMode="auto">
          <a:xfrm flipH="1">
            <a:off x="5672138" y="2154238"/>
            <a:ext cx="6350"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15" name="Line 154"/>
          <p:cNvSpPr>
            <a:spLocks noChangeShapeType="1"/>
          </p:cNvSpPr>
          <p:nvPr/>
        </p:nvSpPr>
        <p:spPr bwMode="auto">
          <a:xfrm flipH="1">
            <a:off x="5646738" y="2178050"/>
            <a:ext cx="4762" cy="476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16" name="Line 155"/>
          <p:cNvSpPr>
            <a:spLocks noChangeShapeType="1"/>
          </p:cNvSpPr>
          <p:nvPr/>
        </p:nvSpPr>
        <p:spPr bwMode="auto">
          <a:xfrm flipH="1">
            <a:off x="5619750" y="2198688"/>
            <a:ext cx="1588"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17" name="Line 156"/>
          <p:cNvSpPr>
            <a:spLocks noChangeShapeType="1"/>
          </p:cNvSpPr>
          <p:nvPr/>
        </p:nvSpPr>
        <p:spPr bwMode="auto">
          <a:xfrm flipH="1">
            <a:off x="5592763" y="2222500"/>
            <a:ext cx="6350"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18" name="Line 157"/>
          <p:cNvSpPr>
            <a:spLocks noChangeShapeType="1"/>
          </p:cNvSpPr>
          <p:nvPr/>
        </p:nvSpPr>
        <p:spPr bwMode="auto">
          <a:xfrm flipH="1">
            <a:off x="5564188" y="2241550"/>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19" name="Line 158"/>
          <p:cNvSpPr>
            <a:spLocks noChangeShapeType="1"/>
          </p:cNvSpPr>
          <p:nvPr/>
        </p:nvSpPr>
        <p:spPr bwMode="auto">
          <a:xfrm flipH="1">
            <a:off x="5538788" y="2265363"/>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20" name="Line 159"/>
          <p:cNvSpPr>
            <a:spLocks noChangeShapeType="1"/>
          </p:cNvSpPr>
          <p:nvPr/>
        </p:nvSpPr>
        <p:spPr bwMode="auto">
          <a:xfrm flipH="1">
            <a:off x="5511800" y="2284413"/>
            <a:ext cx="4763"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21" name="Line 160"/>
          <p:cNvSpPr>
            <a:spLocks noChangeShapeType="1"/>
          </p:cNvSpPr>
          <p:nvPr/>
        </p:nvSpPr>
        <p:spPr bwMode="auto">
          <a:xfrm flipH="1">
            <a:off x="5486400" y="2308225"/>
            <a:ext cx="4763" cy="476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22" name="Line 161"/>
          <p:cNvSpPr>
            <a:spLocks noChangeShapeType="1"/>
          </p:cNvSpPr>
          <p:nvPr/>
        </p:nvSpPr>
        <p:spPr bwMode="auto">
          <a:xfrm flipH="1">
            <a:off x="5459413" y="2330450"/>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23" name="Line 162"/>
          <p:cNvSpPr>
            <a:spLocks noChangeShapeType="1"/>
          </p:cNvSpPr>
          <p:nvPr/>
        </p:nvSpPr>
        <p:spPr bwMode="auto">
          <a:xfrm flipH="1">
            <a:off x="5430838" y="2354263"/>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24" name="Line 163"/>
          <p:cNvSpPr>
            <a:spLocks noChangeShapeType="1"/>
          </p:cNvSpPr>
          <p:nvPr/>
        </p:nvSpPr>
        <p:spPr bwMode="auto">
          <a:xfrm flipH="1">
            <a:off x="5405438" y="2373313"/>
            <a:ext cx="4762"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25" name="Line 164"/>
          <p:cNvSpPr>
            <a:spLocks noChangeShapeType="1"/>
          </p:cNvSpPr>
          <p:nvPr/>
        </p:nvSpPr>
        <p:spPr bwMode="auto">
          <a:xfrm flipH="1">
            <a:off x="5378450" y="2397125"/>
            <a:ext cx="6350" cy="476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26" name="Line 165"/>
          <p:cNvSpPr>
            <a:spLocks noChangeShapeType="1"/>
          </p:cNvSpPr>
          <p:nvPr/>
        </p:nvSpPr>
        <p:spPr bwMode="auto">
          <a:xfrm flipH="1">
            <a:off x="5353050" y="2417763"/>
            <a:ext cx="3175"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27" name="Line 166"/>
          <p:cNvSpPr>
            <a:spLocks noChangeShapeType="1"/>
          </p:cNvSpPr>
          <p:nvPr/>
        </p:nvSpPr>
        <p:spPr bwMode="auto">
          <a:xfrm flipH="1">
            <a:off x="5326063" y="2436813"/>
            <a:ext cx="6350"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28" name="Line 167"/>
          <p:cNvSpPr>
            <a:spLocks noChangeShapeType="1"/>
          </p:cNvSpPr>
          <p:nvPr/>
        </p:nvSpPr>
        <p:spPr bwMode="auto">
          <a:xfrm flipH="1">
            <a:off x="5300663" y="2460625"/>
            <a:ext cx="4762" cy="476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29" name="Line 168"/>
          <p:cNvSpPr>
            <a:spLocks noChangeShapeType="1"/>
          </p:cNvSpPr>
          <p:nvPr/>
        </p:nvSpPr>
        <p:spPr bwMode="auto">
          <a:xfrm flipH="1">
            <a:off x="5273675" y="2482850"/>
            <a:ext cx="6350"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30" name="Line 169"/>
          <p:cNvSpPr>
            <a:spLocks noChangeShapeType="1"/>
          </p:cNvSpPr>
          <p:nvPr/>
        </p:nvSpPr>
        <p:spPr bwMode="auto">
          <a:xfrm flipH="1">
            <a:off x="5248275" y="2506663"/>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31" name="Line 170"/>
          <p:cNvSpPr>
            <a:spLocks noChangeShapeType="1"/>
          </p:cNvSpPr>
          <p:nvPr/>
        </p:nvSpPr>
        <p:spPr bwMode="auto">
          <a:xfrm flipH="1">
            <a:off x="5221288" y="2525713"/>
            <a:ext cx="6350"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32" name="Line 171"/>
          <p:cNvSpPr>
            <a:spLocks noChangeShapeType="1"/>
          </p:cNvSpPr>
          <p:nvPr/>
        </p:nvSpPr>
        <p:spPr bwMode="auto">
          <a:xfrm flipH="1">
            <a:off x="5195888" y="2549525"/>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33" name="Line 172"/>
          <p:cNvSpPr>
            <a:spLocks noChangeShapeType="1"/>
          </p:cNvSpPr>
          <p:nvPr/>
        </p:nvSpPr>
        <p:spPr bwMode="auto">
          <a:xfrm flipH="1">
            <a:off x="5168900" y="2570163"/>
            <a:ext cx="1588"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34" name="Line 173"/>
          <p:cNvSpPr>
            <a:spLocks noChangeShapeType="1"/>
          </p:cNvSpPr>
          <p:nvPr/>
        </p:nvSpPr>
        <p:spPr bwMode="auto">
          <a:xfrm flipH="1">
            <a:off x="5143500" y="2589213"/>
            <a:ext cx="4763"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35" name="Line 174"/>
          <p:cNvSpPr>
            <a:spLocks noChangeShapeType="1"/>
          </p:cNvSpPr>
          <p:nvPr/>
        </p:nvSpPr>
        <p:spPr bwMode="auto">
          <a:xfrm flipH="1">
            <a:off x="5114925" y="2613025"/>
            <a:ext cx="6350"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36" name="Line 175"/>
          <p:cNvSpPr>
            <a:spLocks noChangeShapeType="1"/>
          </p:cNvSpPr>
          <p:nvPr/>
        </p:nvSpPr>
        <p:spPr bwMode="auto">
          <a:xfrm flipH="1">
            <a:off x="5089525" y="2632075"/>
            <a:ext cx="4763" cy="476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37" name="Line 176"/>
          <p:cNvSpPr>
            <a:spLocks noChangeShapeType="1"/>
          </p:cNvSpPr>
          <p:nvPr/>
        </p:nvSpPr>
        <p:spPr bwMode="auto">
          <a:xfrm flipH="1">
            <a:off x="5062538" y="2655888"/>
            <a:ext cx="6350"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38" name="Line 177"/>
          <p:cNvSpPr>
            <a:spLocks noChangeShapeType="1"/>
          </p:cNvSpPr>
          <p:nvPr/>
        </p:nvSpPr>
        <p:spPr bwMode="auto">
          <a:xfrm flipH="1">
            <a:off x="5037138" y="2678113"/>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39" name="Line 178"/>
          <p:cNvSpPr>
            <a:spLocks noChangeShapeType="1"/>
          </p:cNvSpPr>
          <p:nvPr/>
        </p:nvSpPr>
        <p:spPr bwMode="auto">
          <a:xfrm flipH="1">
            <a:off x="5010150" y="2701925"/>
            <a:ext cx="6350"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40" name="Line 179"/>
          <p:cNvSpPr>
            <a:spLocks noChangeShapeType="1"/>
          </p:cNvSpPr>
          <p:nvPr/>
        </p:nvSpPr>
        <p:spPr bwMode="auto">
          <a:xfrm flipH="1">
            <a:off x="4984750" y="2720975"/>
            <a:ext cx="3175" cy="476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41" name="Line 180"/>
          <p:cNvSpPr>
            <a:spLocks noChangeShapeType="1"/>
          </p:cNvSpPr>
          <p:nvPr/>
        </p:nvSpPr>
        <p:spPr bwMode="auto">
          <a:xfrm flipH="1">
            <a:off x="4957763" y="2744788"/>
            <a:ext cx="6350"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42" name="Line 181"/>
          <p:cNvSpPr>
            <a:spLocks noChangeShapeType="1"/>
          </p:cNvSpPr>
          <p:nvPr/>
        </p:nvSpPr>
        <p:spPr bwMode="auto">
          <a:xfrm flipH="1">
            <a:off x="4929188" y="2765425"/>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43" name="Line 182"/>
          <p:cNvSpPr>
            <a:spLocks noChangeShapeType="1"/>
          </p:cNvSpPr>
          <p:nvPr/>
        </p:nvSpPr>
        <p:spPr bwMode="auto">
          <a:xfrm flipH="1">
            <a:off x="4902200" y="2789238"/>
            <a:ext cx="4763"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44" name="Line 183"/>
          <p:cNvSpPr>
            <a:spLocks noChangeShapeType="1"/>
          </p:cNvSpPr>
          <p:nvPr/>
        </p:nvSpPr>
        <p:spPr bwMode="auto">
          <a:xfrm flipH="1">
            <a:off x="4876800" y="2808288"/>
            <a:ext cx="4763"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45" name="Line 184"/>
          <p:cNvSpPr>
            <a:spLocks noChangeShapeType="1"/>
          </p:cNvSpPr>
          <p:nvPr/>
        </p:nvSpPr>
        <p:spPr bwMode="auto">
          <a:xfrm flipH="1">
            <a:off x="4849813" y="2832100"/>
            <a:ext cx="4762" cy="476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46" name="Line 185"/>
          <p:cNvSpPr>
            <a:spLocks noChangeShapeType="1"/>
          </p:cNvSpPr>
          <p:nvPr/>
        </p:nvSpPr>
        <p:spPr bwMode="auto">
          <a:xfrm flipH="1">
            <a:off x="4824413" y="2854325"/>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47" name="Line 186"/>
          <p:cNvSpPr>
            <a:spLocks noChangeShapeType="1"/>
          </p:cNvSpPr>
          <p:nvPr/>
        </p:nvSpPr>
        <p:spPr bwMode="auto">
          <a:xfrm flipH="1">
            <a:off x="4797425" y="2878138"/>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48" name="Line 187"/>
          <p:cNvSpPr>
            <a:spLocks noChangeShapeType="1"/>
          </p:cNvSpPr>
          <p:nvPr/>
        </p:nvSpPr>
        <p:spPr bwMode="auto">
          <a:xfrm flipH="1">
            <a:off x="4772025" y="2897188"/>
            <a:ext cx="476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49" name="Line 188"/>
          <p:cNvSpPr>
            <a:spLocks noChangeShapeType="1"/>
          </p:cNvSpPr>
          <p:nvPr/>
        </p:nvSpPr>
        <p:spPr bwMode="auto">
          <a:xfrm flipH="1">
            <a:off x="4745038" y="2921000"/>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50" name="Line 189"/>
          <p:cNvSpPr>
            <a:spLocks noChangeShapeType="1"/>
          </p:cNvSpPr>
          <p:nvPr/>
        </p:nvSpPr>
        <p:spPr bwMode="auto">
          <a:xfrm flipH="1">
            <a:off x="4719638" y="2940050"/>
            <a:ext cx="1587" cy="476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51" name="Line 190"/>
          <p:cNvSpPr>
            <a:spLocks noChangeShapeType="1"/>
          </p:cNvSpPr>
          <p:nvPr/>
        </p:nvSpPr>
        <p:spPr bwMode="auto">
          <a:xfrm flipH="1">
            <a:off x="4692650" y="2960688"/>
            <a:ext cx="4763"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52" name="Line 191"/>
          <p:cNvSpPr>
            <a:spLocks noChangeShapeType="1"/>
          </p:cNvSpPr>
          <p:nvPr/>
        </p:nvSpPr>
        <p:spPr bwMode="auto">
          <a:xfrm flipH="1">
            <a:off x="4667250" y="2984500"/>
            <a:ext cx="4763"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53" name="Line 192"/>
          <p:cNvSpPr>
            <a:spLocks noChangeShapeType="1"/>
          </p:cNvSpPr>
          <p:nvPr/>
        </p:nvSpPr>
        <p:spPr bwMode="auto">
          <a:xfrm flipH="1">
            <a:off x="4638675" y="3003550"/>
            <a:ext cx="4763" cy="476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54" name="Line 193"/>
          <p:cNvSpPr>
            <a:spLocks noChangeShapeType="1"/>
          </p:cNvSpPr>
          <p:nvPr/>
        </p:nvSpPr>
        <p:spPr bwMode="auto">
          <a:xfrm flipH="1">
            <a:off x="4611688" y="3027363"/>
            <a:ext cx="6350"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55" name="Line 194"/>
          <p:cNvSpPr>
            <a:spLocks noChangeShapeType="1"/>
          </p:cNvSpPr>
          <p:nvPr/>
        </p:nvSpPr>
        <p:spPr bwMode="auto">
          <a:xfrm flipH="1">
            <a:off x="4586288" y="3048000"/>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56" name="Line 195"/>
          <p:cNvSpPr>
            <a:spLocks noChangeShapeType="1"/>
          </p:cNvSpPr>
          <p:nvPr/>
        </p:nvSpPr>
        <p:spPr bwMode="auto">
          <a:xfrm flipH="1">
            <a:off x="4559300" y="3071813"/>
            <a:ext cx="6350"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57" name="Line 196"/>
          <p:cNvSpPr>
            <a:spLocks noChangeShapeType="1"/>
          </p:cNvSpPr>
          <p:nvPr/>
        </p:nvSpPr>
        <p:spPr bwMode="auto">
          <a:xfrm flipH="1">
            <a:off x="4533900" y="3090863"/>
            <a:ext cx="3175"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58" name="Line 197"/>
          <p:cNvSpPr>
            <a:spLocks noChangeShapeType="1"/>
          </p:cNvSpPr>
          <p:nvPr/>
        </p:nvSpPr>
        <p:spPr bwMode="auto">
          <a:xfrm flipH="1">
            <a:off x="4506913" y="3113088"/>
            <a:ext cx="6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59" name="Line 198"/>
          <p:cNvSpPr>
            <a:spLocks noChangeShapeType="1"/>
          </p:cNvSpPr>
          <p:nvPr/>
        </p:nvSpPr>
        <p:spPr bwMode="auto">
          <a:xfrm flipH="1">
            <a:off x="4481513" y="3136900"/>
            <a:ext cx="47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60" name="Line 199"/>
          <p:cNvSpPr>
            <a:spLocks noChangeShapeType="1"/>
          </p:cNvSpPr>
          <p:nvPr/>
        </p:nvSpPr>
        <p:spPr bwMode="auto">
          <a:xfrm flipH="1">
            <a:off x="4454525" y="3155950"/>
            <a:ext cx="6350" cy="476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61" name="Line 200"/>
          <p:cNvSpPr>
            <a:spLocks noChangeShapeType="1"/>
          </p:cNvSpPr>
          <p:nvPr/>
        </p:nvSpPr>
        <p:spPr bwMode="auto">
          <a:xfrm flipH="1">
            <a:off x="4429125" y="3179763"/>
            <a:ext cx="4763"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62" name="Line 201"/>
          <p:cNvSpPr>
            <a:spLocks noChangeShapeType="1"/>
          </p:cNvSpPr>
          <p:nvPr/>
        </p:nvSpPr>
        <p:spPr bwMode="auto">
          <a:xfrm flipH="1">
            <a:off x="4402138" y="3200400"/>
            <a:ext cx="6350"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63" name="Line 202"/>
          <p:cNvSpPr>
            <a:spLocks noChangeShapeType="1"/>
          </p:cNvSpPr>
          <p:nvPr/>
        </p:nvSpPr>
        <p:spPr bwMode="auto">
          <a:xfrm flipH="1">
            <a:off x="4376738" y="3224213"/>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64" name="Line 203"/>
          <p:cNvSpPr>
            <a:spLocks noChangeShapeType="1"/>
          </p:cNvSpPr>
          <p:nvPr/>
        </p:nvSpPr>
        <p:spPr bwMode="auto">
          <a:xfrm flipH="1">
            <a:off x="4349750" y="3243263"/>
            <a:ext cx="1588"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65" name="Freeform 204"/>
          <p:cNvSpPr>
            <a:spLocks/>
          </p:cNvSpPr>
          <p:nvPr/>
        </p:nvSpPr>
        <p:spPr bwMode="auto">
          <a:xfrm>
            <a:off x="4249738" y="3233738"/>
            <a:ext cx="92075" cy="117475"/>
          </a:xfrm>
          <a:custGeom>
            <a:avLst/>
            <a:gdLst>
              <a:gd name="T0" fmla="*/ 2147483646 w 53"/>
              <a:gd name="T1" fmla="*/ 2147483646 h 49"/>
              <a:gd name="T2" fmla="*/ 2147483646 w 53"/>
              <a:gd name="T3" fmla="*/ 2147483646 h 49"/>
              <a:gd name="T4" fmla="*/ 2147483646 w 53"/>
              <a:gd name="T5" fmla="*/ 2147483646 h 49"/>
              <a:gd name="T6" fmla="*/ 2147483646 w 53"/>
              <a:gd name="T7" fmla="*/ 2147483646 h 49"/>
              <a:gd name="T8" fmla="*/ 2147483646 w 53"/>
              <a:gd name="T9" fmla="*/ 2147483646 h 49"/>
              <a:gd name="T10" fmla="*/ 2147483646 w 53"/>
              <a:gd name="T11" fmla="*/ 2147483646 h 49"/>
              <a:gd name="T12" fmla="*/ 2147483646 w 53"/>
              <a:gd name="T13" fmla="*/ 2147483646 h 49"/>
              <a:gd name="T14" fmla="*/ 2147483646 w 53"/>
              <a:gd name="T15" fmla="*/ 2147483646 h 49"/>
              <a:gd name="T16" fmla="*/ 2147483646 w 53"/>
              <a:gd name="T17" fmla="*/ 2147483646 h 49"/>
              <a:gd name="T18" fmla="*/ 2147483646 w 53"/>
              <a:gd name="T19" fmla="*/ 2147483646 h 49"/>
              <a:gd name="T20" fmla="*/ 2147483646 w 53"/>
              <a:gd name="T21" fmla="*/ 2147483646 h 49"/>
              <a:gd name="T22" fmla="*/ 2147483646 w 53"/>
              <a:gd name="T23" fmla="*/ 2147483646 h 49"/>
              <a:gd name="T24" fmla="*/ 2147483646 w 53"/>
              <a:gd name="T25" fmla="*/ 2147483646 h 49"/>
              <a:gd name="T26" fmla="*/ 2147483646 w 53"/>
              <a:gd name="T27" fmla="*/ 2147483646 h 49"/>
              <a:gd name="T28" fmla="*/ 2147483646 w 53"/>
              <a:gd name="T29" fmla="*/ 2147483646 h 49"/>
              <a:gd name="T30" fmla="*/ 2147483646 w 53"/>
              <a:gd name="T31" fmla="*/ 2147483646 h 49"/>
              <a:gd name="T32" fmla="*/ 2147483646 w 53"/>
              <a:gd name="T33" fmla="*/ 2147483646 h 49"/>
              <a:gd name="T34" fmla="*/ 2147483646 w 53"/>
              <a:gd name="T35" fmla="*/ 2147483646 h 49"/>
              <a:gd name="T36" fmla="*/ 2147483646 w 53"/>
              <a:gd name="T37" fmla="*/ 2147483646 h 49"/>
              <a:gd name="T38" fmla="*/ 2147483646 w 53"/>
              <a:gd name="T39" fmla="*/ 2147483646 h 49"/>
              <a:gd name="T40" fmla="*/ 2147483646 w 53"/>
              <a:gd name="T41" fmla="*/ 2147483646 h 49"/>
              <a:gd name="T42" fmla="*/ 2147483646 w 53"/>
              <a:gd name="T43" fmla="*/ 2147483646 h 49"/>
              <a:gd name="T44" fmla="*/ 2147483646 w 53"/>
              <a:gd name="T45" fmla="*/ 2147483646 h 49"/>
              <a:gd name="T46" fmla="*/ 2147483646 w 53"/>
              <a:gd name="T47" fmla="*/ 2147483646 h 49"/>
              <a:gd name="T48" fmla="*/ 2147483646 w 53"/>
              <a:gd name="T49" fmla="*/ 2147483646 h 49"/>
              <a:gd name="T50" fmla="*/ 2147483646 w 53"/>
              <a:gd name="T51" fmla="*/ 2147483646 h 49"/>
              <a:gd name="T52" fmla="*/ 2147483646 w 53"/>
              <a:gd name="T53" fmla="*/ 2147483646 h 49"/>
              <a:gd name="T54" fmla="*/ 2147483646 w 53"/>
              <a:gd name="T55" fmla="*/ 2147483646 h 49"/>
              <a:gd name="T56" fmla="*/ 2147483646 w 53"/>
              <a:gd name="T57" fmla="*/ 2147483646 h 49"/>
              <a:gd name="T58" fmla="*/ 2147483646 w 53"/>
              <a:gd name="T59" fmla="*/ 2147483646 h 49"/>
              <a:gd name="T60" fmla="*/ 2147483646 w 53"/>
              <a:gd name="T61" fmla="*/ 2147483646 h 49"/>
              <a:gd name="T62" fmla="*/ 2147483646 w 53"/>
              <a:gd name="T63" fmla="*/ 2147483646 h 49"/>
              <a:gd name="T64" fmla="*/ 0 w 53"/>
              <a:gd name="T65" fmla="*/ 2147483646 h 49"/>
              <a:gd name="T66" fmla="*/ 0 w 53"/>
              <a:gd name="T67" fmla="*/ 2147483646 h 49"/>
              <a:gd name="T68" fmla="*/ 0 w 53"/>
              <a:gd name="T69" fmla="*/ 2147483646 h 49"/>
              <a:gd name="T70" fmla="*/ 2147483646 w 53"/>
              <a:gd name="T71" fmla="*/ 2147483646 h 49"/>
              <a:gd name="T72" fmla="*/ 2147483646 w 53"/>
              <a:gd name="T73" fmla="*/ 2147483646 h 49"/>
              <a:gd name="T74" fmla="*/ 2147483646 w 53"/>
              <a:gd name="T75" fmla="*/ 2147483646 h 49"/>
              <a:gd name="T76" fmla="*/ 2147483646 w 53"/>
              <a:gd name="T77" fmla="*/ 2147483646 h 49"/>
              <a:gd name="T78" fmla="*/ 2147483646 w 53"/>
              <a:gd name="T79" fmla="*/ 2147483646 h 49"/>
              <a:gd name="T80" fmla="*/ 2147483646 w 53"/>
              <a:gd name="T81" fmla="*/ 2147483646 h 49"/>
              <a:gd name="T82" fmla="*/ 2147483646 w 53"/>
              <a:gd name="T83" fmla="*/ 2147483646 h 49"/>
              <a:gd name="T84" fmla="*/ 2147483646 w 53"/>
              <a:gd name="T85" fmla="*/ 2147483646 h 49"/>
              <a:gd name="T86" fmla="*/ 2147483646 w 53"/>
              <a:gd name="T87" fmla="*/ 2147483646 h 49"/>
              <a:gd name="T88" fmla="*/ 2147483646 w 53"/>
              <a:gd name="T89" fmla="*/ 2147483646 h 49"/>
              <a:gd name="T90" fmla="*/ 2147483646 w 53"/>
              <a:gd name="T91" fmla="*/ 2147483646 h 49"/>
              <a:gd name="T92" fmla="*/ 2147483646 w 53"/>
              <a:gd name="T93" fmla="*/ 0 h 49"/>
              <a:gd name="T94" fmla="*/ 2147483646 w 53"/>
              <a:gd name="T95" fmla="*/ 0 h 49"/>
              <a:gd name="T96" fmla="*/ 2147483646 w 53"/>
              <a:gd name="T97" fmla="*/ 0 h 49"/>
              <a:gd name="T98" fmla="*/ 2147483646 w 53"/>
              <a:gd name="T99" fmla="*/ 2147483646 h 49"/>
              <a:gd name="T100" fmla="*/ 2147483646 w 53"/>
              <a:gd name="T101" fmla="*/ 2147483646 h 49"/>
              <a:gd name="T102" fmla="*/ 2147483646 w 53"/>
              <a:gd name="T103" fmla="*/ 2147483646 h 49"/>
              <a:gd name="T104" fmla="*/ 2147483646 w 53"/>
              <a:gd name="T105" fmla="*/ 2147483646 h 49"/>
              <a:gd name="T106" fmla="*/ 2147483646 w 53"/>
              <a:gd name="T107" fmla="*/ 2147483646 h 49"/>
              <a:gd name="T108" fmla="*/ 2147483646 w 53"/>
              <a:gd name="T109" fmla="*/ 2147483646 h 49"/>
              <a:gd name="T110" fmla="*/ 2147483646 w 53"/>
              <a:gd name="T111" fmla="*/ 2147483646 h 49"/>
              <a:gd name="T112" fmla="*/ 2147483646 w 53"/>
              <a:gd name="T113" fmla="*/ 2147483646 h 4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3"/>
              <a:gd name="T172" fmla="*/ 0 h 49"/>
              <a:gd name="T173" fmla="*/ 53 w 53"/>
              <a:gd name="T174" fmla="*/ 49 h 4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3" h="49">
                <a:moveTo>
                  <a:pt x="48" y="11"/>
                </a:moveTo>
                <a:lnTo>
                  <a:pt x="50" y="14"/>
                </a:lnTo>
                <a:lnTo>
                  <a:pt x="51" y="17"/>
                </a:lnTo>
                <a:lnTo>
                  <a:pt x="51" y="18"/>
                </a:lnTo>
                <a:lnTo>
                  <a:pt x="51" y="21"/>
                </a:lnTo>
                <a:lnTo>
                  <a:pt x="53" y="24"/>
                </a:lnTo>
                <a:lnTo>
                  <a:pt x="53" y="27"/>
                </a:lnTo>
                <a:lnTo>
                  <a:pt x="51" y="30"/>
                </a:lnTo>
                <a:lnTo>
                  <a:pt x="51" y="32"/>
                </a:lnTo>
                <a:lnTo>
                  <a:pt x="50" y="35"/>
                </a:lnTo>
                <a:lnTo>
                  <a:pt x="48" y="37"/>
                </a:lnTo>
                <a:lnTo>
                  <a:pt x="47" y="39"/>
                </a:lnTo>
                <a:lnTo>
                  <a:pt x="45" y="41"/>
                </a:lnTo>
                <a:lnTo>
                  <a:pt x="42" y="44"/>
                </a:lnTo>
                <a:lnTo>
                  <a:pt x="41" y="45"/>
                </a:lnTo>
                <a:lnTo>
                  <a:pt x="38" y="47"/>
                </a:lnTo>
                <a:lnTo>
                  <a:pt x="35" y="48"/>
                </a:lnTo>
                <a:lnTo>
                  <a:pt x="32" y="48"/>
                </a:lnTo>
                <a:lnTo>
                  <a:pt x="29" y="49"/>
                </a:lnTo>
                <a:lnTo>
                  <a:pt x="27" y="49"/>
                </a:lnTo>
                <a:lnTo>
                  <a:pt x="24" y="49"/>
                </a:lnTo>
                <a:lnTo>
                  <a:pt x="21" y="48"/>
                </a:lnTo>
                <a:lnTo>
                  <a:pt x="18" y="48"/>
                </a:lnTo>
                <a:lnTo>
                  <a:pt x="15" y="47"/>
                </a:lnTo>
                <a:lnTo>
                  <a:pt x="12" y="45"/>
                </a:lnTo>
                <a:lnTo>
                  <a:pt x="11" y="44"/>
                </a:lnTo>
                <a:lnTo>
                  <a:pt x="8" y="42"/>
                </a:lnTo>
                <a:lnTo>
                  <a:pt x="6" y="39"/>
                </a:lnTo>
                <a:lnTo>
                  <a:pt x="5" y="38"/>
                </a:lnTo>
                <a:lnTo>
                  <a:pt x="3" y="35"/>
                </a:lnTo>
                <a:lnTo>
                  <a:pt x="2" y="32"/>
                </a:lnTo>
                <a:lnTo>
                  <a:pt x="2" y="30"/>
                </a:lnTo>
                <a:lnTo>
                  <a:pt x="0" y="28"/>
                </a:lnTo>
                <a:lnTo>
                  <a:pt x="0" y="25"/>
                </a:lnTo>
                <a:lnTo>
                  <a:pt x="0" y="22"/>
                </a:lnTo>
                <a:lnTo>
                  <a:pt x="2" y="20"/>
                </a:lnTo>
                <a:lnTo>
                  <a:pt x="2" y="17"/>
                </a:lnTo>
                <a:lnTo>
                  <a:pt x="3" y="14"/>
                </a:lnTo>
                <a:lnTo>
                  <a:pt x="5" y="11"/>
                </a:lnTo>
                <a:lnTo>
                  <a:pt x="6" y="10"/>
                </a:lnTo>
                <a:lnTo>
                  <a:pt x="8" y="7"/>
                </a:lnTo>
                <a:lnTo>
                  <a:pt x="9" y="5"/>
                </a:lnTo>
                <a:lnTo>
                  <a:pt x="12" y="4"/>
                </a:lnTo>
                <a:lnTo>
                  <a:pt x="15" y="3"/>
                </a:lnTo>
                <a:lnTo>
                  <a:pt x="18" y="1"/>
                </a:lnTo>
                <a:lnTo>
                  <a:pt x="20" y="1"/>
                </a:lnTo>
                <a:lnTo>
                  <a:pt x="23" y="0"/>
                </a:lnTo>
                <a:lnTo>
                  <a:pt x="26" y="0"/>
                </a:lnTo>
                <a:lnTo>
                  <a:pt x="29" y="0"/>
                </a:lnTo>
                <a:lnTo>
                  <a:pt x="32" y="1"/>
                </a:lnTo>
                <a:lnTo>
                  <a:pt x="35" y="1"/>
                </a:lnTo>
                <a:lnTo>
                  <a:pt x="38" y="3"/>
                </a:lnTo>
                <a:lnTo>
                  <a:pt x="39" y="4"/>
                </a:lnTo>
                <a:lnTo>
                  <a:pt x="42" y="5"/>
                </a:lnTo>
                <a:lnTo>
                  <a:pt x="44" y="7"/>
                </a:lnTo>
                <a:lnTo>
                  <a:pt x="47" y="10"/>
                </a:lnTo>
                <a:lnTo>
                  <a:pt x="48" y="11"/>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58566" name="Rectangle 206"/>
          <p:cNvSpPr>
            <a:spLocks noChangeArrowheads="1"/>
          </p:cNvSpPr>
          <p:nvPr/>
        </p:nvSpPr>
        <p:spPr bwMode="auto">
          <a:xfrm>
            <a:off x="4886325" y="1901825"/>
            <a:ext cx="1384300" cy="442913"/>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58567" name="Rectangle 207"/>
          <p:cNvSpPr>
            <a:spLocks noChangeArrowheads="1"/>
          </p:cNvSpPr>
          <p:nvPr/>
        </p:nvSpPr>
        <p:spPr bwMode="auto">
          <a:xfrm>
            <a:off x="4973638" y="2012950"/>
            <a:ext cx="7762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rgbClr val="000000"/>
                </a:solidFill>
                <a:latin typeface="Arial Narrow" panose="020B0606020202030204" pitchFamily="34" charset="0"/>
              </a:rPr>
              <a:t>by Creator</a:t>
            </a:r>
            <a:endParaRPr lang="en-US" altLang="en-US" sz="1600">
              <a:latin typeface="Arial Narrow" panose="020B0606020202030204" pitchFamily="34" charset="0"/>
            </a:endParaRPr>
          </a:p>
        </p:txBody>
      </p:sp>
      <p:sp>
        <p:nvSpPr>
          <p:cNvPr id="58568" name="Freeform 208"/>
          <p:cNvSpPr>
            <a:spLocks/>
          </p:cNvSpPr>
          <p:nvPr/>
        </p:nvSpPr>
        <p:spPr bwMode="auto">
          <a:xfrm>
            <a:off x="6143625" y="1901825"/>
            <a:ext cx="127000" cy="111125"/>
          </a:xfrm>
          <a:custGeom>
            <a:avLst/>
            <a:gdLst>
              <a:gd name="T0" fmla="*/ 0 w 72"/>
              <a:gd name="T1" fmla="*/ 0 h 47"/>
              <a:gd name="T2" fmla="*/ 2147483646 w 72"/>
              <a:gd name="T3" fmla="*/ 2147483646 h 47"/>
              <a:gd name="T4" fmla="*/ 2147483646 w 72"/>
              <a:gd name="T5" fmla="*/ 0 h 47"/>
              <a:gd name="T6" fmla="*/ 0 w 72"/>
              <a:gd name="T7" fmla="*/ 0 h 47"/>
              <a:gd name="T8" fmla="*/ 0 60000 65536"/>
              <a:gd name="T9" fmla="*/ 0 60000 65536"/>
              <a:gd name="T10" fmla="*/ 0 60000 65536"/>
              <a:gd name="T11" fmla="*/ 0 60000 65536"/>
              <a:gd name="T12" fmla="*/ 0 w 72"/>
              <a:gd name="T13" fmla="*/ 0 h 47"/>
              <a:gd name="T14" fmla="*/ 72 w 72"/>
              <a:gd name="T15" fmla="*/ 47 h 47"/>
            </a:gdLst>
            <a:ahLst/>
            <a:cxnLst>
              <a:cxn ang="T8">
                <a:pos x="T0" y="T1"/>
              </a:cxn>
              <a:cxn ang="T9">
                <a:pos x="T2" y="T3"/>
              </a:cxn>
              <a:cxn ang="T10">
                <a:pos x="T4" y="T5"/>
              </a:cxn>
              <a:cxn ang="T11">
                <a:pos x="T6" y="T7"/>
              </a:cxn>
            </a:cxnLst>
            <a:rect l="T12" t="T13" r="T14" b="T15"/>
            <a:pathLst>
              <a:path w="72" h="47">
                <a:moveTo>
                  <a:pt x="0" y="0"/>
                </a:moveTo>
                <a:lnTo>
                  <a:pt x="72" y="47"/>
                </a:lnTo>
                <a:lnTo>
                  <a:pt x="72" y="0"/>
                </a:lnTo>
                <a:lnTo>
                  <a:pt x="0" y="0"/>
                </a:lnTo>
                <a:close/>
              </a:path>
            </a:pathLst>
          </a:custGeom>
          <a:solidFill>
            <a:srgbClr val="FFFFFF"/>
          </a:solidFill>
          <a:ln w="7938">
            <a:solidFill>
              <a:srgbClr val="FFFFFF"/>
            </a:solidFill>
            <a:prstDash val="solid"/>
            <a:round/>
            <a:headEnd/>
            <a:tailEnd/>
          </a:ln>
        </p:spPr>
        <p:txBody>
          <a:bodyPr/>
          <a:lstStyle/>
          <a:p>
            <a:endParaRPr lang="en-GB"/>
          </a:p>
        </p:txBody>
      </p:sp>
      <p:sp>
        <p:nvSpPr>
          <p:cNvPr id="58569" name="Freeform 209"/>
          <p:cNvSpPr>
            <a:spLocks/>
          </p:cNvSpPr>
          <p:nvPr/>
        </p:nvSpPr>
        <p:spPr bwMode="auto">
          <a:xfrm>
            <a:off x="6143625" y="1901825"/>
            <a:ext cx="127000" cy="111125"/>
          </a:xfrm>
          <a:custGeom>
            <a:avLst/>
            <a:gdLst>
              <a:gd name="T0" fmla="*/ 2147483646 w 72"/>
              <a:gd name="T1" fmla="*/ 2147483646 h 47"/>
              <a:gd name="T2" fmla="*/ 0 w 72"/>
              <a:gd name="T3" fmla="*/ 0 h 47"/>
              <a:gd name="T4" fmla="*/ 0 w 72"/>
              <a:gd name="T5" fmla="*/ 2147483646 h 47"/>
              <a:gd name="T6" fmla="*/ 2147483646 w 72"/>
              <a:gd name="T7" fmla="*/ 2147483646 h 47"/>
              <a:gd name="T8" fmla="*/ 0 60000 65536"/>
              <a:gd name="T9" fmla="*/ 0 60000 65536"/>
              <a:gd name="T10" fmla="*/ 0 60000 65536"/>
              <a:gd name="T11" fmla="*/ 0 60000 65536"/>
              <a:gd name="T12" fmla="*/ 0 w 72"/>
              <a:gd name="T13" fmla="*/ 0 h 47"/>
              <a:gd name="T14" fmla="*/ 72 w 72"/>
              <a:gd name="T15" fmla="*/ 47 h 47"/>
            </a:gdLst>
            <a:ahLst/>
            <a:cxnLst>
              <a:cxn ang="T8">
                <a:pos x="T0" y="T1"/>
              </a:cxn>
              <a:cxn ang="T9">
                <a:pos x="T2" y="T3"/>
              </a:cxn>
              <a:cxn ang="T10">
                <a:pos x="T4" y="T5"/>
              </a:cxn>
              <a:cxn ang="T11">
                <a:pos x="T6" y="T7"/>
              </a:cxn>
            </a:cxnLst>
            <a:rect l="T12" t="T13" r="T14" b="T15"/>
            <a:pathLst>
              <a:path w="72" h="47">
                <a:moveTo>
                  <a:pt x="72" y="47"/>
                </a:moveTo>
                <a:lnTo>
                  <a:pt x="0" y="0"/>
                </a:lnTo>
                <a:lnTo>
                  <a:pt x="0" y="47"/>
                </a:lnTo>
                <a:lnTo>
                  <a:pt x="72" y="47"/>
                </a:lnTo>
                <a:close/>
              </a:path>
            </a:pathLst>
          </a:custGeom>
          <a:solidFill>
            <a:srgbClr val="000000"/>
          </a:solidFill>
          <a:ln w="7938">
            <a:solidFill>
              <a:srgbClr val="000000"/>
            </a:solidFill>
            <a:prstDash val="solid"/>
            <a:round/>
            <a:headEnd/>
            <a:tailEnd/>
          </a:ln>
        </p:spPr>
        <p:txBody>
          <a:bodyPr/>
          <a:lstStyle/>
          <a:p>
            <a:endParaRPr lang="en-GB"/>
          </a:p>
        </p:txBody>
      </p:sp>
      <p:sp>
        <p:nvSpPr>
          <p:cNvPr id="58570" name="Line 321"/>
          <p:cNvSpPr>
            <a:spLocks noChangeShapeType="1"/>
          </p:cNvSpPr>
          <p:nvPr/>
        </p:nvSpPr>
        <p:spPr bwMode="auto">
          <a:xfrm>
            <a:off x="7061200" y="3543300"/>
            <a:ext cx="193675"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71" name="Freeform 322"/>
          <p:cNvSpPr>
            <a:spLocks/>
          </p:cNvSpPr>
          <p:nvPr/>
        </p:nvSpPr>
        <p:spPr bwMode="auto">
          <a:xfrm>
            <a:off x="7248525" y="3495675"/>
            <a:ext cx="109538" cy="95250"/>
          </a:xfrm>
          <a:custGeom>
            <a:avLst/>
            <a:gdLst>
              <a:gd name="T0" fmla="*/ 0 w 63"/>
              <a:gd name="T1" fmla="*/ 2147483646 h 40"/>
              <a:gd name="T2" fmla="*/ 2147483646 w 63"/>
              <a:gd name="T3" fmla="*/ 2147483646 h 40"/>
              <a:gd name="T4" fmla="*/ 0 w 63"/>
              <a:gd name="T5" fmla="*/ 0 h 40"/>
              <a:gd name="T6" fmla="*/ 0 w 63"/>
              <a:gd name="T7" fmla="*/ 2147483646 h 40"/>
              <a:gd name="T8" fmla="*/ 0 60000 65536"/>
              <a:gd name="T9" fmla="*/ 0 60000 65536"/>
              <a:gd name="T10" fmla="*/ 0 60000 65536"/>
              <a:gd name="T11" fmla="*/ 0 60000 65536"/>
              <a:gd name="T12" fmla="*/ 0 w 63"/>
              <a:gd name="T13" fmla="*/ 0 h 40"/>
              <a:gd name="T14" fmla="*/ 63 w 63"/>
              <a:gd name="T15" fmla="*/ 40 h 40"/>
            </a:gdLst>
            <a:ahLst/>
            <a:cxnLst>
              <a:cxn ang="T8">
                <a:pos x="T0" y="T1"/>
              </a:cxn>
              <a:cxn ang="T9">
                <a:pos x="T2" y="T3"/>
              </a:cxn>
              <a:cxn ang="T10">
                <a:pos x="T4" y="T5"/>
              </a:cxn>
              <a:cxn ang="T11">
                <a:pos x="T6" y="T7"/>
              </a:cxn>
            </a:cxnLst>
            <a:rect l="T12" t="T13" r="T14" b="T15"/>
            <a:pathLst>
              <a:path w="63" h="40">
                <a:moveTo>
                  <a:pt x="0" y="40"/>
                </a:moveTo>
                <a:lnTo>
                  <a:pt x="63" y="20"/>
                </a:lnTo>
                <a:lnTo>
                  <a:pt x="0" y="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8572" name="Line 323"/>
          <p:cNvSpPr>
            <a:spLocks noChangeShapeType="1"/>
          </p:cNvSpPr>
          <p:nvPr/>
        </p:nvSpPr>
        <p:spPr bwMode="auto">
          <a:xfrm>
            <a:off x="2911475" y="3543300"/>
            <a:ext cx="195263"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573" name="Freeform 324"/>
          <p:cNvSpPr>
            <a:spLocks/>
          </p:cNvSpPr>
          <p:nvPr/>
        </p:nvSpPr>
        <p:spPr bwMode="auto">
          <a:xfrm>
            <a:off x="3097213" y="3495675"/>
            <a:ext cx="111125" cy="95250"/>
          </a:xfrm>
          <a:custGeom>
            <a:avLst/>
            <a:gdLst>
              <a:gd name="T0" fmla="*/ 0 w 63"/>
              <a:gd name="T1" fmla="*/ 2147483646 h 40"/>
              <a:gd name="T2" fmla="*/ 2147483646 w 63"/>
              <a:gd name="T3" fmla="*/ 2147483646 h 40"/>
              <a:gd name="T4" fmla="*/ 0 w 63"/>
              <a:gd name="T5" fmla="*/ 0 h 40"/>
              <a:gd name="T6" fmla="*/ 0 w 63"/>
              <a:gd name="T7" fmla="*/ 2147483646 h 40"/>
              <a:gd name="T8" fmla="*/ 0 60000 65536"/>
              <a:gd name="T9" fmla="*/ 0 60000 65536"/>
              <a:gd name="T10" fmla="*/ 0 60000 65536"/>
              <a:gd name="T11" fmla="*/ 0 60000 65536"/>
              <a:gd name="T12" fmla="*/ 0 w 63"/>
              <a:gd name="T13" fmla="*/ 0 h 40"/>
              <a:gd name="T14" fmla="*/ 63 w 63"/>
              <a:gd name="T15" fmla="*/ 40 h 40"/>
            </a:gdLst>
            <a:ahLst/>
            <a:cxnLst>
              <a:cxn ang="T8">
                <a:pos x="T0" y="T1"/>
              </a:cxn>
              <a:cxn ang="T9">
                <a:pos x="T2" y="T3"/>
              </a:cxn>
              <a:cxn ang="T10">
                <a:pos x="T4" y="T5"/>
              </a:cxn>
              <a:cxn ang="T11">
                <a:pos x="T6" y="T7"/>
              </a:cxn>
            </a:cxnLst>
            <a:rect l="T12" t="T13" r="T14" b="T15"/>
            <a:pathLst>
              <a:path w="63" h="40">
                <a:moveTo>
                  <a:pt x="0" y="40"/>
                </a:moveTo>
                <a:lnTo>
                  <a:pt x="63" y="20"/>
                </a:lnTo>
                <a:lnTo>
                  <a:pt x="0" y="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381000"/>
            <a:ext cx="7772400" cy="533400"/>
          </a:xfrm>
        </p:spPr>
        <p:txBody>
          <a:bodyPr/>
          <a:lstStyle/>
          <a:p>
            <a:pPr eaLnBrk="1" fontAlgn="auto" hangingPunct="1">
              <a:spcAft>
                <a:spcPts val="0"/>
              </a:spcAft>
              <a:defRPr/>
            </a:pPr>
            <a:r>
              <a:rPr lang="en-US" sz="2800" dirty="0"/>
              <a:t>Designing a solution</a:t>
            </a:r>
            <a:endParaRPr lang="en-US" dirty="0"/>
          </a:p>
        </p:txBody>
      </p:sp>
      <p:sp>
        <p:nvSpPr>
          <p:cNvPr id="59395" name="Rectangle 3"/>
          <p:cNvSpPr>
            <a:spLocks noGrp="1" noChangeArrowheads="1"/>
          </p:cNvSpPr>
          <p:nvPr>
            <p:ph idx="1"/>
          </p:nvPr>
        </p:nvSpPr>
        <p:spPr>
          <a:xfrm>
            <a:off x="468313" y="990600"/>
            <a:ext cx="8424862" cy="5391150"/>
          </a:xfrm>
        </p:spPr>
        <p:txBody>
          <a:bodyPr/>
          <a:lstStyle/>
          <a:p>
            <a:pPr eaLnBrk="1" hangingPunct="1"/>
            <a:r>
              <a:rPr lang="en-US" altLang="en-US" sz="2800"/>
              <a:t>Creating a new SalesLineItem</a:t>
            </a:r>
            <a:endParaRPr lang="en-US" altLang="en-US" sz="1800"/>
          </a:p>
          <a:p>
            <a:pPr lvl="1" eaLnBrk="1" hangingPunct="1"/>
            <a:r>
              <a:rPr lang="en-US" altLang="en-US" sz="2400"/>
              <a:t>Some other </a:t>
            </a:r>
            <a:r>
              <a:rPr lang="en-US" altLang="en-US" sz="2400" i="1"/>
              <a:t>enterItem</a:t>
            </a:r>
            <a:r>
              <a:rPr lang="en-US" altLang="en-US" sz="2400"/>
              <a:t> contract post-conditions state:</a:t>
            </a:r>
            <a:br>
              <a:rPr lang="en-US" altLang="en-US" sz="2400"/>
            </a:br>
            <a:endParaRPr lang="en-US" altLang="en-US" sz="2400"/>
          </a:p>
          <a:p>
            <a:pPr marL="973138" lvl="2" indent="-342900" eaLnBrk="1" hangingPunct="1">
              <a:buFont typeface="Lucida Sans Unicode" panose="020B0602030504020204" pitchFamily="34" charset="0"/>
              <a:buAutoNum type="arabicPeriod" startAt="3"/>
            </a:pPr>
            <a:r>
              <a:rPr lang="en-US" altLang="en-US" sz="2000"/>
              <a:t>A SalesLineItem was </a:t>
            </a:r>
            <a:r>
              <a:rPr lang="en-US" altLang="en-US" sz="2000" u="sng"/>
              <a:t>created</a:t>
            </a:r>
            <a:r>
              <a:rPr lang="en-US" altLang="en-US" sz="2000"/>
              <a:t> (instance creation)</a:t>
            </a:r>
          </a:p>
          <a:p>
            <a:pPr marL="973138" lvl="2" indent="-342900" eaLnBrk="1" hangingPunct="1">
              <a:buFont typeface="Lucida Sans Unicode" panose="020B0602030504020204" pitchFamily="34" charset="0"/>
              <a:buAutoNum type="arabicPeriod" startAt="3"/>
            </a:pPr>
            <a:r>
              <a:rPr lang="en-US" altLang="en-US" sz="2000"/>
              <a:t>The SalesLineItem was </a:t>
            </a:r>
            <a:r>
              <a:rPr lang="en-US" altLang="en-US" sz="2000" u="sng"/>
              <a:t>associated</a:t>
            </a:r>
            <a:r>
              <a:rPr lang="en-US" altLang="en-US" sz="2000"/>
              <a:t> with the Sale (association formed).</a:t>
            </a:r>
          </a:p>
          <a:p>
            <a:pPr marL="973138" lvl="2" indent="-342900" eaLnBrk="1" hangingPunct="1">
              <a:buFont typeface="Lucida Sans Unicode" panose="020B0602030504020204" pitchFamily="34" charset="0"/>
              <a:buAutoNum type="arabicPeriod" startAt="3"/>
            </a:pPr>
            <a:r>
              <a:rPr lang="en-US" altLang="en-US" sz="2000"/>
              <a:t>The SalesLineItem </a:t>
            </a:r>
            <a:r>
              <a:rPr lang="en-US" altLang="en-US" sz="2000" u="sng"/>
              <a:t>quantity</a:t>
            </a:r>
            <a:r>
              <a:rPr lang="en-US" altLang="en-US" sz="2000"/>
              <a:t> was set.</a:t>
            </a:r>
          </a:p>
          <a:p>
            <a:pPr marL="973138" lvl="2" indent="-342900" eaLnBrk="1" hangingPunct="1">
              <a:buFont typeface="Lucida Sans Unicode" panose="020B0602030504020204" pitchFamily="34" charset="0"/>
              <a:buAutoNum type="arabicPeriod" startAt="3"/>
            </a:pPr>
            <a:r>
              <a:rPr lang="en-US" altLang="en-US" sz="2000"/>
              <a:t>The SalesLineItem was </a:t>
            </a:r>
            <a:r>
              <a:rPr lang="en-US" altLang="en-US" sz="2000" u="sng"/>
              <a:t>associated</a:t>
            </a:r>
            <a:r>
              <a:rPr lang="en-US" altLang="en-US" sz="2000"/>
              <a:t> with a ProductSpecification, based on UPC match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idx="1"/>
          </p:nvPr>
        </p:nvSpPr>
        <p:spPr>
          <a:xfrm>
            <a:off x="609600" y="1066800"/>
            <a:ext cx="7772400" cy="5029200"/>
          </a:xfrm>
        </p:spPr>
        <p:txBody>
          <a:bodyPr/>
          <a:lstStyle/>
          <a:p>
            <a:pPr eaLnBrk="1" hangingPunct="1"/>
            <a:r>
              <a:rPr lang="en-US" altLang="en-US"/>
              <a:t>Communication diagrams and other artifacts</a:t>
            </a:r>
            <a:endParaRPr lang="en-US" altLang="en-US" sz="1800"/>
          </a:p>
          <a:p>
            <a:pPr lvl="1" eaLnBrk="1" hangingPunct="1"/>
            <a:endParaRPr lang="en-US" altLang="en-US" sz="1600" i="1"/>
          </a:p>
          <a:p>
            <a:pPr lvl="1" eaLnBrk="1" hangingPunct="1"/>
            <a:endParaRPr lang="en-US" altLang="en-US" sz="1600" i="1"/>
          </a:p>
          <a:p>
            <a:pPr lvl="1" eaLnBrk="1" hangingPunct="1"/>
            <a:endParaRPr lang="en-US" altLang="en-US" sz="1600"/>
          </a:p>
          <a:p>
            <a:pPr lvl="1" eaLnBrk="1" hangingPunct="1"/>
            <a:endParaRPr lang="en-US" altLang="en-US"/>
          </a:p>
        </p:txBody>
      </p:sp>
      <p:sp>
        <p:nvSpPr>
          <p:cNvPr id="25602" name="Rectangle 2"/>
          <p:cNvSpPr>
            <a:spLocks noGrp="1" noChangeArrowheads="1"/>
          </p:cNvSpPr>
          <p:nvPr>
            <p:ph type="title"/>
          </p:nvPr>
        </p:nvSpPr>
        <p:spPr>
          <a:xfrm>
            <a:off x="685800" y="381000"/>
            <a:ext cx="7772400" cy="533400"/>
          </a:xfrm>
        </p:spPr>
        <p:txBody>
          <a:bodyPr>
            <a:normAutofit fontScale="90000"/>
          </a:bodyPr>
          <a:lstStyle/>
          <a:p>
            <a:pPr eaLnBrk="1" fontAlgn="auto" hangingPunct="1">
              <a:spcAft>
                <a:spcPts val="0"/>
              </a:spcAft>
              <a:defRPr/>
            </a:pPr>
            <a:r>
              <a:rPr lang="en-US" dirty="0"/>
              <a:t>Communication Diagrams</a:t>
            </a:r>
          </a:p>
        </p:txBody>
      </p:sp>
      <p:pic>
        <p:nvPicPr>
          <p:cNvPr id="23556" name="Picture 4" descr="Seq Dgm-Op Specs-CL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650" y="1628775"/>
            <a:ext cx="7885113"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381000"/>
            <a:ext cx="7772400" cy="533400"/>
          </a:xfrm>
        </p:spPr>
        <p:txBody>
          <a:bodyPr/>
          <a:lstStyle/>
          <a:p>
            <a:pPr eaLnBrk="1" fontAlgn="auto" hangingPunct="1">
              <a:spcAft>
                <a:spcPts val="0"/>
              </a:spcAft>
              <a:defRPr/>
            </a:pPr>
            <a:r>
              <a:rPr lang="en-US" sz="2800" dirty="0"/>
              <a:t>Designing a solution</a:t>
            </a:r>
            <a:endParaRPr lang="en-US" dirty="0"/>
          </a:p>
        </p:txBody>
      </p:sp>
      <p:sp>
        <p:nvSpPr>
          <p:cNvPr id="60419" name="Rectangle 3"/>
          <p:cNvSpPr>
            <a:spLocks noGrp="1" noChangeArrowheads="1"/>
          </p:cNvSpPr>
          <p:nvPr>
            <p:ph idx="1"/>
          </p:nvPr>
        </p:nvSpPr>
        <p:spPr>
          <a:xfrm>
            <a:off x="468313" y="990600"/>
            <a:ext cx="8424862" cy="5391150"/>
          </a:xfrm>
        </p:spPr>
        <p:txBody>
          <a:bodyPr/>
          <a:lstStyle/>
          <a:p>
            <a:pPr eaLnBrk="1" hangingPunct="1"/>
            <a:r>
              <a:rPr lang="en-US" altLang="en-US" sz="2400" dirty="0"/>
              <a:t>3. Creating a new </a:t>
            </a:r>
            <a:r>
              <a:rPr lang="en-US" altLang="en-US" sz="2400" dirty="0" err="1"/>
              <a:t>SalesLineItem</a:t>
            </a:r>
            <a:endParaRPr lang="en-US" altLang="en-US" sz="1600" dirty="0"/>
          </a:p>
          <a:p>
            <a:pPr lvl="1" eaLnBrk="1" hangingPunct="1"/>
            <a:r>
              <a:rPr lang="en-US" altLang="en-US" sz="2000" dirty="0"/>
              <a:t>Analyzing the class diagram reveals that a </a:t>
            </a:r>
            <a:r>
              <a:rPr lang="en-US" altLang="en-US" sz="2000" i="1" dirty="0"/>
              <a:t>Sale</a:t>
            </a:r>
            <a:r>
              <a:rPr lang="en-US" altLang="en-US" sz="2000" dirty="0"/>
              <a:t> contains </a:t>
            </a:r>
            <a:r>
              <a:rPr lang="en-US" altLang="en-US" sz="2000" i="1" dirty="0" err="1"/>
              <a:t>SalesLineItem</a:t>
            </a:r>
            <a:r>
              <a:rPr lang="en-US" altLang="en-US" sz="2000" dirty="0"/>
              <a:t>; hence Sale is an appropriate candidate for creating line items.</a:t>
            </a:r>
          </a:p>
          <a:p>
            <a:pPr lvl="1" eaLnBrk="1" hangingPunct="1"/>
            <a:r>
              <a:rPr lang="en-US" altLang="en-US" sz="2000" dirty="0"/>
              <a:t>The post-conditions indicate that </a:t>
            </a:r>
            <a:r>
              <a:rPr lang="en-US" altLang="en-US" sz="2000" i="1" dirty="0" err="1"/>
              <a:t>SalesLineItem</a:t>
            </a:r>
            <a:r>
              <a:rPr lang="en-US" altLang="en-US" sz="2000" dirty="0"/>
              <a:t> needs a quantity, when created, therefore, the </a:t>
            </a:r>
            <a:r>
              <a:rPr lang="en-US" altLang="en-US" sz="2000" i="1" dirty="0"/>
              <a:t>POST</a:t>
            </a:r>
            <a:r>
              <a:rPr lang="en-US" altLang="en-US" sz="2000" dirty="0"/>
              <a:t> must pass it along to the Sale, which must pass it along as a parameter in the </a:t>
            </a:r>
            <a:r>
              <a:rPr lang="en-US" altLang="en-US" sz="2000" i="1" dirty="0"/>
              <a:t>create</a:t>
            </a:r>
            <a:r>
              <a:rPr lang="en-US" altLang="en-US" sz="2000" dirty="0"/>
              <a:t> message. </a:t>
            </a:r>
          </a:p>
          <a:p>
            <a:pPr lvl="1" eaLnBrk="1" hangingPunct="1"/>
            <a:r>
              <a:rPr lang="en-US" altLang="en-US" sz="2000" dirty="0"/>
              <a:t>By the Creator pattern, a </a:t>
            </a:r>
            <a:r>
              <a:rPr lang="en-US" altLang="en-US" sz="2000" dirty="0" err="1"/>
              <a:t>makeLineItem</a:t>
            </a:r>
            <a:r>
              <a:rPr lang="en-US" altLang="en-US" sz="2000" dirty="0"/>
              <a:t> message is sent to a Sale in order for it to create a </a:t>
            </a:r>
            <a:r>
              <a:rPr lang="en-US" altLang="en-US" sz="2000" dirty="0" err="1"/>
              <a:t>SalesLineItem</a:t>
            </a:r>
            <a:r>
              <a:rPr lang="en-US" altLang="en-US" sz="2000" dirty="0"/>
              <a:t>. The Sale creates a </a:t>
            </a:r>
            <a:r>
              <a:rPr lang="en-US" altLang="en-US" sz="2000" dirty="0" err="1"/>
              <a:t>SalesLineItem</a:t>
            </a:r>
            <a:r>
              <a:rPr lang="en-US" altLang="en-US" sz="2000" dirty="0"/>
              <a:t>, and then stores the new instance in it’s permanent collection.</a:t>
            </a:r>
            <a:endParaRPr lang="en-US" altLang="en-US" sz="14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381000"/>
            <a:ext cx="7772400" cy="533400"/>
          </a:xfrm>
        </p:spPr>
        <p:txBody>
          <a:bodyPr/>
          <a:lstStyle/>
          <a:p>
            <a:pPr eaLnBrk="1" fontAlgn="auto" hangingPunct="1">
              <a:spcAft>
                <a:spcPts val="0"/>
              </a:spcAft>
              <a:defRPr/>
            </a:pPr>
            <a:r>
              <a:rPr lang="en-US" sz="2800" dirty="0"/>
              <a:t>Designing a solution</a:t>
            </a:r>
            <a:endParaRPr lang="en-US" dirty="0"/>
          </a:p>
        </p:txBody>
      </p:sp>
      <p:sp>
        <p:nvSpPr>
          <p:cNvPr id="61443" name="Rectangle 3"/>
          <p:cNvSpPr>
            <a:spLocks noGrp="1" noChangeArrowheads="1"/>
          </p:cNvSpPr>
          <p:nvPr>
            <p:ph idx="1"/>
          </p:nvPr>
        </p:nvSpPr>
        <p:spPr>
          <a:xfrm>
            <a:off x="685800" y="990600"/>
            <a:ext cx="7772400" cy="4876800"/>
          </a:xfrm>
        </p:spPr>
        <p:txBody>
          <a:bodyPr/>
          <a:lstStyle/>
          <a:p>
            <a:pPr eaLnBrk="1" hangingPunct="1"/>
            <a:r>
              <a:rPr lang="en-US" altLang="en-US"/>
              <a:t>3. Creating a new SalesLineItem</a:t>
            </a:r>
            <a:endParaRPr lang="en-US" altLang="en-US" sz="1800"/>
          </a:p>
          <a:p>
            <a:pPr lvl="2" eaLnBrk="1" hangingPunct="1"/>
            <a:endParaRPr lang="en-US" altLang="en-US" sz="1600" i="1"/>
          </a:p>
          <a:p>
            <a:pPr lvl="1" eaLnBrk="1" hangingPunct="1"/>
            <a:endParaRPr lang="en-US" altLang="en-US" sz="1600" i="1"/>
          </a:p>
          <a:p>
            <a:pPr lvl="1" eaLnBrk="1" hangingPunct="1"/>
            <a:endParaRPr lang="en-US" altLang="en-US" sz="1600"/>
          </a:p>
          <a:p>
            <a:pPr lvl="1" eaLnBrk="1" hangingPunct="1"/>
            <a:endParaRPr lang="en-US" altLang="en-US"/>
          </a:p>
        </p:txBody>
      </p:sp>
      <p:sp>
        <p:nvSpPr>
          <p:cNvPr id="61444" name="Rectangle 172"/>
          <p:cNvSpPr>
            <a:spLocks noChangeArrowheads="1"/>
          </p:cNvSpPr>
          <p:nvPr/>
        </p:nvSpPr>
        <p:spPr bwMode="auto">
          <a:xfrm>
            <a:off x="7448550" y="1841500"/>
            <a:ext cx="1185863" cy="430213"/>
          </a:xfrm>
          <a:prstGeom prst="rect">
            <a:avLst/>
          </a:prstGeom>
          <a:solidFill>
            <a:srgbClr val="FFFFFF"/>
          </a:solidFill>
          <a:ln w="635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61445" name="Freeform 174"/>
          <p:cNvSpPr>
            <a:spLocks/>
          </p:cNvSpPr>
          <p:nvPr/>
        </p:nvSpPr>
        <p:spPr bwMode="auto">
          <a:xfrm>
            <a:off x="8526463" y="1841500"/>
            <a:ext cx="107950" cy="107950"/>
          </a:xfrm>
          <a:custGeom>
            <a:avLst/>
            <a:gdLst>
              <a:gd name="T0" fmla="*/ 0 w 68"/>
              <a:gd name="T1" fmla="*/ 0 h 49"/>
              <a:gd name="T2" fmla="*/ 2147483646 w 68"/>
              <a:gd name="T3" fmla="*/ 2147483646 h 49"/>
              <a:gd name="T4" fmla="*/ 2147483646 w 68"/>
              <a:gd name="T5" fmla="*/ 0 h 49"/>
              <a:gd name="T6" fmla="*/ 0 w 68"/>
              <a:gd name="T7" fmla="*/ 0 h 49"/>
              <a:gd name="T8" fmla="*/ 0 60000 65536"/>
              <a:gd name="T9" fmla="*/ 0 60000 65536"/>
              <a:gd name="T10" fmla="*/ 0 60000 65536"/>
              <a:gd name="T11" fmla="*/ 0 60000 65536"/>
              <a:gd name="T12" fmla="*/ 0 w 68"/>
              <a:gd name="T13" fmla="*/ 0 h 49"/>
              <a:gd name="T14" fmla="*/ 68 w 68"/>
              <a:gd name="T15" fmla="*/ 49 h 49"/>
            </a:gdLst>
            <a:ahLst/>
            <a:cxnLst>
              <a:cxn ang="T8">
                <a:pos x="T0" y="T1"/>
              </a:cxn>
              <a:cxn ang="T9">
                <a:pos x="T2" y="T3"/>
              </a:cxn>
              <a:cxn ang="T10">
                <a:pos x="T4" y="T5"/>
              </a:cxn>
              <a:cxn ang="T11">
                <a:pos x="T6" y="T7"/>
              </a:cxn>
            </a:cxnLst>
            <a:rect l="T12" t="T13" r="T14" b="T15"/>
            <a:pathLst>
              <a:path w="68" h="49">
                <a:moveTo>
                  <a:pt x="0" y="0"/>
                </a:moveTo>
                <a:lnTo>
                  <a:pt x="68" y="49"/>
                </a:lnTo>
                <a:lnTo>
                  <a:pt x="68" y="0"/>
                </a:lnTo>
                <a:lnTo>
                  <a:pt x="0" y="0"/>
                </a:lnTo>
                <a:close/>
              </a:path>
            </a:pathLst>
          </a:custGeom>
          <a:solidFill>
            <a:srgbClr val="FFFFFF"/>
          </a:solidFill>
          <a:ln w="6350">
            <a:solidFill>
              <a:srgbClr val="FFFFFF"/>
            </a:solidFill>
            <a:prstDash val="solid"/>
            <a:round/>
            <a:headEnd/>
            <a:tailEnd/>
          </a:ln>
        </p:spPr>
        <p:txBody>
          <a:bodyPr/>
          <a:lstStyle/>
          <a:p>
            <a:endParaRPr lang="en-GB"/>
          </a:p>
        </p:txBody>
      </p:sp>
      <p:sp>
        <p:nvSpPr>
          <p:cNvPr id="61446" name="Freeform 175"/>
          <p:cNvSpPr>
            <a:spLocks/>
          </p:cNvSpPr>
          <p:nvPr/>
        </p:nvSpPr>
        <p:spPr bwMode="auto">
          <a:xfrm>
            <a:off x="8526463" y="1841500"/>
            <a:ext cx="107950" cy="107950"/>
          </a:xfrm>
          <a:custGeom>
            <a:avLst/>
            <a:gdLst>
              <a:gd name="T0" fmla="*/ 2147483646 w 68"/>
              <a:gd name="T1" fmla="*/ 2147483646 h 49"/>
              <a:gd name="T2" fmla="*/ 0 w 68"/>
              <a:gd name="T3" fmla="*/ 0 h 49"/>
              <a:gd name="T4" fmla="*/ 0 w 68"/>
              <a:gd name="T5" fmla="*/ 2147483646 h 49"/>
              <a:gd name="T6" fmla="*/ 2147483646 w 68"/>
              <a:gd name="T7" fmla="*/ 2147483646 h 49"/>
              <a:gd name="T8" fmla="*/ 0 60000 65536"/>
              <a:gd name="T9" fmla="*/ 0 60000 65536"/>
              <a:gd name="T10" fmla="*/ 0 60000 65536"/>
              <a:gd name="T11" fmla="*/ 0 60000 65536"/>
              <a:gd name="T12" fmla="*/ 0 w 68"/>
              <a:gd name="T13" fmla="*/ 0 h 49"/>
              <a:gd name="T14" fmla="*/ 68 w 68"/>
              <a:gd name="T15" fmla="*/ 49 h 49"/>
            </a:gdLst>
            <a:ahLst/>
            <a:cxnLst>
              <a:cxn ang="T8">
                <a:pos x="T0" y="T1"/>
              </a:cxn>
              <a:cxn ang="T9">
                <a:pos x="T2" y="T3"/>
              </a:cxn>
              <a:cxn ang="T10">
                <a:pos x="T4" y="T5"/>
              </a:cxn>
              <a:cxn ang="T11">
                <a:pos x="T6" y="T7"/>
              </a:cxn>
            </a:cxnLst>
            <a:rect l="T12" t="T13" r="T14" b="T15"/>
            <a:pathLst>
              <a:path w="68" h="49">
                <a:moveTo>
                  <a:pt x="68" y="49"/>
                </a:moveTo>
                <a:lnTo>
                  <a:pt x="0" y="0"/>
                </a:lnTo>
                <a:lnTo>
                  <a:pt x="0" y="49"/>
                </a:lnTo>
                <a:lnTo>
                  <a:pt x="68" y="49"/>
                </a:lnTo>
                <a:close/>
              </a:path>
            </a:pathLst>
          </a:custGeom>
          <a:solidFill>
            <a:srgbClr val="000000"/>
          </a:solidFill>
          <a:ln w="6350">
            <a:solidFill>
              <a:srgbClr val="000000"/>
            </a:solidFill>
            <a:prstDash val="solid"/>
            <a:round/>
            <a:headEnd/>
            <a:tailEnd/>
          </a:ln>
        </p:spPr>
        <p:txBody>
          <a:bodyPr/>
          <a:lstStyle/>
          <a:p>
            <a:endParaRPr lang="en-GB"/>
          </a:p>
        </p:txBody>
      </p:sp>
      <p:grpSp>
        <p:nvGrpSpPr>
          <p:cNvPr id="61447" name="Group 311"/>
          <p:cNvGrpSpPr>
            <a:grpSpLocks/>
          </p:cNvGrpSpPr>
          <p:nvPr/>
        </p:nvGrpSpPr>
        <p:grpSpPr bwMode="auto">
          <a:xfrm>
            <a:off x="1014413" y="1949450"/>
            <a:ext cx="7353300" cy="4070350"/>
            <a:chOff x="639" y="1228"/>
            <a:chExt cx="4632" cy="2564"/>
          </a:xfrm>
        </p:grpSpPr>
        <p:sp>
          <p:nvSpPr>
            <p:cNvPr id="61448" name="Line 5"/>
            <p:cNvSpPr>
              <a:spLocks noChangeShapeType="1"/>
            </p:cNvSpPr>
            <p:nvPr/>
          </p:nvSpPr>
          <p:spPr bwMode="auto">
            <a:xfrm>
              <a:off x="5172" y="1354"/>
              <a:ext cx="1" cy="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49" name="Line 6"/>
            <p:cNvSpPr>
              <a:spLocks noChangeShapeType="1"/>
            </p:cNvSpPr>
            <p:nvPr/>
          </p:nvSpPr>
          <p:spPr bwMode="auto">
            <a:xfrm>
              <a:off x="5172" y="1378"/>
              <a:ext cx="1" cy="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50" name="Line 7"/>
            <p:cNvSpPr>
              <a:spLocks noChangeShapeType="1"/>
            </p:cNvSpPr>
            <p:nvPr/>
          </p:nvSpPr>
          <p:spPr bwMode="auto">
            <a:xfrm>
              <a:off x="5172" y="1403"/>
              <a:ext cx="1" cy="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51" name="Line 8"/>
            <p:cNvSpPr>
              <a:spLocks noChangeShapeType="1"/>
            </p:cNvSpPr>
            <p:nvPr/>
          </p:nvSpPr>
          <p:spPr bwMode="auto">
            <a:xfrm>
              <a:off x="5172" y="1428"/>
              <a:ext cx="1" cy="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52" name="Line 9"/>
            <p:cNvSpPr>
              <a:spLocks noChangeShapeType="1"/>
            </p:cNvSpPr>
            <p:nvPr/>
          </p:nvSpPr>
          <p:spPr bwMode="auto">
            <a:xfrm>
              <a:off x="5172" y="1453"/>
              <a:ext cx="1" cy="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53" name="Line 10"/>
            <p:cNvSpPr>
              <a:spLocks noChangeShapeType="1"/>
            </p:cNvSpPr>
            <p:nvPr/>
          </p:nvSpPr>
          <p:spPr bwMode="auto">
            <a:xfrm>
              <a:off x="5172" y="1478"/>
              <a:ext cx="1" cy="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54" name="Line 11"/>
            <p:cNvSpPr>
              <a:spLocks noChangeShapeType="1"/>
            </p:cNvSpPr>
            <p:nvPr/>
          </p:nvSpPr>
          <p:spPr bwMode="auto">
            <a:xfrm>
              <a:off x="5172" y="1503"/>
              <a:ext cx="1" cy="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55" name="Line 12"/>
            <p:cNvSpPr>
              <a:spLocks noChangeShapeType="1"/>
            </p:cNvSpPr>
            <p:nvPr/>
          </p:nvSpPr>
          <p:spPr bwMode="auto">
            <a:xfrm>
              <a:off x="5172" y="1528"/>
              <a:ext cx="1" cy="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56" name="Line 13"/>
            <p:cNvSpPr>
              <a:spLocks noChangeShapeType="1"/>
            </p:cNvSpPr>
            <p:nvPr/>
          </p:nvSpPr>
          <p:spPr bwMode="auto">
            <a:xfrm>
              <a:off x="5172" y="1553"/>
              <a:ext cx="1" cy="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57" name="Line 14"/>
            <p:cNvSpPr>
              <a:spLocks noChangeShapeType="1"/>
            </p:cNvSpPr>
            <p:nvPr/>
          </p:nvSpPr>
          <p:spPr bwMode="auto">
            <a:xfrm>
              <a:off x="5172" y="1577"/>
              <a:ext cx="1" cy="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58" name="Line 15"/>
            <p:cNvSpPr>
              <a:spLocks noChangeShapeType="1"/>
            </p:cNvSpPr>
            <p:nvPr/>
          </p:nvSpPr>
          <p:spPr bwMode="auto">
            <a:xfrm>
              <a:off x="5172" y="1602"/>
              <a:ext cx="1" cy="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59" name="Line 16"/>
            <p:cNvSpPr>
              <a:spLocks noChangeShapeType="1"/>
            </p:cNvSpPr>
            <p:nvPr/>
          </p:nvSpPr>
          <p:spPr bwMode="auto">
            <a:xfrm>
              <a:off x="5172" y="1626"/>
              <a:ext cx="1" cy="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60" name="Line 17"/>
            <p:cNvSpPr>
              <a:spLocks noChangeShapeType="1"/>
            </p:cNvSpPr>
            <p:nvPr/>
          </p:nvSpPr>
          <p:spPr bwMode="auto">
            <a:xfrm>
              <a:off x="5172" y="1651"/>
              <a:ext cx="1" cy="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61" name="Line 18"/>
            <p:cNvSpPr>
              <a:spLocks noChangeShapeType="1"/>
            </p:cNvSpPr>
            <p:nvPr/>
          </p:nvSpPr>
          <p:spPr bwMode="auto">
            <a:xfrm>
              <a:off x="5172" y="1676"/>
              <a:ext cx="1" cy="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62" name="Line 19"/>
            <p:cNvSpPr>
              <a:spLocks noChangeShapeType="1"/>
            </p:cNvSpPr>
            <p:nvPr/>
          </p:nvSpPr>
          <p:spPr bwMode="auto">
            <a:xfrm>
              <a:off x="5172" y="1701"/>
              <a:ext cx="1" cy="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63" name="Line 20"/>
            <p:cNvSpPr>
              <a:spLocks noChangeShapeType="1"/>
            </p:cNvSpPr>
            <p:nvPr/>
          </p:nvSpPr>
          <p:spPr bwMode="auto">
            <a:xfrm>
              <a:off x="5172" y="1725"/>
              <a:ext cx="1" cy="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64" name="Line 21"/>
            <p:cNvSpPr>
              <a:spLocks noChangeShapeType="1"/>
            </p:cNvSpPr>
            <p:nvPr/>
          </p:nvSpPr>
          <p:spPr bwMode="auto">
            <a:xfrm>
              <a:off x="5172" y="1750"/>
              <a:ext cx="1" cy="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65" name="Line 22"/>
            <p:cNvSpPr>
              <a:spLocks noChangeShapeType="1"/>
            </p:cNvSpPr>
            <p:nvPr/>
          </p:nvSpPr>
          <p:spPr bwMode="auto">
            <a:xfrm>
              <a:off x="5172" y="1775"/>
              <a:ext cx="1" cy="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66" name="Line 23"/>
            <p:cNvSpPr>
              <a:spLocks noChangeShapeType="1"/>
            </p:cNvSpPr>
            <p:nvPr/>
          </p:nvSpPr>
          <p:spPr bwMode="auto">
            <a:xfrm>
              <a:off x="5172" y="1800"/>
              <a:ext cx="1" cy="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67" name="Line 24"/>
            <p:cNvSpPr>
              <a:spLocks noChangeShapeType="1"/>
            </p:cNvSpPr>
            <p:nvPr/>
          </p:nvSpPr>
          <p:spPr bwMode="auto">
            <a:xfrm>
              <a:off x="5172" y="1825"/>
              <a:ext cx="1" cy="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68" name="Line 25"/>
            <p:cNvSpPr>
              <a:spLocks noChangeShapeType="1"/>
            </p:cNvSpPr>
            <p:nvPr/>
          </p:nvSpPr>
          <p:spPr bwMode="auto">
            <a:xfrm>
              <a:off x="5172" y="1850"/>
              <a:ext cx="1" cy="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69" name="Line 26"/>
            <p:cNvSpPr>
              <a:spLocks noChangeShapeType="1"/>
            </p:cNvSpPr>
            <p:nvPr/>
          </p:nvSpPr>
          <p:spPr bwMode="auto">
            <a:xfrm>
              <a:off x="5172" y="1875"/>
              <a:ext cx="1" cy="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70" name="Line 27"/>
            <p:cNvSpPr>
              <a:spLocks noChangeShapeType="1"/>
            </p:cNvSpPr>
            <p:nvPr/>
          </p:nvSpPr>
          <p:spPr bwMode="auto">
            <a:xfrm>
              <a:off x="5172" y="1900"/>
              <a:ext cx="1" cy="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71" name="Line 28"/>
            <p:cNvSpPr>
              <a:spLocks noChangeShapeType="1"/>
            </p:cNvSpPr>
            <p:nvPr/>
          </p:nvSpPr>
          <p:spPr bwMode="auto">
            <a:xfrm>
              <a:off x="5172" y="1923"/>
              <a:ext cx="1" cy="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72" name="Line 29"/>
            <p:cNvSpPr>
              <a:spLocks noChangeShapeType="1"/>
            </p:cNvSpPr>
            <p:nvPr/>
          </p:nvSpPr>
          <p:spPr bwMode="auto">
            <a:xfrm>
              <a:off x="5172" y="1948"/>
              <a:ext cx="1" cy="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73" name="Line 30"/>
            <p:cNvSpPr>
              <a:spLocks noChangeShapeType="1"/>
            </p:cNvSpPr>
            <p:nvPr/>
          </p:nvSpPr>
          <p:spPr bwMode="auto">
            <a:xfrm>
              <a:off x="5172" y="1973"/>
              <a:ext cx="1" cy="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74" name="Line 31"/>
            <p:cNvSpPr>
              <a:spLocks noChangeShapeType="1"/>
            </p:cNvSpPr>
            <p:nvPr/>
          </p:nvSpPr>
          <p:spPr bwMode="auto">
            <a:xfrm>
              <a:off x="5172" y="1998"/>
              <a:ext cx="1" cy="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75" name="Line 32"/>
            <p:cNvSpPr>
              <a:spLocks noChangeShapeType="1"/>
            </p:cNvSpPr>
            <p:nvPr/>
          </p:nvSpPr>
          <p:spPr bwMode="auto">
            <a:xfrm>
              <a:off x="5172" y="2023"/>
              <a:ext cx="1" cy="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76" name="Line 33"/>
            <p:cNvSpPr>
              <a:spLocks noChangeShapeType="1"/>
            </p:cNvSpPr>
            <p:nvPr/>
          </p:nvSpPr>
          <p:spPr bwMode="auto">
            <a:xfrm>
              <a:off x="5172" y="2047"/>
              <a:ext cx="1" cy="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77" name="Line 34"/>
            <p:cNvSpPr>
              <a:spLocks noChangeShapeType="1"/>
            </p:cNvSpPr>
            <p:nvPr/>
          </p:nvSpPr>
          <p:spPr bwMode="auto">
            <a:xfrm>
              <a:off x="5172" y="2072"/>
              <a:ext cx="1" cy="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78" name="Line 35"/>
            <p:cNvSpPr>
              <a:spLocks noChangeShapeType="1"/>
            </p:cNvSpPr>
            <p:nvPr/>
          </p:nvSpPr>
          <p:spPr bwMode="auto">
            <a:xfrm>
              <a:off x="5172" y="2097"/>
              <a:ext cx="1" cy="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79" name="Line 36"/>
            <p:cNvSpPr>
              <a:spLocks noChangeShapeType="1"/>
            </p:cNvSpPr>
            <p:nvPr/>
          </p:nvSpPr>
          <p:spPr bwMode="auto">
            <a:xfrm>
              <a:off x="5172" y="2122"/>
              <a:ext cx="1" cy="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80" name="Line 37"/>
            <p:cNvSpPr>
              <a:spLocks noChangeShapeType="1"/>
            </p:cNvSpPr>
            <p:nvPr/>
          </p:nvSpPr>
          <p:spPr bwMode="auto">
            <a:xfrm>
              <a:off x="5172" y="2147"/>
              <a:ext cx="1" cy="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81" name="Line 38"/>
            <p:cNvSpPr>
              <a:spLocks noChangeShapeType="1"/>
            </p:cNvSpPr>
            <p:nvPr/>
          </p:nvSpPr>
          <p:spPr bwMode="auto">
            <a:xfrm>
              <a:off x="5172" y="2172"/>
              <a:ext cx="1" cy="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82" name="Line 39"/>
            <p:cNvSpPr>
              <a:spLocks noChangeShapeType="1"/>
            </p:cNvSpPr>
            <p:nvPr/>
          </p:nvSpPr>
          <p:spPr bwMode="auto">
            <a:xfrm>
              <a:off x="5172" y="2197"/>
              <a:ext cx="1" cy="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83" name="Line 40"/>
            <p:cNvSpPr>
              <a:spLocks noChangeShapeType="1"/>
            </p:cNvSpPr>
            <p:nvPr/>
          </p:nvSpPr>
          <p:spPr bwMode="auto">
            <a:xfrm>
              <a:off x="5172" y="2220"/>
              <a:ext cx="1" cy="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84" name="Line 41"/>
            <p:cNvSpPr>
              <a:spLocks noChangeShapeType="1"/>
            </p:cNvSpPr>
            <p:nvPr/>
          </p:nvSpPr>
          <p:spPr bwMode="auto">
            <a:xfrm>
              <a:off x="5172" y="2245"/>
              <a:ext cx="1" cy="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85" name="Line 42"/>
            <p:cNvSpPr>
              <a:spLocks noChangeShapeType="1"/>
            </p:cNvSpPr>
            <p:nvPr/>
          </p:nvSpPr>
          <p:spPr bwMode="auto">
            <a:xfrm>
              <a:off x="5172" y="2270"/>
              <a:ext cx="1" cy="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86" name="Line 43"/>
            <p:cNvSpPr>
              <a:spLocks noChangeShapeType="1"/>
            </p:cNvSpPr>
            <p:nvPr/>
          </p:nvSpPr>
          <p:spPr bwMode="auto">
            <a:xfrm>
              <a:off x="5172" y="2295"/>
              <a:ext cx="1" cy="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87" name="Line 44"/>
            <p:cNvSpPr>
              <a:spLocks noChangeShapeType="1"/>
            </p:cNvSpPr>
            <p:nvPr/>
          </p:nvSpPr>
          <p:spPr bwMode="auto">
            <a:xfrm>
              <a:off x="5172" y="2320"/>
              <a:ext cx="1" cy="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88" name="Freeform 45"/>
            <p:cNvSpPr>
              <a:spLocks/>
            </p:cNvSpPr>
            <p:nvPr/>
          </p:nvSpPr>
          <p:spPr bwMode="auto">
            <a:xfrm>
              <a:off x="5147" y="2324"/>
              <a:ext cx="50" cy="70"/>
            </a:xfrm>
            <a:custGeom>
              <a:avLst/>
              <a:gdLst>
                <a:gd name="T0" fmla="*/ 25 w 50"/>
                <a:gd name="T1" fmla="*/ 0 h 51"/>
                <a:gd name="T2" fmla="*/ 28 w 50"/>
                <a:gd name="T3" fmla="*/ 0 h 51"/>
                <a:gd name="T4" fmla="*/ 30 w 50"/>
                <a:gd name="T5" fmla="*/ 0 h 51"/>
                <a:gd name="T6" fmla="*/ 33 w 50"/>
                <a:gd name="T7" fmla="*/ 36 h 51"/>
                <a:gd name="T8" fmla="*/ 36 w 50"/>
                <a:gd name="T9" fmla="*/ 49 h 51"/>
                <a:gd name="T10" fmla="*/ 39 w 50"/>
                <a:gd name="T11" fmla="*/ 92 h 51"/>
                <a:gd name="T12" fmla="*/ 40 w 50"/>
                <a:gd name="T13" fmla="*/ 103 h 51"/>
                <a:gd name="T14" fmla="*/ 43 w 50"/>
                <a:gd name="T15" fmla="*/ 141 h 51"/>
                <a:gd name="T16" fmla="*/ 45 w 50"/>
                <a:gd name="T17" fmla="*/ 145 h 51"/>
                <a:gd name="T18" fmla="*/ 46 w 50"/>
                <a:gd name="T19" fmla="*/ 199 h 51"/>
                <a:gd name="T20" fmla="*/ 47 w 50"/>
                <a:gd name="T21" fmla="*/ 266 h 51"/>
                <a:gd name="T22" fmla="*/ 49 w 50"/>
                <a:gd name="T23" fmla="*/ 292 h 51"/>
                <a:gd name="T24" fmla="*/ 49 w 50"/>
                <a:gd name="T25" fmla="*/ 340 h 51"/>
                <a:gd name="T26" fmla="*/ 50 w 50"/>
                <a:gd name="T27" fmla="*/ 401 h 51"/>
                <a:gd name="T28" fmla="*/ 50 w 50"/>
                <a:gd name="T29" fmla="*/ 431 h 51"/>
                <a:gd name="T30" fmla="*/ 50 w 50"/>
                <a:gd name="T31" fmla="*/ 474 h 51"/>
                <a:gd name="T32" fmla="*/ 49 w 50"/>
                <a:gd name="T33" fmla="*/ 541 h 51"/>
                <a:gd name="T34" fmla="*/ 49 w 50"/>
                <a:gd name="T35" fmla="*/ 592 h 51"/>
                <a:gd name="T36" fmla="*/ 47 w 50"/>
                <a:gd name="T37" fmla="*/ 641 h 51"/>
                <a:gd name="T38" fmla="*/ 46 w 50"/>
                <a:gd name="T39" fmla="*/ 682 h 51"/>
                <a:gd name="T40" fmla="*/ 45 w 50"/>
                <a:gd name="T41" fmla="*/ 734 h 51"/>
                <a:gd name="T42" fmla="*/ 43 w 50"/>
                <a:gd name="T43" fmla="*/ 743 h 51"/>
                <a:gd name="T44" fmla="*/ 40 w 50"/>
                <a:gd name="T45" fmla="*/ 789 h 51"/>
                <a:gd name="T46" fmla="*/ 39 w 50"/>
                <a:gd name="T47" fmla="*/ 839 h 51"/>
                <a:gd name="T48" fmla="*/ 36 w 50"/>
                <a:gd name="T49" fmla="*/ 840 h 51"/>
                <a:gd name="T50" fmla="*/ 33 w 50"/>
                <a:gd name="T51" fmla="*/ 840 h 51"/>
                <a:gd name="T52" fmla="*/ 30 w 50"/>
                <a:gd name="T53" fmla="*/ 880 h 51"/>
                <a:gd name="T54" fmla="*/ 28 w 50"/>
                <a:gd name="T55" fmla="*/ 880 h 51"/>
                <a:gd name="T56" fmla="*/ 25 w 50"/>
                <a:gd name="T57" fmla="*/ 880 h 51"/>
                <a:gd name="T58" fmla="*/ 22 w 50"/>
                <a:gd name="T59" fmla="*/ 880 h 51"/>
                <a:gd name="T60" fmla="*/ 20 w 50"/>
                <a:gd name="T61" fmla="*/ 880 h 51"/>
                <a:gd name="T62" fmla="*/ 18 w 50"/>
                <a:gd name="T63" fmla="*/ 840 h 51"/>
                <a:gd name="T64" fmla="*/ 15 w 50"/>
                <a:gd name="T65" fmla="*/ 840 h 51"/>
                <a:gd name="T66" fmla="*/ 12 w 50"/>
                <a:gd name="T67" fmla="*/ 839 h 51"/>
                <a:gd name="T68" fmla="*/ 10 w 50"/>
                <a:gd name="T69" fmla="*/ 789 h 51"/>
                <a:gd name="T70" fmla="*/ 8 w 50"/>
                <a:gd name="T71" fmla="*/ 743 h 51"/>
                <a:gd name="T72" fmla="*/ 6 w 50"/>
                <a:gd name="T73" fmla="*/ 734 h 51"/>
                <a:gd name="T74" fmla="*/ 5 w 50"/>
                <a:gd name="T75" fmla="*/ 682 h 51"/>
                <a:gd name="T76" fmla="*/ 3 w 50"/>
                <a:gd name="T77" fmla="*/ 641 h 51"/>
                <a:gd name="T78" fmla="*/ 2 w 50"/>
                <a:gd name="T79" fmla="*/ 592 h 51"/>
                <a:gd name="T80" fmla="*/ 2 w 50"/>
                <a:gd name="T81" fmla="*/ 541 h 51"/>
                <a:gd name="T82" fmla="*/ 0 w 50"/>
                <a:gd name="T83" fmla="*/ 474 h 51"/>
                <a:gd name="T84" fmla="*/ 0 w 50"/>
                <a:gd name="T85" fmla="*/ 431 h 51"/>
                <a:gd name="T86" fmla="*/ 0 w 50"/>
                <a:gd name="T87" fmla="*/ 401 h 51"/>
                <a:gd name="T88" fmla="*/ 2 w 50"/>
                <a:gd name="T89" fmla="*/ 340 h 51"/>
                <a:gd name="T90" fmla="*/ 2 w 50"/>
                <a:gd name="T91" fmla="*/ 292 h 51"/>
                <a:gd name="T92" fmla="*/ 3 w 50"/>
                <a:gd name="T93" fmla="*/ 266 h 51"/>
                <a:gd name="T94" fmla="*/ 5 w 50"/>
                <a:gd name="T95" fmla="*/ 199 h 51"/>
                <a:gd name="T96" fmla="*/ 6 w 50"/>
                <a:gd name="T97" fmla="*/ 145 h 51"/>
                <a:gd name="T98" fmla="*/ 8 w 50"/>
                <a:gd name="T99" fmla="*/ 141 h 51"/>
                <a:gd name="T100" fmla="*/ 10 w 50"/>
                <a:gd name="T101" fmla="*/ 103 h 51"/>
                <a:gd name="T102" fmla="*/ 12 w 50"/>
                <a:gd name="T103" fmla="*/ 92 h 51"/>
                <a:gd name="T104" fmla="*/ 15 w 50"/>
                <a:gd name="T105" fmla="*/ 49 h 51"/>
                <a:gd name="T106" fmla="*/ 18 w 50"/>
                <a:gd name="T107" fmla="*/ 36 h 51"/>
                <a:gd name="T108" fmla="*/ 20 w 50"/>
                <a:gd name="T109" fmla="*/ 0 h 51"/>
                <a:gd name="T110" fmla="*/ 22 w 50"/>
                <a:gd name="T111" fmla="*/ 0 h 51"/>
                <a:gd name="T112" fmla="*/ 25 w 50"/>
                <a:gd name="T113" fmla="*/ 0 h 5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0"/>
                <a:gd name="T172" fmla="*/ 0 h 51"/>
                <a:gd name="T173" fmla="*/ 50 w 50"/>
                <a:gd name="T174" fmla="*/ 51 h 5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0" h="51">
                  <a:moveTo>
                    <a:pt x="25" y="0"/>
                  </a:moveTo>
                  <a:lnTo>
                    <a:pt x="28" y="0"/>
                  </a:lnTo>
                  <a:lnTo>
                    <a:pt x="30" y="0"/>
                  </a:lnTo>
                  <a:lnTo>
                    <a:pt x="33" y="2"/>
                  </a:lnTo>
                  <a:lnTo>
                    <a:pt x="36" y="3"/>
                  </a:lnTo>
                  <a:lnTo>
                    <a:pt x="39" y="5"/>
                  </a:lnTo>
                  <a:lnTo>
                    <a:pt x="40" y="6"/>
                  </a:lnTo>
                  <a:lnTo>
                    <a:pt x="43" y="8"/>
                  </a:lnTo>
                  <a:lnTo>
                    <a:pt x="45" y="9"/>
                  </a:lnTo>
                  <a:lnTo>
                    <a:pt x="46" y="12"/>
                  </a:lnTo>
                  <a:lnTo>
                    <a:pt x="47" y="15"/>
                  </a:lnTo>
                  <a:lnTo>
                    <a:pt x="49" y="17"/>
                  </a:lnTo>
                  <a:lnTo>
                    <a:pt x="49" y="20"/>
                  </a:lnTo>
                  <a:lnTo>
                    <a:pt x="50" y="23"/>
                  </a:lnTo>
                  <a:lnTo>
                    <a:pt x="50" y="25"/>
                  </a:lnTo>
                  <a:lnTo>
                    <a:pt x="50" y="28"/>
                  </a:lnTo>
                  <a:lnTo>
                    <a:pt x="49" y="31"/>
                  </a:lnTo>
                  <a:lnTo>
                    <a:pt x="49" y="34"/>
                  </a:lnTo>
                  <a:lnTo>
                    <a:pt x="47" y="37"/>
                  </a:lnTo>
                  <a:lnTo>
                    <a:pt x="46" y="39"/>
                  </a:lnTo>
                  <a:lnTo>
                    <a:pt x="45" y="42"/>
                  </a:lnTo>
                  <a:lnTo>
                    <a:pt x="43" y="43"/>
                  </a:lnTo>
                  <a:lnTo>
                    <a:pt x="40" y="46"/>
                  </a:lnTo>
                  <a:lnTo>
                    <a:pt x="39" y="48"/>
                  </a:lnTo>
                  <a:lnTo>
                    <a:pt x="36" y="49"/>
                  </a:lnTo>
                  <a:lnTo>
                    <a:pt x="33" y="49"/>
                  </a:lnTo>
                  <a:lnTo>
                    <a:pt x="30" y="51"/>
                  </a:lnTo>
                  <a:lnTo>
                    <a:pt x="28" y="51"/>
                  </a:lnTo>
                  <a:lnTo>
                    <a:pt x="25" y="51"/>
                  </a:lnTo>
                  <a:lnTo>
                    <a:pt x="22" y="51"/>
                  </a:lnTo>
                  <a:lnTo>
                    <a:pt x="20" y="51"/>
                  </a:lnTo>
                  <a:lnTo>
                    <a:pt x="18" y="49"/>
                  </a:lnTo>
                  <a:lnTo>
                    <a:pt x="15" y="49"/>
                  </a:lnTo>
                  <a:lnTo>
                    <a:pt x="12" y="48"/>
                  </a:lnTo>
                  <a:lnTo>
                    <a:pt x="10" y="46"/>
                  </a:lnTo>
                  <a:lnTo>
                    <a:pt x="8" y="43"/>
                  </a:lnTo>
                  <a:lnTo>
                    <a:pt x="6" y="42"/>
                  </a:lnTo>
                  <a:lnTo>
                    <a:pt x="5" y="39"/>
                  </a:lnTo>
                  <a:lnTo>
                    <a:pt x="3" y="37"/>
                  </a:lnTo>
                  <a:lnTo>
                    <a:pt x="2" y="34"/>
                  </a:lnTo>
                  <a:lnTo>
                    <a:pt x="2" y="31"/>
                  </a:lnTo>
                  <a:lnTo>
                    <a:pt x="0" y="28"/>
                  </a:lnTo>
                  <a:lnTo>
                    <a:pt x="0" y="25"/>
                  </a:lnTo>
                  <a:lnTo>
                    <a:pt x="0" y="23"/>
                  </a:lnTo>
                  <a:lnTo>
                    <a:pt x="2" y="20"/>
                  </a:lnTo>
                  <a:lnTo>
                    <a:pt x="2" y="17"/>
                  </a:lnTo>
                  <a:lnTo>
                    <a:pt x="3" y="15"/>
                  </a:lnTo>
                  <a:lnTo>
                    <a:pt x="5" y="12"/>
                  </a:lnTo>
                  <a:lnTo>
                    <a:pt x="6" y="9"/>
                  </a:lnTo>
                  <a:lnTo>
                    <a:pt x="8" y="8"/>
                  </a:lnTo>
                  <a:lnTo>
                    <a:pt x="10" y="6"/>
                  </a:lnTo>
                  <a:lnTo>
                    <a:pt x="12" y="5"/>
                  </a:lnTo>
                  <a:lnTo>
                    <a:pt x="15" y="3"/>
                  </a:lnTo>
                  <a:lnTo>
                    <a:pt x="18" y="2"/>
                  </a:lnTo>
                  <a:lnTo>
                    <a:pt x="20" y="0"/>
                  </a:lnTo>
                  <a:lnTo>
                    <a:pt x="22" y="0"/>
                  </a:lnTo>
                  <a:lnTo>
                    <a:pt x="25"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61489" name="Freeform 46"/>
            <p:cNvSpPr>
              <a:spLocks/>
            </p:cNvSpPr>
            <p:nvPr/>
          </p:nvSpPr>
          <p:spPr bwMode="auto">
            <a:xfrm>
              <a:off x="2556" y="2050"/>
              <a:ext cx="1761" cy="2"/>
            </a:xfrm>
            <a:custGeom>
              <a:avLst/>
              <a:gdLst>
                <a:gd name="T0" fmla="*/ 0 w 1761"/>
                <a:gd name="T1" fmla="*/ 0 h 2"/>
                <a:gd name="T2" fmla="*/ 881 w 1761"/>
                <a:gd name="T3" fmla="*/ 0 h 2"/>
                <a:gd name="T4" fmla="*/ 1761 w 1761"/>
                <a:gd name="T5" fmla="*/ 0 h 2"/>
                <a:gd name="T6" fmla="*/ 0 60000 65536"/>
                <a:gd name="T7" fmla="*/ 0 60000 65536"/>
                <a:gd name="T8" fmla="*/ 0 60000 65536"/>
                <a:gd name="T9" fmla="*/ 0 w 1761"/>
                <a:gd name="T10" fmla="*/ 0 h 2"/>
                <a:gd name="T11" fmla="*/ 1761 w 1761"/>
                <a:gd name="T12" fmla="*/ 2 h 2"/>
              </a:gdLst>
              <a:ahLst/>
              <a:cxnLst>
                <a:cxn ang="T6">
                  <a:pos x="T0" y="T1"/>
                </a:cxn>
                <a:cxn ang="T7">
                  <a:pos x="T2" y="T3"/>
                </a:cxn>
                <a:cxn ang="T8">
                  <a:pos x="T4" y="T5"/>
                </a:cxn>
              </a:cxnLst>
              <a:rect l="T9" t="T10" r="T11" b="T12"/>
              <a:pathLst>
                <a:path w="1761" h="2">
                  <a:moveTo>
                    <a:pt x="0" y="0"/>
                  </a:moveTo>
                  <a:lnTo>
                    <a:pt x="881" y="0"/>
                  </a:lnTo>
                  <a:lnTo>
                    <a:pt x="1761"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61490" name="Rectangle 47"/>
            <p:cNvSpPr>
              <a:spLocks noChangeArrowheads="1"/>
            </p:cNvSpPr>
            <p:nvPr/>
          </p:nvSpPr>
          <p:spPr bwMode="auto">
            <a:xfrm>
              <a:off x="2784" y="2112"/>
              <a:ext cx="88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0000"/>
                  </a:solidFill>
                  <a:latin typeface="Arial Narrow" panose="020B0606020202030204" pitchFamily="34" charset="0"/>
                </a:rPr>
                <a:t>1: [new sale]  create()</a:t>
              </a:r>
              <a:endParaRPr lang="en-US" altLang="en-US" sz="1400">
                <a:latin typeface="Arial Narrow" panose="020B0606020202030204" pitchFamily="34" charset="0"/>
              </a:endParaRPr>
            </a:p>
          </p:txBody>
        </p:sp>
        <p:sp>
          <p:nvSpPr>
            <p:cNvPr id="61491" name="Rectangle 48"/>
            <p:cNvSpPr>
              <a:spLocks noChangeArrowheads="1"/>
            </p:cNvSpPr>
            <p:nvPr/>
          </p:nvSpPr>
          <p:spPr bwMode="auto">
            <a:xfrm>
              <a:off x="2840" y="1901"/>
              <a:ext cx="86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0000"/>
                  </a:solidFill>
                  <a:latin typeface="Arial Narrow" panose="020B0606020202030204" pitchFamily="34" charset="0"/>
                </a:rPr>
                <a:t>2: makeLineItem(qty)</a:t>
              </a:r>
              <a:endParaRPr lang="en-US" altLang="en-US" sz="1400">
                <a:latin typeface="Arial Narrow" panose="020B0606020202030204" pitchFamily="34" charset="0"/>
              </a:endParaRPr>
            </a:p>
          </p:txBody>
        </p:sp>
        <p:sp>
          <p:nvSpPr>
            <p:cNvPr id="61492" name="Freeform 49"/>
            <p:cNvSpPr>
              <a:spLocks/>
            </p:cNvSpPr>
            <p:nvPr/>
          </p:nvSpPr>
          <p:spPr bwMode="auto">
            <a:xfrm>
              <a:off x="639" y="2050"/>
              <a:ext cx="1276" cy="4"/>
            </a:xfrm>
            <a:custGeom>
              <a:avLst/>
              <a:gdLst>
                <a:gd name="T0" fmla="*/ 0 w 1276"/>
                <a:gd name="T1" fmla="*/ 37 h 3"/>
                <a:gd name="T2" fmla="*/ 638 w 1276"/>
                <a:gd name="T3" fmla="*/ 37 h 3"/>
                <a:gd name="T4" fmla="*/ 638 w 1276"/>
                <a:gd name="T5" fmla="*/ 1 h 3"/>
                <a:gd name="T6" fmla="*/ 638 w 1276"/>
                <a:gd name="T7" fmla="*/ 0 h 3"/>
                <a:gd name="T8" fmla="*/ 1276 w 1276"/>
                <a:gd name="T9" fmla="*/ 0 h 3"/>
                <a:gd name="T10" fmla="*/ 0 60000 65536"/>
                <a:gd name="T11" fmla="*/ 0 60000 65536"/>
                <a:gd name="T12" fmla="*/ 0 60000 65536"/>
                <a:gd name="T13" fmla="*/ 0 60000 65536"/>
                <a:gd name="T14" fmla="*/ 0 60000 65536"/>
                <a:gd name="T15" fmla="*/ 0 w 1276"/>
                <a:gd name="T16" fmla="*/ 0 h 3"/>
                <a:gd name="T17" fmla="*/ 1276 w 1276"/>
                <a:gd name="T18" fmla="*/ 3 h 3"/>
              </a:gdLst>
              <a:ahLst/>
              <a:cxnLst>
                <a:cxn ang="T10">
                  <a:pos x="T0" y="T1"/>
                </a:cxn>
                <a:cxn ang="T11">
                  <a:pos x="T2" y="T3"/>
                </a:cxn>
                <a:cxn ang="T12">
                  <a:pos x="T4" y="T5"/>
                </a:cxn>
                <a:cxn ang="T13">
                  <a:pos x="T6" y="T7"/>
                </a:cxn>
                <a:cxn ang="T14">
                  <a:pos x="T8" y="T9"/>
                </a:cxn>
              </a:cxnLst>
              <a:rect l="T15" t="T16" r="T17" b="T18"/>
              <a:pathLst>
                <a:path w="1276" h="3">
                  <a:moveTo>
                    <a:pt x="0" y="3"/>
                  </a:moveTo>
                  <a:lnTo>
                    <a:pt x="638" y="3"/>
                  </a:lnTo>
                  <a:lnTo>
                    <a:pt x="638" y="1"/>
                  </a:lnTo>
                  <a:lnTo>
                    <a:pt x="638" y="0"/>
                  </a:lnTo>
                  <a:lnTo>
                    <a:pt x="127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61493" name="Rectangle 50"/>
            <p:cNvSpPr>
              <a:spLocks noChangeArrowheads="1"/>
            </p:cNvSpPr>
            <p:nvPr/>
          </p:nvSpPr>
          <p:spPr bwMode="auto">
            <a:xfrm>
              <a:off x="875" y="1797"/>
              <a:ext cx="77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0000"/>
                  </a:solidFill>
                  <a:latin typeface="Arial Narrow" panose="020B0606020202030204" pitchFamily="34" charset="0"/>
                </a:rPr>
                <a:t>enterItem(upc, qty)</a:t>
              </a:r>
              <a:endParaRPr lang="en-US" altLang="en-US" sz="1400">
                <a:latin typeface="Arial Narrow" panose="020B0606020202030204" pitchFamily="34" charset="0"/>
              </a:endParaRPr>
            </a:p>
          </p:txBody>
        </p:sp>
        <p:sp>
          <p:nvSpPr>
            <p:cNvPr id="61494" name="Freeform 53"/>
            <p:cNvSpPr>
              <a:spLocks/>
            </p:cNvSpPr>
            <p:nvPr/>
          </p:nvSpPr>
          <p:spPr bwMode="auto">
            <a:xfrm>
              <a:off x="4585" y="2244"/>
              <a:ext cx="1" cy="1160"/>
            </a:xfrm>
            <a:custGeom>
              <a:avLst/>
              <a:gdLst>
                <a:gd name="T0" fmla="*/ 0 w 1"/>
                <a:gd name="T1" fmla="*/ 0 h 839"/>
                <a:gd name="T2" fmla="*/ 0 w 1"/>
                <a:gd name="T3" fmla="*/ 7736 h 839"/>
                <a:gd name="T4" fmla="*/ 0 w 1"/>
                <a:gd name="T5" fmla="*/ 15493 h 839"/>
                <a:gd name="T6" fmla="*/ 0 60000 65536"/>
                <a:gd name="T7" fmla="*/ 0 60000 65536"/>
                <a:gd name="T8" fmla="*/ 0 60000 65536"/>
                <a:gd name="T9" fmla="*/ 0 w 1"/>
                <a:gd name="T10" fmla="*/ 0 h 839"/>
                <a:gd name="T11" fmla="*/ 1 w 1"/>
                <a:gd name="T12" fmla="*/ 839 h 839"/>
              </a:gdLst>
              <a:ahLst/>
              <a:cxnLst>
                <a:cxn ang="T6">
                  <a:pos x="T0" y="T1"/>
                </a:cxn>
                <a:cxn ang="T7">
                  <a:pos x="T2" y="T3"/>
                </a:cxn>
                <a:cxn ang="T8">
                  <a:pos x="T4" y="T5"/>
                </a:cxn>
              </a:cxnLst>
              <a:rect l="T9" t="T10" r="T11" b="T12"/>
              <a:pathLst>
                <a:path w="1" h="839">
                  <a:moveTo>
                    <a:pt x="0" y="0"/>
                  </a:moveTo>
                  <a:lnTo>
                    <a:pt x="0" y="419"/>
                  </a:lnTo>
                  <a:lnTo>
                    <a:pt x="0" y="839"/>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61495" name="Rectangle 54"/>
            <p:cNvSpPr>
              <a:spLocks noChangeArrowheads="1"/>
            </p:cNvSpPr>
            <p:nvPr/>
          </p:nvSpPr>
          <p:spPr bwMode="auto">
            <a:xfrm>
              <a:off x="4650" y="2592"/>
              <a:ext cx="62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0000"/>
                  </a:solidFill>
                  <a:latin typeface="Arial Narrow" panose="020B0606020202030204" pitchFamily="34" charset="0"/>
                </a:rPr>
                <a:t>2.1: create(qty)</a:t>
              </a:r>
              <a:endParaRPr lang="en-US" altLang="en-US" sz="1400">
                <a:latin typeface="Arial Narrow" panose="020B0606020202030204" pitchFamily="34" charset="0"/>
              </a:endParaRPr>
            </a:p>
          </p:txBody>
        </p:sp>
        <p:sp>
          <p:nvSpPr>
            <p:cNvPr id="61496" name="Rectangle 57"/>
            <p:cNvSpPr>
              <a:spLocks noChangeArrowheads="1"/>
            </p:cNvSpPr>
            <p:nvPr/>
          </p:nvSpPr>
          <p:spPr bwMode="auto">
            <a:xfrm>
              <a:off x="1915" y="1855"/>
              <a:ext cx="641" cy="389"/>
            </a:xfrm>
            <a:prstGeom prst="rect">
              <a:avLst/>
            </a:prstGeom>
            <a:solidFill>
              <a:srgbClr val="FFFFFF"/>
            </a:solidFill>
            <a:ln w="635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61497" name="Rectangle 58"/>
            <p:cNvSpPr>
              <a:spLocks noChangeArrowheads="1"/>
            </p:cNvSpPr>
            <p:nvPr/>
          </p:nvSpPr>
          <p:spPr bwMode="auto">
            <a:xfrm>
              <a:off x="2091" y="1966"/>
              <a:ext cx="27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u="sng">
                  <a:solidFill>
                    <a:srgbClr val="000000"/>
                  </a:solidFill>
                  <a:latin typeface="Arial Narrow" panose="020B0606020202030204" pitchFamily="34" charset="0"/>
                </a:rPr>
                <a:t>:POST</a:t>
              </a:r>
              <a:endParaRPr lang="en-US" altLang="en-US" sz="1400">
                <a:latin typeface="Arial Narrow" panose="020B0606020202030204" pitchFamily="34" charset="0"/>
              </a:endParaRPr>
            </a:p>
          </p:txBody>
        </p:sp>
        <p:sp>
          <p:nvSpPr>
            <p:cNvPr id="61498" name="Rectangle 59"/>
            <p:cNvSpPr>
              <a:spLocks noChangeArrowheads="1"/>
            </p:cNvSpPr>
            <p:nvPr/>
          </p:nvSpPr>
          <p:spPr bwMode="auto">
            <a:xfrm>
              <a:off x="4265" y="1855"/>
              <a:ext cx="640" cy="389"/>
            </a:xfrm>
            <a:prstGeom prst="rect">
              <a:avLst/>
            </a:prstGeom>
            <a:solidFill>
              <a:srgbClr val="FFFFFF"/>
            </a:solidFill>
            <a:ln w="635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61499" name="Rectangle 60"/>
            <p:cNvSpPr>
              <a:spLocks noChangeArrowheads="1"/>
            </p:cNvSpPr>
            <p:nvPr/>
          </p:nvSpPr>
          <p:spPr bwMode="auto">
            <a:xfrm>
              <a:off x="4475" y="1966"/>
              <a:ext cx="20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u="sng">
                  <a:solidFill>
                    <a:srgbClr val="000000"/>
                  </a:solidFill>
                  <a:latin typeface="Arial Narrow" panose="020B0606020202030204" pitchFamily="34" charset="0"/>
                </a:rPr>
                <a:t>:Sale</a:t>
              </a:r>
              <a:endParaRPr lang="en-US" altLang="en-US" sz="1400">
                <a:latin typeface="Arial Narrow" panose="020B0606020202030204" pitchFamily="34" charset="0"/>
              </a:endParaRPr>
            </a:p>
          </p:txBody>
        </p:sp>
        <p:sp>
          <p:nvSpPr>
            <p:cNvPr id="61500" name="Rectangle 64"/>
            <p:cNvSpPr>
              <a:spLocks noChangeArrowheads="1"/>
            </p:cNvSpPr>
            <p:nvPr/>
          </p:nvSpPr>
          <p:spPr bwMode="auto">
            <a:xfrm>
              <a:off x="4091" y="3404"/>
              <a:ext cx="988" cy="388"/>
            </a:xfrm>
            <a:prstGeom prst="rect">
              <a:avLst/>
            </a:prstGeom>
            <a:solidFill>
              <a:srgbClr val="FFFFFF"/>
            </a:solidFill>
            <a:ln w="635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61501" name="Rectangle 65"/>
            <p:cNvSpPr>
              <a:spLocks noChangeArrowheads="1"/>
            </p:cNvSpPr>
            <p:nvPr/>
          </p:nvSpPr>
          <p:spPr bwMode="auto">
            <a:xfrm>
              <a:off x="4220" y="3514"/>
              <a:ext cx="6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u="sng">
                  <a:solidFill>
                    <a:srgbClr val="000000"/>
                  </a:solidFill>
                  <a:latin typeface="Arial Narrow" panose="020B0606020202030204" pitchFamily="34" charset="0"/>
                </a:rPr>
                <a:t>: SalesLineItem</a:t>
              </a:r>
              <a:endParaRPr lang="en-US" altLang="en-US" sz="1400">
                <a:latin typeface="Arial Narrow" panose="020B0606020202030204" pitchFamily="34" charset="0"/>
              </a:endParaRPr>
            </a:p>
          </p:txBody>
        </p:sp>
        <p:sp>
          <p:nvSpPr>
            <p:cNvPr id="61502" name="Line 77"/>
            <p:cNvSpPr>
              <a:spLocks noChangeShapeType="1"/>
            </p:cNvSpPr>
            <p:nvPr/>
          </p:nvSpPr>
          <p:spPr bwMode="auto">
            <a:xfrm flipH="1">
              <a:off x="5009" y="1354"/>
              <a:ext cx="3" cy="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03" name="Line 78"/>
            <p:cNvSpPr>
              <a:spLocks noChangeShapeType="1"/>
            </p:cNvSpPr>
            <p:nvPr/>
          </p:nvSpPr>
          <p:spPr bwMode="auto">
            <a:xfrm flipH="1">
              <a:off x="4995" y="1366"/>
              <a:ext cx="3"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04" name="Line 79"/>
            <p:cNvSpPr>
              <a:spLocks noChangeShapeType="1"/>
            </p:cNvSpPr>
            <p:nvPr/>
          </p:nvSpPr>
          <p:spPr bwMode="auto">
            <a:xfrm flipH="1">
              <a:off x="4981" y="1381"/>
              <a:ext cx="3" cy="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05" name="Line 80"/>
            <p:cNvSpPr>
              <a:spLocks noChangeShapeType="1"/>
            </p:cNvSpPr>
            <p:nvPr/>
          </p:nvSpPr>
          <p:spPr bwMode="auto">
            <a:xfrm flipH="1">
              <a:off x="4965" y="1394"/>
              <a:ext cx="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06" name="Line 81"/>
            <p:cNvSpPr>
              <a:spLocks noChangeShapeType="1"/>
            </p:cNvSpPr>
            <p:nvPr/>
          </p:nvSpPr>
          <p:spPr bwMode="auto">
            <a:xfrm flipH="1">
              <a:off x="4951" y="1407"/>
              <a:ext cx="3"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07" name="Line 82"/>
            <p:cNvSpPr>
              <a:spLocks noChangeShapeType="1"/>
            </p:cNvSpPr>
            <p:nvPr/>
          </p:nvSpPr>
          <p:spPr bwMode="auto">
            <a:xfrm flipH="1">
              <a:off x="4937" y="1420"/>
              <a:ext cx="1"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08" name="Line 83"/>
            <p:cNvSpPr>
              <a:spLocks noChangeShapeType="1"/>
            </p:cNvSpPr>
            <p:nvPr/>
          </p:nvSpPr>
          <p:spPr bwMode="auto">
            <a:xfrm flipH="1">
              <a:off x="4922" y="1432"/>
              <a:ext cx="3"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09" name="Line 84"/>
            <p:cNvSpPr>
              <a:spLocks noChangeShapeType="1"/>
            </p:cNvSpPr>
            <p:nvPr/>
          </p:nvSpPr>
          <p:spPr bwMode="auto">
            <a:xfrm flipH="1">
              <a:off x="4908" y="1448"/>
              <a:ext cx="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10" name="Line 85"/>
            <p:cNvSpPr>
              <a:spLocks noChangeShapeType="1"/>
            </p:cNvSpPr>
            <p:nvPr/>
          </p:nvSpPr>
          <p:spPr bwMode="auto">
            <a:xfrm flipH="1">
              <a:off x="4893" y="1460"/>
              <a:ext cx="2"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11" name="Line 86"/>
            <p:cNvSpPr>
              <a:spLocks noChangeShapeType="1"/>
            </p:cNvSpPr>
            <p:nvPr/>
          </p:nvSpPr>
          <p:spPr bwMode="auto">
            <a:xfrm flipH="1">
              <a:off x="4878" y="1474"/>
              <a:ext cx="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12" name="Line 87"/>
            <p:cNvSpPr>
              <a:spLocks noChangeShapeType="1"/>
            </p:cNvSpPr>
            <p:nvPr/>
          </p:nvSpPr>
          <p:spPr bwMode="auto">
            <a:xfrm flipH="1">
              <a:off x="4863" y="1486"/>
              <a:ext cx="2" cy="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13" name="Line 88"/>
            <p:cNvSpPr>
              <a:spLocks noChangeShapeType="1"/>
            </p:cNvSpPr>
            <p:nvPr/>
          </p:nvSpPr>
          <p:spPr bwMode="auto">
            <a:xfrm flipH="1">
              <a:off x="4848" y="1500"/>
              <a:ext cx="3"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14" name="Line 89"/>
            <p:cNvSpPr>
              <a:spLocks noChangeShapeType="1"/>
            </p:cNvSpPr>
            <p:nvPr/>
          </p:nvSpPr>
          <p:spPr bwMode="auto">
            <a:xfrm flipH="1">
              <a:off x="4834" y="1513"/>
              <a:ext cx="2" cy="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15" name="Line 90"/>
            <p:cNvSpPr>
              <a:spLocks noChangeShapeType="1"/>
            </p:cNvSpPr>
            <p:nvPr/>
          </p:nvSpPr>
          <p:spPr bwMode="auto">
            <a:xfrm flipH="1">
              <a:off x="4820" y="1525"/>
              <a:ext cx="3"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16" name="Line 91"/>
            <p:cNvSpPr>
              <a:spLocks noChangeShapeType="1"/>
            </p:cNvSpPr>
            <p:nvPr/>
          </p:nvSpPr>
          <p:spPr bwMode="auto">
            <a:xfrm flipH="1">
              <a:off x="4806" y="1540"/>
              <a:ext cx="3" cy="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17" name="Line 92"/>
            <p:cNvSpPr>
              <a:spLocks noChangeShapeType="1"/>
            </p:cNvSpPr>
            <p:nvPr/>
          </p:nvSpPr>
          <p:spPr bwMode="auto">
            <a:xfrm flipH="1">
              <a:off x="4790" y="1553"/>
              <a:ext cx="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18" name="Line 93"/>
            <p:cNvSpPr>
              <a:spLocks noChangeShapeType="1"/>
            </p:cNvSpPr>
            <p:nvPr/>
          </p:nvSpPr>
          <p:spPr bwMode="auto">
            <a:xfrm flipH="1">
              <a:off x="4776" y="1566"/>
              <a:ext cx="3"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19" name="Line 94"/>
            <p:cNvSpPr>
              <a:spLocks noChangeShapeType="1"/>
            </p:cNvSpPr>
            <p:nvPr/>
          </p:nvSpPr>
          <p:spPr bwMode="auto">
            <a:xfrm flipH="1">
              <a:off x="4760" y="1579"/>
              <a:ext cx="3"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20" name="Line 95"/>
            <p:cNvSpPr>
              <a:spLocks noChangeShapeType="1"/>
            </p:cNvSpPr>
            <p:nvPr/>
          </p:nvSpPr>
          <p:spPr bwMode="auto">
            <a:xfrm flipH="1">
              <a:off x="4746" y="1594"/>
              <a:ext cx="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21" name="Line 96"/>
            <p:cNvSpPr>
              <a:spLocks noChangeShapeType="1"/>
            </p:cNvSpPr>
            <p:nvPr/>
          </p:nvSpPr>
          <p:spPr bwMode="auto">
            <a:xfrm flipH="1">
              <a:off x="4730" y="1607"/>
              <a:ext cx="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22" name="Line 97"/>
            <p:cNvSpPr>
              <a:spLocks noChangeShapeType="1"/>
            </p:cNvSpPr>
            <p:nvPr/>
          </p:nvSpPr>
          <p:spPr bwMode="auto">
            <a:xfrm flipH="1">
              <a:off x="4716" y="1620"/>
              <a:ext cx="3" cy="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23" name="Line 98"/>
            <p:cNvSpPr>
              <a:spLocks noChangeShapeType="1"/>
            </p:cNvSpPr>
            <p:nvPr/>
          </p:nvSpPr>
          <p:spPr bwMode="auto">
            <a:xfrm flipH="1">
              <a:off x="4702" y="1633"/>
              <a:ext cx="1"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24" name="Line 99"/>
            <p:cNvSpPr>
              <a:spLocks noChangeShapeType="1"/>
            </p:cNvSpPr>
            <p:nvPr/>
          </p:nvSpPr>
          <p:spPr bwMode="auto">
            <a:xfrm flipH="1">
              <a:off x="4687" y="1645"/>
              <a:ext cx="3" cy="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25" name="Line 100"/>
            <p:cNvSpPr>
              <a:spLocks noChangeShapeType="1"/>
            </p:cNvSpPr>
            <p:nvPr/>
          </p:nvSpPr>
          <p:spPr bwMode="auto">
            <a:xfrm flipH="1">
              <a:off x="4673" y="1659"/>
              <a:ext cx="3"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26" name="Line 101"/>
            <p:cNvSpPr>
              <a:spLocks noChangeShapeType="1"/>
            </p:cNvSpPr>
            <p:nvPr/>
          </p:nvSpPr>
          <p:spPr bwMode="auto">
            <a:xfrm flipH="1">
              <a:off x="4658" y="1671"/>
              <a:ext cx="2"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27" name="Line 102"/>
            <p:cNvSpPr>
              <a:spLocks noChangeShapeType="1"/>
            </p:cNvSpPr>
            <p:nvPr/>
          </p:nvSpPr>
          <p:spPr bwMode="auto">
            <a:xfrm flipH="1">
              <a:off x="4643" y="1687"/>
              <a:ext cx="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28" name="Line 103"/>
            <p:cNvSpPr>
              <a:spLocks noChangeShapeType="1"/>
            </p:cNvSpPr>
            <p:nvPr/>
          </p:nvSpPr>
          <p:spPr bwMode="auto">
            <a:xfrm flipH="1">
              <a:off x="4628" y="1699"/>
              <a:ext cx="3" cy="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29" name="Line 104"/>
            <p:cNvSpPr>
              <a:spLocks noChangeShapeType="1"/>
            </p:cNvSpPr>
            <p:nvPr/>
          </p:nvSpPr>
          <p:spPr bwMode="auto">
            <a:xfrm flipH="1">
              <a:off x="4613" y="1713"/>
              <a:ext cx="3"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30" name="Freeform 105"/>
            <p:cNvSpPr>
              <a:spLocks/>
            </p:cNvSpPr>
            <p:nvPr/>
          </p:nvSpPr>
          <p:spPr bwMode="auto">
            <a:xfrm>
              <a:off x="4561" y="1705"/>
              <a:ext cx="48" cy="70"/>
            </a:xfrm>
            <a:custGeom>
              <a:avLst/>
              <a:gdLst>
                <a:gd name="T0" fmla="*/ 45 w 48"/>
                <a:gd name="T1" fmla="*/ 199 h 51"/>
                <a:gd name="T2" fmla="*/ 45 w 48"/>
                <a:gd name="T3" fmla="*/ 266 h 51"/>
                <a:gd name="T4" fmla="*/ 47 w 48"/>
                <a:gd name="T5" fmla="*/ 292 h 51"/>
                <a:gd name="T6" fmla="*/ 48 w 48"/>
                <a:gd name="T7" fmla="*/ 340 h 51"/>
                <a:gd name="T8" fmla="*/ 48 w 48"/>
                <a:gd name="T9" fmla="*/ 401 h 51"/>
                <a:gd name="T10" fmla="*/ 48 w 48"/>
                <a:gd name="T11" fmla="*/ 446 h 51"/>
                <a:gd name="T12" fmla="*/ 48 w 48"/>
                <a:gd name="T13" fmla="*/ 501 h 51"/>
                <a:gd name="T14" fmla="*/ 48 w 48"/>
                <a:gd name="T15" fmla="*/ 550 h 51"/>
                <a:gd name="T16" fmla="*/ 47 w 48"/>
                <a:gd name="T17" fmla="*/ 611 h 51"/>
                <a:gd name="T18" fmla="*/ 45 w 48"/>
                <a:gd name="T19" fmla="*/ 651 h 51"/>
                <a:gd name="T20" fmla="*/ 44 w 48"/>
                <a:gd name="T21" fmla="*/ 682 h 51"/>
                <a:gd name="T22" fmla="*/ 42 w 48"/>
                <a:gd name="T23" fmla="*/ 734 h 51"/>
                <a:gd name="T24" fmla="*/ 41 w 48"/>
                <a:gd name="T25" fmla="*/ 755 h 51"/>
                <a:gd name="T26" fmla="*/ 40 w 48"/>
                <a:gd name="T27" fmla="*/ 789 h 51"/>
                <a:gd name="T28" fmla="*/ 37 w 48"/>
                <a:gd name="T29" fmla="*/ 839 h 51"/>
                <a:gd name="T30" fmla="*/ 34 w 48"/>
                <a:gd name="T31" fmla="*/ 840 h 51"/>
                <a:gd name="T32" fmla="*/ 32 w 48"/>
                <a:gd name="T33" fmla="*/ 840 h 51"/>
                <a:gd name="T34" fmla="*/ 30 w 48"/>
                <a:gd name="T35" fmla="*/ 880 h 51"/>
                <a:gd name="T36" fmla="*/ 27 w 48"/>
                <a:gd name="T37" fmla="*/ 880 h 51"/>
                <a:gd name="T38" fmla="*/ 24 w 48"/>
                <a:gd name="T39" fmla="*/ 880 h 51"/>
                <a:gd name="T40" fmla="*/ 21 w 48"/>
                <a:gd name="T41" fmla="*/ 880 h 51"/>
                <a:gd name="T42" fmla="*/ 18 w 48"/>
                <a:gd name="T43" fmla="*/ 880 h 51"/>
                <a:gd name="T44" fmla="*/ 15 w 48"/>
                <a:gd name="T45" fmla="*/ 840 h 51"/>
                <a:gd name="T46" fmla="*/ 13 w 48"/>
                <a:gd name="T47" fmla="*/ 840 h 51"/>
                <a:gd name="T48" fmla="*/ 11 w 48"/>
                <a:gd name="T49" fmla="*/ 839 h 51"/>
                <a:gd name="T50" fmla="*/ 8 w 48"/>
                <a:gd name="T51" fmla="*/ 789 h 51"/>
                <a:gd name="T52" fmla="*/ 7 w 48"/>
                <a:gd name="T53" fmla="*/ 755 h 51"/>
                <a:gd name="T54" fmla="*/ 4 w 48"/>
                <a:gd name="T55" fmla="*/ 734 h 51"/>
                <a:gd name="T56" fmla="*/ 3 w 48"/>
                <a:gd name="T57" fmla="*/ 682 h 51"/>
                <a:gd name="T58" fmla="*/ 1 w 48"/>
                <a:gd name="T59" fmla="*/ 651 h 51"/>
                <a:gd name="T60" fmla="*/ 1 w 48"/>
                <a:gd name="T61" fmla="*/ 611 h 51"/>
                <a:gd name="T62" fmla="*/ 0 w 48"/>
                <a:gd name="T63" fmla="*/ 550 h 51"/>
                <a:gd name="T64" fmla="*/ 0 w 48"/>
                <a:gd name="T65" fmla="*/ 501 h 51"/>
                <a:gd name="T66" fmla="*/ 0 w 48"/>
                <a:gd name="T67" fmla="*/ 446 h 51"/>
                <a:gd name="T68" fmla="*/ 0 w 48"/>
                <a:gd name="T69" fmla="*/ 401 h 51"/>
                <a:gd name="T70" fmla="*/ 0 w 48"/>
                <a:gd name="T71" fmla="*/ 340 h 51"/>
                <a:gd name="T72" fmla="*/ 1 w 48"/>
                <a:gd name="T73" fmla="*/ 292 h 51"/>
                <a:gd name="T74" fmla="*/ 1 w 48"/>
                <a:gd name="T75" fmla="*/ 266 h 51"/>
                <a:gd name="T76" fmla="*/ 3 w 48"/>
                <a:gd name="T77" fmla="*/ 199 h 51"/>
                <a:gd name="T78" fmla="*/ 4 w 48"/>
                <a:gd name="T79" fmla="*/ 145 h 51"/>
                <a:gd name="T80" fmla="*/ 7 w 48"/>
                <a:gd name="T81" fmla="*/ 141 h 51"/>
                <a:gd name="T82" fmla="*/ 8 w 48"/>
                <a:gd name="T83" fmla="*/ 103 h 51"/>
                <a:gd name="T84" fmla="*/ 11 w 48"/>
                <a:gd name="T85" fmla="*/ 92 h 51"/>
                <a:gd name="T86" fmla="*/ 13 w 48"/>
                <a:gd name="T87" fmla="*/ 49 h 51"/>
                <a:gd name="T88" fmla="*/ 15 w 48"/>
                <a:gd name="T89" fmla="*/ 36 h 51"/>
                <a:gd name="T90" fmla="*/ 18 w 48"/>
                <a:gd name="T91" fmla="*/ 0 h 51"/>
                <a:gd name="T92" fmla="*/ 21 w 48"/>
                <a:gd name="T93" fmla="*/ 0 h 51"/>
                <a:gd name="T94" fmla="*/ 24 w 48"/>
                <a:gd name="T95" fmla="*/ 0 h 51"/>
                <a:gd name="T96" fmla="*/ 27 w 48"/>
                <a:gd name="T97" fmla="*/ 0 h 51"/>
                <a:gd name="T98" fmla="*/ 30 w 48"/>
                <a:gd name="T99" fmla="*/ 0 h 51"/>
                <a:gd name="T100" fmla="*/ 32 w 48"/>
                <a:gd name="T101" fmla="*/ 36 h 51"/>
                <a:gd name="T102" fmla="*/ 34 w 48"/>
                <a:gd name="T103" fmla="*/ 49 h 51"/>
                <a:gd name="T104" fmla="*/ 37 w 48"/>
                <a:gd name="T105" fmla="*/ 92 h 51"/>
                <a:gd name="T106" fmla="*/ 40 w 48"/>
                <a:gd name="T107" fmla="*/ 103 h 51"/>
                <a:gd name="T108" fmla="*/ 41 w 48"/>
                <a:gd name="T109" fmla="*/ 141 h 51"/>
                <a:gd name="T110" fmla="*/ 42 w 48"/>
                <a:gd name="T111" fmla="*/ 145 h 51"/>
                <a:gd name="T112" fmla="*/ 45 w 48"/>
                <a:gd name="T113" fmla="*/ 199 h 5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
                <a:gd name="T172" fmla="*/ 0 h 51"/>
                <a:gd name="T173" fmla="*/ 48 w 48"/>
                <a:gd name="T174" fmla="*/ 51 h 5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 h="51">
                  <a:moveTo>
                    <a:pt x="45" y="12"/>
                  </a:moveTo>
                  <a:lnTo>
                    <a:pt x="45" y="15"/>
                  </a:lnTo>
                  <a:lnTo>
                    <a:pt x="47" y="17"/>
                  </a:lnTo>
                  <a:lnTo>
                    <a:pt x="48" y="20"/>
                  </a:lnTo>
                  <a:lnTo>
                    <a:pt x="48" y="23"/>
                  </a:lnTo>
                  <a:lnTo>
                    <a:pt x="48" y="26"/>
                  </a:lnTo>
                  <a:lnTo>
                    <a:pt x="48" y="29"/>
                  </a:lnTo>
                  <a:lnTo>
                    <a:pt x="48" y="32"/>
                  </a:lnTo>
                  <a:lnTo>
                    <a:pt x="47" y="35"/>
                  </a:lnTo>
                  <a:lnTo>
                    <a:pt x="45" y="38"/>
                  </a:lnTo>
                  <a:lnTo>
                    <a:pt x="44" y="39"/>
                  </a:lnTo>
                  <a:lnTo>
                    <a:pt x="42" y="42"/>
                  </a:lnTo>
                  <a:lnTo>
                    <a:pt x="41" y="44"/>
                  </a:lnTo>
                  <a:lnTo>
                    <a:pt x="40" y="46"/>
                  </a:lnTo>
                  <a:lnTo>
                    <a:pt x="37" y="48"/>
                  </a:lnTo>
                  <a:lnTo>
                    <a:pt x="34" y="49"/>
                  </a:lnTo>
                  <a:lnTo>
                    <a:pt x="32" y="49"/>
                  </a:lnTo>
                  <a:lnTo>
                    <a:pt x="30" y="51"/>
                  </a:lnTo>
                  <a:lnTo>
                    <a:pt x="27" y="51"/>
                  </a:lnTo>
                  <a:lnTo>
                    <a:pt x="24" y="51"/>
                  </a:lnTo>
                  <a:lnTo>
                    <a:pt x="21" y="51"/>
                  </a:lnTo>
                  <a:lnTo>
                    <a:pt x="18" y="51"/>
                  </a:lnTo>
                  <a:lnTo>
                    <a:pt x="15" y="49"/>
                  </a:lnTo>
                  <a:lnTo>
                    <a:pt x="13" y="49"/>
                  </a:lnTo>
                  <a:lnTo>
                    <a:pt x="11" y="48"/>
                  </a:lnTo>
                  <a:lnTo>
                    <a:pt x="8" y="46"/>
                  </a:lnTo>
                  <a:lnTo>
                    <a:pt x="7" y="44"/>
                  </a:lnTo>
                  <a:lnTo>
                    <a:pt x="4" y="42"/>
                  </a:lnTo>
                  <a:lnTo>
                    <a:pt x="3" y="39"/>
                  </a:lnTo>
                  <a:lnTo>
                    <a:pt x="1" y="38"/>
                  </a:lnTo>
                  <a:lnTo>
                    <a:pt x="1" y="35"/>
                  </a:lnTo>
                  <a:lnTo>
                    <a:pt x="0" y="32"/>
                  </a:lnTo>
                  <a:lnTo>
                    <a:pt x="0" y="29"/>
                  </a:lnTo>
                  <a:lnTo>
                    <a:pt x="0" y="26"/>
                  </a:lnTo>
                  <a:lnTo>
                    <a:pt x="0" y="23"/>
                  </a:lnTo>
                  <a:lnTo>
                    <a:pt x="0" y="20"/>
                  </a:lnTo>
                  <a:lnTo>
                    <a:pt x="1" y="17"/>
                  </a:lnTo>
                  <a:lnTo>
                    <a:pt x="1" y="15"/>
                  </a:lnTo>
                  <a:lnTo>
                    <a:pt x="3" y="12"/>
                  </a:lnTo>
                  <a:lnTo>
                    <a:pt x="4" y="9"/>
                  </a:lnTo>
                  <a:lnTo>
                    <a:pt x="7" y="8"/>
                  </a:lnTo>
                  <a:lnTo>
                    <a:pt x="8" y="6"/>
                  </a:lnTo>
                  <a:lnTo>
                    <a:pt x="11" y="5"/>
                  </a:lnTo>
                  <a:lnTo>
                    <a:pt x="13" y="3"/>
                  </a:lnTo>
                  <a:lnTo>
                    <a:pt x="15" y="2"/>
                  </a:lnTo>
                  <a:lnTo>
                    <a:pt x="18" y="0"/>
                  </a:lnTo>
                  <a:lnTo>
                    <a:pt x="21" y="0"/>
                  </a:lnTo>
                  <a:lnTo>
                    <a:pt x="24" y="0"/>
                  </a:lnTo>
                  <a:lnTo>
                    <a:pt x="27" y="0"/>
                  </a:lnTo>
                  <a:lnTo>
                    <a:pt x="30" y="0"/>
                  </a:lnTo>
                  <a:lnTo>
                    <a:pt x="32" y="2"/>
                  </a:lnTo>
                  <a:lnTo>
                    <a:pt x="34" y="3"/>
                  </a:lnTo>
                  <a:lnTo>
                    <a:pt x="37" y="5"/>
                  </a:lnTo>
                  <a:lnTo>
                    <a:pt x="40" y="6"/>
                  </a:lnTo>
                  <a:lnTo>
                    <a:pt x="41" y="8"/>
                  </a:lnTo>
                  <a:lnTo>
                    <a:pt x="42" y="9"/>
                  </a:lnTo>
                  <a:lnTo>
                    <a:pt x="45" y="12"/>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61531" name="Line 106"/>
            <p:cNvSpPr>
              <a:spLocks noChangeShapeType="1"/>
            </p:cNvSpPr>
            <p:nvPr/>
          </p:nvSpPr>
          <p:spPr bwMode="auto">
            <a:xfrm flipH="1">
              <a:off x="4903" y="1276"/>
              <a:ext cx="2" cy="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32" name="Line 107"/>
            <p:cNvSpPr>
              <a:spLocks noChangeShapeType="1"/>
            </p:cNvSpPr>
            <p:nvPr/>
          </p:nvSpPr>
          <p:spPr bwMode="auto">
            <a:xfrm flipH="1">
              <a:off x="4885" y="1284"/>
              <a:ext cx="3" cy="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33" name="Line 108"/>
            <p:cNvSpPr>
              <a:spLocks noChangeShapeType="1"/>
            </p:cNvSpPr>
            <p:nvPr/>
          </p:nvSpPr>
          <p:spPr bwMode="auto">
            <a:xfrm flipH="1">
              <a:off x="4870" y="1293"/>
              <a:ext cx="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34" name="Line 109"/>
            <p:cNvSpPr>
              <a:spLocks noChangeShapeType="1"/>
            </p:cNvSpPr>
            <p:nvPr/>
          </p:nvSpPr>
          <p:spPr bwMode="auto">
            <a:xfrm flipH="1">
              <a:off x="4853" y="1301"/>
              <a:ext cx="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35" name="Line 110"/>
            <p:cNvSpPr>
              <a:spLocks noChangeShapeType="1"/>
            </p:cNvSpPr>
            <p:nvPr/>
          </p:nvSpPr>
          <p:spPr bwMode="auto">
            <a:xfrm flipH="1">
              <a:off x="4837" y="1309"/>
              <a:ext cx="3" cy="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36" name="Line 111"/>
            <p:cNvSpPr>
              <a:spLocks noChangeShapeType="1"/>
            </p:cNvSpPr>
            <p:nvPr/>
          </p:nvSpPr>
          <p:spPr bwMode="auto">
            <a:xfrm flipH="1">
              <a:off x="4821" y="1318"/>
              <a:ext cx="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37" name="Line 112"/>
            <p:cNvSpPr>
              <a:spLocks noChangeShapeType="1"/>
            </p:cNvSpPr>
            <p:nvPr/>
          </p:nvSpPr>
          <p:spPr bwMode="auto">
            <a:xfrm flipH="1">
              <a:off x="4804" y="1326"/>
              <a:ext cx="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38" name="Line 113"/>
            <p:cNvSpPr>
              <a:spLocks noChangeShapeType="1"/>
            </p:cNvSpPr>
            <p:nvPr/>
          </p:nvSpPr>
          <p:spPr bwMode="auto">
            <a:xfrm flipH="1">
              <a:off x="4789" y="1333"/>
              <a:ext cx="2"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39" name="Line 114"/>
            <p:cNvSpPr>
              <a:spLocks noChangeShapeType="1"/>
            </p:cNvSpPr>
            <p:nvPr/>
          </p:nvSpPr>
          <p:spPr bwMode="auto">
            <a:xfrm flipH="1">
              <a:off x="4772" y="1341"/>
              <a:ext cx="2"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40" name="Line 115"/>
            <p:cNvSpPr>
              <a:spLocks noChangeShapeType="1"/>
            </p:cNvSpPr>
            <p:nvPr/>
          </p:nvSpPr>
          <p:spPr bwMode="auto">
            <a:xfrm flipH="1">
              <a:off x="4756" y="1349"/>
              <a:ext cx="3"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41" name="Line 116"/>
            <p:cNvSpPr>
              <a:spLocks noChangeShapeType="1"/>
            </p:cNvSpPr>
            <p:nvPr/>
          </p:nvSpPr>
          <p:spPr bwMode="auto">
            <a:xfrm flipH="1">
              <a:off x="4739" y="1358"/>
              <a:ext cx="3" cy="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42" name="Line 117"/>
            <p:cNvSpPr>
              <a:spLocks noChangeShapeType="1"/>
            </p:cNvSpPr>
            <p:nvPr/>
          </p:nvSpPr>
          <p:spPr bwMode="auto">
            <a:xfrm flipH="1">
              <a:off x="4723" y="1366"/>
              <a:ext cx="3"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43" name="Line 118"/>
            <p:cNvSpPr>
              <a:spLocks noChangeShapeType="1"/>
            </p:cNvSpPr>
            <p:nvPr/>
          </p:nvSpPr>
          <p:spPr bwMode="auto">
            <a:xfrm flipH="1">
              <a:off x="4707" y="1374"/>
              <a:ext cx="3"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44" name="Line 119"/>
            <p:cNvSpPr>
              <a:spLocks noChangeShapeType="1"/>
            </p:cNvSpPr>
            <p:nvPr/>
          </p:nvSpPr>
          <p:spPr bwMode="auto">
            <a:xfrm flipH="1">
              <a:off x="4690" y="1383"/>
              <a:ext cx="3" cy="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45" name="Line 120"/>
            <p:cNvSpPr>
              <a:spLocks noChangeShapeType="1"/>
            </p:cNvSpPr>
            <p:nvPr/>
          </p:nvSpPr>
          <p:spPr bwMode="auto">
            <a:xfrm flipH="1">
              <a:off x="4675" y="1391"/>
              <a:ext cx="3"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46" name="Line 121"/>
            <p:cNvSpPr>
              <a:spLocks noChangeShapeType="1"/>
            </p:cNvSpPr>
            <p:nvPr/>
          </p:nvSpPr>
          <p:spPr bwMode="auto">
            <a:xfrm flipH="1">
              <a:off x="4658" y="1399"/>
              <a:ext cx="2"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47" name="Line 122"/>
            <p:cNvSpPr>
              <a:spLocks noChangeShapeType="1"/>
            </p:cNvSpPr>
            <p:nvPr/>
          </p:nvSpPr>
          <p:spPr bwMode="auto">
            <a:xfrm flipH="1">
              <a:off x="4642" y="1407"/>
              <a:ext cx="3"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48" name="Line 123"/>
            <p:cNvSpPr>
              <a:spLocks noChangeShapeType="1"/>
            </p:cNvSpPr>
            <p:nvPr/>
          </p:nvSpPr>
          <p:spPr bwMode="auto">
            <a:xfrm flipH="1">
              <a:off x="4625" y="1416"/>
              <a:ext cx="3"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49" name="Line 124"/>
            <p:cNvSpPr>
              <a:spLocks noChangeShapeType="1"/>
            </p:cNvSpPr>
            <p:nvPr/>
          </p:nvSpPr>
          <p:spPr bwMode="auto">
            <a:xfrm flipH="1">
              <a:off x="4609" y="1424"/>
              <a:ext cx="3"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50" name="Line 125"/>
            <p:cNvSpPr>
              <a:spLocks noChangeShapeType="1"/>
            </p:cNvSpPr>
            <p:nvPr/>
          </p:nvSpPr>
          <p:spPr bwMode="auto">
            <a:xfrm flipH="1">
              <a:off x="4593" y="1432"/>
              <a:ext cx="3"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51" name="Line 126"/>
            <p:cNvSpPr>
              <a:spLocks noChangeShapeType="1"/>
            </p:cNvSpPr>
            <p:nvPr/>
          </p:nvSpPr>
          <p:spPr bwMode="auto">
            <a:xfrm flipH="1">
              <a:off x="4576" y="1441"/>
              <a:ext cx="3" cy="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52" name="Line 127"/>
            <p:cNvSpPr>
              <a:spLocks noChangeShapeType="1"/>
            </p:cNvSpPr>
            <p:nvPr/>
          </p:nvSpPr>
          <p:spPr bwMode="auto">
            <a:xfrm flipH="1">
              <a:off x="4561" y="1449"/>
              <a:ext cx="3"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53" name="Line 128"/>
            <p:cNvSpPr>
              <a:spLocks noChangeShapeType="1"/>
            </p:cNvSpPr>
            <p:nvPr/>
          </p:nvSpPr>
          <p:spPr bwMode="auto">
            <a:xfrm flipH="1">
              <a:off x="4544" y="1457"/>
              <a:ext cx="2"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54" name="Line 129"/>
            <p:cNvSpPr>
              <a:spLocks noChangeShapeType="1"/>
            </p:cNvSpPr>
            <p:nvPr/>
          </p:nvSpPr>
          <p:spPr bwMode="auto">
            <a:xfrm flipH="1">
              <a:off x="4528" y="1466"/>
              <a:ext cx="3" cy="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55" name="Line 130"/>
            <p:cNvSpPr>
              <a:spLocks noChangeShapeType="1"/>
            </p:cNvSpPr>
            <p:nvPr/>
          </p:nvSpPr>
          <p:spPr bwMode="auto">
            <a:xfrm flipH="1">
              <a:off x="4511" y="1474"/>
              <a:ext cx="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56" name="Line 131"/>
            <p:cNvSpPr>
              <a:spLocks noChangeShapeType="1"/>
            </p:cNvSpPr>
            <p:nvPr/>
          </p:nvSpPr>
          <p:spPr bwMode="auto">
            <a:xfrm flipH="1">
              <a:off x="4495" y="1482"/>
              <a:ext cx="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57" name="Line 132"/>
            <p:cNvSpPr>
              <a:spLocks noChangeShapeType="1"/>
            </p:cNvSpPr>
            <p:nvPr/>
          </p:nvSpPr>
          <p:spPr bwMode="auto">
            <a:xfrm flipH="1">
              <a:off x="4480" y="1490"/>
              <a:ext cx="2" cy="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58" name="Line 133"/>
            <p:cNvSpPr>
              <a:spLocks noChangeShapeType="1"/>
            </p:cNvSpPr>
            <p:nvPr/>
          </p:nvSpPr>
          <p:spPr bwMode="auto">
            <a:xfrm flipH="1">
              <a:off x="4462" y="1499"/>
              <a:ext cx="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59" name="Line 134"/>
            <p:cNvSpPr>
              <a:spLocks noChangeShapeType="1"/>
            </p:cNvSpPr>
            <p:nvPr/>
          </p:nvSpPr>
          <p:spPr bwMode="auto">
            <a:xfrm flipH="1">
              <a:off x="4447" y="1507"/>
              <a:ext cx="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60" name="Line 135"/>
            <p:cNvSpPr>
              <a:spLocks noChangeShapeType="1"/>
            </p:cNvSpPr>
            <p:nvPr/>
          </p:nvSpPr>
          <p:spPr bwMode="auto">
            <a:xfrm flipH="1">
              <a:off x="4430" y="1515"/>
              <a:ext cx="3" cy="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61" name="Line 136"/>
            <p:cNvSpPr>
              <a:spLocks noChangeShapeType="1"/>
            </p:cNvSpPr>
            <p:nvPr/>
          </p:nvSpPr>
          <p:spPr bwMode="auto">
            <a:xfrm flipH="1">
              <a:off x="4414" y="1524"/>
              <a:ext cx="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62" name="Line 137"/>
            <p:cNvSpPr>
              <a:spLocks noChangeShapeType="1"/>
            </p:cNvSpPr>
            <p:nvPr/>
          </p:nvSpPr>
          <p:spPr bwMode="auto">
            <a:xfrm flipH="1">
              <a:off x="4397" y="1532"/>
              <a:ext cx="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63" name="Line 138"/>
            <p:cNvSpPr>
              <a:spLocks noChangeShapeType="1"/>
            </p:cNvSpPr>
            <p:nvPr/>
          </p:nvSpPr>
          <p:spPr bwMode="auto">
            <a:xfrm flipH="1">
              <a:off x="4381" y="1540"/>
              <a:ext cx="3" cy="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64" name="Line 139"/>
            <p:cNvSpPr>
              <a:spLocks noChangeShapeType="1"/>
            </p:cNvSpPr>
            <p:nvPr/>
          </p:nvSpPr>
          <p:spPr bwMode="auto">
            <a:xfrm flipH="1">
              <a:off x="4366" y="1548"/>
              <a:ext cx="2" cy="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65" name="Line 140"/>
            <p:cNvSpPr>
              <a:spLocks noChangeShapeType="1"/>
            </p:cNvSpPr>
            <p:nvPr/>
          </p:nvSpPr>
          <p:spPr bwMode="auto">
            <a:xfrm flipH="1">
              <a:off x="4349" y="1557"/>
              <a:ext cx="2"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66" name="Line 141"/>
            <p:cNvSpPr>
              <a:spLocks noChangeShapeType="1"/>
            </p:cNvSpPr>
            <p:nvPr/>
          </p:nvSpPr>
          <p:spPr bwMode="auto">
            <a:xfrm flipH="1">
              <a:off x="4333" y="1565"/>
              <a:ext cx="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67" name="Line 142"/>
            <p:cNvSpPr>
              <a:spLocks noChangeShapeType="1"/>
            </p:cNvSpPr>
            <p:nvPr/>
          </p:nvSpPr>
          <p:spPr bwMode="auto">
            <a:xfrm flipH="1">
              <a:off x="4316" y="1573"/>
              <a:ext cx="3" cy="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68" name="Line 143"/>
            <p:cNvSpPr>
              <a:spLocks noChangeShapeType="1"/>
            </p:cNvSpPr>
            <p:nvPr/>
          </p:nvSpPr>
          <p:spPr bwMode="auto">
            <a:xfrm flipH="1">
              <a:off x="4300" y="1582"/>
              <a:ext cx="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69" name="Line 144"/>
            <p:cNvSpPr>
              <a:spLocks noChangeShapeType="1"/>
            </p:cNvSpPr>
            <p:nvPr/>
          </p:nvSpPr>
          <p:spPr bwMode="auto">
            <a:xfrm flipH="1">
              <a:off x="4284" y="1590"/>
              <a:ext cx="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70" name="Line 145"/>
            <p:cNvSpPr>
              <a:spLocks noChangeShapeType="1"/>
            </p:cNvSpPr>
            <p:nvPr/>
          </p:nvSpPr>
          <p:spPr bwMode="auto">
            <a:xfrm flipH="1">
              <a:off x="4267" y="1598"/>
              <a:ext cx="3" cy="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71" name="Line 146"/>
            <p:cNvSpPr>
              <a:spLocks noChangeShapeType="1"/>
            </p:cNvSpPr>
            <p:nvPr/>
          </p:nvSpPr>
          <p:spPr bwMode="auto">
            <a:xfrm flipH="1">
              <a:off x="4252" y="1607"/>
              <a:ext cx="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72" name="Line 147"/>
            <p:cNvSpPr>
              <a:spLocks noChangeShapeType="1"/>
            </p:cNvSpPr>
            <p:nvPr/>
          </p:nvSpPr>
          <p:spPr bwMode="auto">
            <a:xfrm flipH="1">
              <a:off x="4235" y="1615"/>
              <a:ext cx="2"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73" name="Line 148"/>
            <p:cNvSpPr>
              <a:spLocks noChangeShapeType="1"/>
            </p:cNvSpPr>
            <p:nvPr/>
          </p:nvSpPr>
          <p:spPr bwMode="auto">
            <a:xfrm flipH="1">
              <a:off x="4219" y="1622"/>
              <a:ext cx="3" cy="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74" name="Line 149"/>
            <p:cNvSpPr>
              <a:spLocks noChangeShapeType="1"/>
            </p:cNvSpPr>
            <p:nvPr/>
          </p:nvSpPr>
          <p:spPr bwMode="auto">
            <a:xfrm flipH="1">
              <a:off x="4202" y="1630"/>
              <a:ext cx="3"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75" name="Line 150"/>
            <p:cNvSpPr>
              <a:spLocks noChangeShapeType="1"/>
            </p:cNvSpPr>
            <p:nvPr/>
          </p:nvSpPr>
          <p:spPr bwMode="auto">
            <a:xfrm flipH="1">
              <a:off x="4186" y="1638"/>
              <a:ext cx="3"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76" name="Line 151"/>
            <p:cNvSpPr>
              <a:spLocks noChangeShapeType="1"/>
            </p:cNvSpPr>
            <p:nvPr/>
          </p:nvSpPr>
          <p:spPr bwMode="auto">
            <a:xfrm flipH="1">
              <a:off x="4171" y="1647"/>
              <a:ext cx="2" cy="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77" name="Line 152"/>
            <p:cNvSpPr>
              <a:spLocks noChangeShapeType="1"/>
            </p:cNvSpPr>
            <p:nvPr/>
          </p:nvSpPr>
          <p:spPr bwMode="auto">
            <a:xfrm flipH="1">
              <a:off x="4153" y="1655"/>
              <a:ext cx="3"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78" name="Line 153"/>
            <p:cNvSpPr>
              <a:spLocks noChangeShapeType="1"/>
            </p:cNvSpPr>
            <p:nvPr/>
          </p:nvSpPr>
          <p:spPr bwMode="auto">
            <a:xfrm flipH="1">
              <a:off x="4138" y="1663"/>
              <a:ext cx="3"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79" name="Line 154"/>
            <p:cNvSpPr>
              <a:spLocks noChangeShapeType="1"/>
            </p:cNvSpPr>
            <p:nvPr/>
          </p:nvSpPr>
          <p:spPr bwMode="auto">
            <a:xfrm flipH="1">
              <a:off x="4121" y="1671"/>
              <a:ext cx="3"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80" name="Line 155"/>
            <p:cNvSpPr>
              <a:spLocks noChangeShapeType="1"/>
            </p:cNvSpPr>
            <p:nvPr/>
          </p:nvSpPr>
          <p:spPr bwMode="auto">
            <a:xfrm flipH="1">
              <a:off x="4105" y="1680"/>
              <a:ext cx="3"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81" name="Line 156"/>
            <p:cNvSpPr>
              <a:spLocks noChangeShapeType="1"/>
            </p:cNvSpPr>
            <p:nvPr/>
          </p:nvSpPr>
          <p:spPr bwMode="auto">
            <a:xfrm flipH="1">
              <a:off x="4088" y="1688"/>
              <a:ext cx="3"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82" name="Line 157"/>
            <p:cNvSpPr>
              <a:spLocks noChangeShapeType="1"/>
            </p:cNvSpPr>
            <p:nvPr/>
          </p:nvSpPr>
          <p:spPr bwMode="auto">
            <a:xfrm flipH="1">
              <a:off x="4072" y="1696"/>
              <a:ext cx="3"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83" name="Line 158"/>
            <p:cNvSpPr>
              <a:spLocks noChangeShapeType="1"/>
            </p:cNvSpPr>
            <p:nvPr/>
          </p:nvSpPr>
          <p:spPr bwMode="auto">
            <a:xfrm flipH="1">
              <a:off x="4057" y="1705"/>
              <a:ext cx="2" cy="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84" name="Line 159"/>
            <p:cNvSpPr>
              <a:spLocks noChangeShapeType="1"/>
            </p:cNvSpPr>
            <p:nvPr/>
          </p:nvSpPr>
          <p:spPr bwMode="auto">
            <a:xfrm flipH="1">
              <a:off x="4040" y="1713"/>
              <a:ext cx="2"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85" name="Line 160"/>
            <p:cNvSpPr>
              <a:spLocks noChangeShapeType="1"/>
            </p:cNvSpPr>
            <p:nvPr/>
          </p:nvSpPr>
          <p:spPr bwMode="auto">
            <a:xfrm flipH="1">
              <a:off x="4024" y="1721"/>
              <a:ext cx="3"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86" name="Line 161"/>
            <p:cNvSpPr>
              <a:spLocks noChangeShapeType="1"/>
            </p:cNvSpPr>
            <p:nvPr/>
          </p:nvSpPr>
          <p:spPr bwMode="auto">
            <a:xfrm flipH="1">
              <a:off x="4007" y="1730"/>
              <a:ext cx="3" cy="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87" name="Line 162"/>
            <p:cNvSpPr>
              <a:spLocks noChangeShapeType="1"/>
            </p:cNvSpPr>
            <p:nvPr/>
          </p:nvSpPr>
          <p:spPr bwMode="auto">
            <a:xfrm flipH="1">
              <a:off x="3991" y="1738"/>
              <a:ext cx="3"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88" name="Line 163"/>
            <p:cNvSpPr>
              <a:spLocks noChangeShapeType="1"/>
            </p:cNvSpPr>
            <p:nvPr/>
          </p:nvSpPr>
          <p:spPr bwMode="auto">
            <a:xfrm flipH="1">
              <a:off x="3974" y="1746"/>
              <a:ext cx="3"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89" name="Line 164"/>
            <p:cNvSpPr>
              <a:spLocks noChangeShapeType="1"/>
            </p:cNvSpPr>
            <p:nvPr/>
          </p:nvSpPr>
          <p:spPr bwMode="auto">
            <a:xfrm flipH="1">
              <a:off x="3958" y="1754"/>
              <a:ext cx="3" cy="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90" name="Line 165"/>
            <p:cNvSpPr>
              <a:spLocks noChangeShapeType="1"/>
            </p:cNvSpPr>
            <p:nvPr/>
          </p:nvSpPr>
          <p:spPr bwMode="auto">
            <a:xfrm flipH="1">
              <a:off x="3943" y="1763"/>
              <a:ext cx="3" cy="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91" name="Line 166"/>
            <p:cNvSpPr>
              <a:spLocks noChangeShapeType="1"/>
            </p:cNvSpPr>
            <p:nvPr/>
          </p:nvSpPr>
          <p:spPr bwMode="auto">
            <a:xfrm flipH="1">
              <a:off x="3926" y="1771"/>
              <a:ext cx="2"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92" name="Line 167"/>
            <p:cNvSpPr>
              <a:spLocks noChangeShapeType="1"/>
            </p:cNvSpPr>
            <p:nvPr/>
          </p:nvSpPr>
          <p:spPr bwMode="auto">
            <a:xfrm flipH="1">
              <a:off x="3910" y="1779"/>
              <a:ext cx="3" cy="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93" name="Line 168"/>
            <p:cNvSpPr>
              <a:spLocks noChangeShapeType="1"/>
            </p:cNvSpPr>
            <p:nvPr/>
          </p:nvSpPr>
          <p:spPr bwMode="auto">
            <a:xfrm flipH="1">
              <a:off x="3893" y="1788"/>
              <a:ext cx="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94" name="Line 169"/>
            <p:cNvSpPr>
              <a:spLocks noChangeShapeType="1"/>
            </p:cNvSpPr>
            <p:nvPr/>
          </p:nvSpPr>
          <p:spPr bwMode="auto">
            <a:xfrm flipH="1">
              <a:off x="3877" y="1796"/>
              <a:ext cx="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95" name="Line 170"/>
            <p:cNvSpPr>
              <a:spLocks noChangeShapeType="1"/>
            </p:cNvSpPr>
            <p:nvPr/>
          </p:nvSpPr>
          <p:spPr bwMode="auto">
            <a:xfrm flipH="1">
              <a:off x="3862" y="1804"/>
              <a:ext cx="2" cy="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96" name="Freeform 171"/>
            <p:cNvSpPr>
              <a:spLocks/>
            </p:cNvSpPr>
            <p:nvPr/>
          </p:nvSpPr>
          <p:spPr bwMode="auto">
            <a:xfrm>
              <a:off x="3813" y="1781"/>
              <a:ext cx="49" cy="73"/>
            </a:xfrm>
            <a:custGeom>
              <a:avLst/>
              <a:gdLst>
                <a:gd name="T0" fmla="*/ 47 w 49"/>
                <a:gd name="T1" fmla="*/ 325 h 53"/>
                <a:gd name="T2" fmla="*/ 49 w 49"/>
                <a:gd name="T3" fmla="*/ 379 h 53"/>
                <a:gd name="T4" fmla="*/ 49 w 49"/>
                <a:gd name="T5" fmla="*/ 421 h 53"/>
                <a:gd name="T6" fmla="*/ 49 w 49"/>
                <a:gd name="T7" fmla="*/ 477 h 53"/>
                <a:gd name="T8" fmla="*/ 49 w 49"/>
                <a:gd name="T9" fmla="*/ 526 h 53"/>
                <a:gd name="T10" fmla="*/ 49 w 49"/>
                <a:gd name="T11" fmla="*/ 574 h 53"/>
                <a:gd name="T12" fmla="*/ 47 w 49"/>
                <a:gd name="T13" fmla="*/ 618 h 53"/>
                <a:gd name="T14" fmla="*/ 46 w 49"/>
                <a:gd name="T15" fmla="*/ 674 h 53"/>
                <a:gd name="T16" fmla="*/ 44 w 49"/>
                <a:gd name="T17" fmla="*/ 724 h 53"/>
                <a:gd name="T18" fmla="*/ 43 w 49"/>
                <a:gd name="T19" fmla="*/ 753 h 53"/>
                <a:gd name="T20" fmla="*/ 41 w 49"/>
                <a:gd name="T21" fmla="*/ 799 h 53"/>
                <a:gd name="T22" fmla="*/ 40 w 49"/>
                <a:gd name="T23" fmla="*/ 850 h 53"/>
                <a:gd name="T24" fmla="*/ 37 w 49"/>
                <a:gd name="T25" fmla="*/ 851 h 53"/>
                <a:gd name="T26" fmla="*/ 34 w 49"/>
                <a:gd name="T27" fmla="*/ 894 h 53"/>
                <a:gd name="T28" fmla="*/ 33 w 49"/>
                <a:gd name="T29" fmla="*/ 905 h 53"/>
                <a:gd name="T30" fmla="*/ 30 w 49"/>
                <a:gd name="T31" fmla="*/ 905 h 53"/>
                <a:gd name="T32" fmla="*/ 27 w 49"/>
                <a:gd name="T33" fmla="*/ 946 h 53"/>
                <a:gd name="T34" fmla="*/ 24 w 49"/>
                <a:gd name="T35" fmla="*/ 946 h 53"/>
                <a:gd name="T36" fmla="*/ 21 w 49"/>
                <a:gd name="T37" fmla="*/ 946 h 53"/>
                <a:gd name="T38" fmla="*/ 19 w 49"/>
                <a:gd name="T39" fmla="*/ 905 h 53"/>
                <a:gd name="T40" fmla="*/ 16 w 49"/>
                <a:gd name="T41" fmla="*/ 905 h 53"/>
                <a:gd name="T42" fmla="*/ 13 w 49"/>
                <a:gd name="T43" fmla="*/ 894 h 53"/>
                <a:gd name="T44" fmla="*/ 11 w 49"/>
                <a:gd name="T45" fmla="*/ 851 h 53"/>
                <a:gd name="T46" fmla="*/ 9 w 49"/>
                <a:gd name="T47" fmla="*/ 850 h 53"/>
                <a:gd name="T48" fmla="*/ 7 w 49"/>
                <a:gd name="T49" fmla="*/ 799 h 53"/>
                <a:gd name="T50" fmla="*/ 4 w 49"/>
                <a:gd name="T51" fmla="*/ 753 h 53"/>
                <a:gd name="T52" fmla="*/ 3 w 49"/>
                <a:gd name="T53" fmla="*/ 724 h 53"/>
                <a:gd name="T54" fmla="*/ 2 w 49"/>
                <a:gd name="T55" fmla="*/ 674 h 53"/>
                <a:gd name="T56" fmla="*/ 2 w 49"/>
                <a:gd name="T57" fmla="*/ 618 h 53"/>
                <a:gd name="T58" fmla="*/ 0 w 49"/>
                <a:gd name="T59" fmla="*/ 574 h 53"/>
                <a:gd name="T60" fmla="*/ 0 w 49"/>
                <a:gd name="T61" fmla="*/ 526 h 53"/>
                <a:gd name="T62" fmla="*/ 0 w 49"/>
                <a:gd name="T63" fmla="*/ 477 h 53"/>
                <a:gd name="T64" fmla="*/ 0 w 49"/>
                <a:gd name="T65" fmla="*/ 421 h 53"/>
                <a:gd name="T66" fmla="*/ 0 w 49"/>
                <a:gd name="T67" fmla="*/ 379 h 53"/>
                <a:gd name="T68" fmla="*/ 2 w 49"/>
                <a:gd name="T69" fmla="*/ 325 h 53"/>
                <a:gd name="T70" fmla="*/ 2 w 49"/>
                <a:gd name="T71" fmla="*/ 275 h 53"/>
                <a:gd name="T72" fmla="*/ 3 w 49"/>
                <a:gd name="T73" fmla="*/ 220 h 53"/>
                <a:gd name="T74" fmla="*/ 4 w 49"/>
                <a:gd name="T75" fmla="*/ 200 h 53"/>
                <a:gd name="T76" fmla="*/ 7 w 49"/>
                <a:gd name="T77" fmla="*/ 145 h 53"/>
                <a:gd name="T78" fmla="*/ 9 w 49"/>
                <a:gd name="T79" fmla="*/ 105 h 53"/>
                <a:gd name="T80" fmla="*/ 11 w 49"/>
                <a:gd name="T81" fmla="*/ 95 h 53"/>
                <a:gd name="T82" fmla="*/ 13 w 49"/>
                <a:gd name="T83" fmla="*/ 55 h 53"/>
                <a:gd name="T84" fmla="*/ 16 w 49"/>
                <a:gd name="T85" fmla="*/ 40 h 53"/>
                <a:gd name="T86" fmla="*/ 19 w 49"/>
                <a:gd name="T87" fmla="*/ 40 h 53"/>
                <a:gd name="T88" fmla="*/ 21 w 49"/>
                <a:gd name="T89" fmla="*/ 40 h 53"/>
                <a:gd name="T90" fmla="*/ 24 w 49"/>
                <a:gd name="T91" fmla="*/ 0 h 53"/>
                <a:gd name="T92" fmla="*/ 27 w 49"/>
                <a:gd name="T93" fmla="*/ 40 h 53"/>
                <a:gd name="T94" fmla="*/ 30 w 49"/>
                <a:gd name="T95" fmla="*/ 40 h 53"/>
                <a:gd name="T96" fmla="*/ 33 w 49"/>
                <a:gd name="T97" fmla="*/ 40 h 53"/>
                <a:gd name="T98" fmla="*/ 34 w 49"/>
                <a:gd name="T99" fmla="*/ 55 h 53"/>
                <a:gd name="T100" fmla="*/ 37 w 49"/>
                <a:gd name="T101" fmla="*/ 95 h 53"/>
                <a:gd name="T102" fmla="*/ 40 w 49"/>
                <a:gd name="T103" fmla="*/ 105 h 53"/>
                <a:gd name="T104" fmla="*/ 41 w 49"/>
                <a:gd name="T105" fmla="*/ 145 h 53"/>
                <a:gd name="T106" fmla="*/ 43 w 49"/>
                <a:gd name="T107" fmla="*/ 200 h 53"/>
                <a:gd name="T108" fmla="*/ 44 w 49"/>
                <a:gd name="T109" fmla="*/ 220 h 53"/>
                <a:gd name="T110" fmla="*/ 46 w 49"/>
                <a:gd name="T111" fmla="*/ 275 h 53"/>
                <a:gd name="T112" fmla="*/ 47 w 49"/>
                <a:gd name="T113" fmla="*/ 325 h 5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9"/>
                <a:gd name="T172" fmla="*/ 0 h 53"/>
                <a:gd name="T173" fmla="*/ 49 w 49"/>
                <a:gd name="T174" fmla="*/ 53 h 5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9" h="53">
                  <a:moveTo>
                    <a:pt x="47" y="18"/>
                  </a:moveTo>
                  <a:lnTo>
                    <a:pt x="49" y="21"/>
                  </a:lnTo>
                  <a:lnTo>
                    <a:pt x="49" y="24"/>
                  </a:lnTo>
                  <a:lnTo>
                    <a:pt x="49" y="27"/>
                  </a:lnTo>
                  <a:lnTo>
                    <a:pt x="49" y="30"/>
                  </a:lnTo>
                  <a:lnTo>
                    <a:pt x="49" y="32"/>
                  </a:lnTo>
                  <a:lnTo>
                    <a:pt x="47" y="35"/>
                  </a:lnTo>
                  <a:lnTo>
                    <a:pt x="46" y="38"/>
                  </a:lnTo>
                  <a:lnTo>
                    <a:pt x="44" y="41"/>
                  </a:lnTo>
                  <a:lnTo>
                    <a:pt x="43" y="42"/>
                  </a:lnTo>
                  <a:lnTo>
                    <a:pt x="41" y="45"/>
                  </a:lnTo>
                  <a:lnTo>
                    <a:pt x="40" y="47"/>
                  </a:lnTo>
                  <a:lnTo>
                    <a:pt x="37" y="48"/>
                  </a:lnTo>
                  <a:lnTo>
                    <a:pt x="34" y="50"/>
                  </a:lnTo>
                  <a:lnTo>
                    <a:pt x="33" y="51"/>
                  </a:lnTo>
                  <a:lnTo>
                    <a:pt x="30" y="51"/>
                  </a:lnTo>
                  <a:lnTo>
                    <a:pt x="27" y="53"/>
                  </a:lnTo>
                  <a:lnTo>
                    <a:pt x="24" y="53"/>
                  </a:lnTo>
                  <a:lnTo>
                    <a:pt x="21" y="53"/>
                  </a:lnTo>
                  <a:lnTo>
                    <a:pt x="19" y="51"/>
                  </a:lnTo>
                  <a:lnTo>
                    <a:pt x="16" y="51"/>
                  </a:lnTo>
                  <a:lnTo>
                    <a:pt x="13" y="50"/>
                  </a:lnTo>
                  <a:lnTo>
                    <a:pt x="11" y="48"/>
                  </a:lnTo>
                  <a:lnTo>
                    <a:pt x="9" y="47"/>
                  </a:lnTo>
                  <a:lnTo>
                    <a:pt x="7" y="45"/>
                  </a:lnTo>
                  <a:lnTo>
                    <a:pt x="4" y="42"/>
                  </a:lnTo>
                  <a:lnTo>
                    <a:pt x="3" y="41"/>
                  </a:lnTo>
                  <a:lnTo>
                    <a:pt x="2" y="38"/>
                  </a:lnTo>
                  <a:lnTo>
                    <a:pt x="2" y="35"/>
                  </a:lnTo>
                  <a:lnTo>
                    <a:pt x="0" y="32"/>
                  </a:lnTo>
                  <a:lnTo>
                    <a:pt x="0" y="30"/>
                  </a:lnTo>
                  <a:lnTo>
                    <a:pt x="0" y="27"/>
                  </a:lnTo>
                  <a:lnTo>
                    <a:pt x="0" y="24"/>
                  </a:lnTo>
                  <a:lnTo>
                    <a:pt x="0" y="21"/>
                  </a:lnTo>
                  <a:lnTo>
                    <a:pt x="2" y="18"/>
                  </a:lnTo>
                  <a:lnTo>
                    <a:pt x="2" y="15"/>
                  </a:lnTo>
                  <a:lnTo>
                    <a:pt x="3" y="12"/>
                  </a:lnTo>
                  <a:lnTo>
                    <a:pt x="4" y="11"/>
                  </a:lnTo>
                  <a:lnTo>
                    <a:pt x="7" y="8"/>
                  </a:lnTo>
                  <a:lnTo>
                    <a:pt x="9" y="6"/>
                  </a:lnTo>
                  <a:lnTo>
                    <a:pt x="11" y="5"/>
                  </a:lnTo>
                  <a:lnTo>
                    <a:pt x="13" y="3"/>
                  </a:lnTo>
                  <a:lnTo>
                    <a:pt x="16" y="2"/>
                  </a:lnTo>
                  <a:lnTo>
                    <a:pt x="19" y="2"/>
                  </a:lnTo>
                  <a:lnTo>
                    <a:pt x="21" y="2"/>
                  </a:lnTo>
                  <a:lnTo>
                    <a:pt x="24" y="0"/>
                  </a:lnTo>
                  <a:lnTo>
                    <a:pt x="27" y="2"/>
                  </a:lnTo>
                  <a:lnTo>
                    <a:pt x="30" y="2"/>
                  </a:lnTo>
                  <a:lnTo>
                    <a:pt x="33" y="2"/>
                  </a:lnTo>
                  <a:lnTo>
                    <a:pt x="34" y="3"/>
                  </a:lnTo>
                  <a:lnTo>
                    <a:pt x="37" y="5"/>
                  </a:lnTo>
                  <a:lnTo>
                    <a:pt x="40" y="6"/>
                  </a:lnTo>
                  <a:lnTo>
                    <a:pt x="41" y="8"/>
                  </a:lnTo>
                  <a:lnTo>
                    <a:pt x="43" y="11"/>
                  </a:lnTo>
                  <a:lnTo>
                    <a:pt x="44" y="12"/>
                  </a:lnTo>
                  <a:lnTo>
                    <a:pt x="46" y="15"/>
                  </a:lnTo>
                  <a:lnTo>
                    <a:pt x="47" y="18"/>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61597" name="Rectangle 173"/>
            <p:cNvSpPr>
              <a:spLocks noChangeArrowheads="1"/>
            </p:cNvSpPr>
            <p:nvPr/>
          </p:nvSpPr>
          <p:spPr bwMode="auto">
            <a:xfrm>
              <a:off x="4739" y="1228"/>
              <a:ext cx="43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0000"/>
                  </a:solidFill>
                  <a:latin typeface="Arial Narrow" panose="020B0606020202030204" pitchFamily="34" charset="0"/>
                </a:rPr>
                <a:t>by Creator</a:t>
              </a:r>
              <a:endParaRPr lang="en-US" altLang="en-US" sz="1400">
                <a:latin typeface="Arial Narrow" panose="020B0606020202030204" pitchFamily="34" charset="0"/>
              </a:endParaRPr>
            </a:p>
          </p:txBody>
        </p:sp>
        <p:sp>
          <p:nvSpPr>
            <p:cNvPr id="61598" name="Line 296"/>
            <p:cNvSpPr>
              <a:spLocks noChangeShapeType="1"/>
            </p:cNvSpPr>
            <p:nvPr/>
          </p:nvSpPr>
          <p:spPr bwMode="auto">
            <a:xfrm>
              <a:off x="1701" y="1895"/>
              <a:ext cx="106" cy="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599" name="Freeform 297"/>
            <p:cNvSpPr>
              <a:spLocks/>
            </p:cNvSpPr>
            <p:nvPr/>
          </p:nvSpPr>
          <p:spPr bwMode="auto">
            <a:xfrm>
              <a:off x="1801" y="1866"/>
              <a:ext cx="60" cy="57"/>
            </a:xfrm>
            <a:custGeom>
              <a:avLst/>
              <a:gdLst>
                <a:gd name="T0" fmla="*/ 0 w 60"/>
                <a:gd name="T1" fmla="*/ 797 h 41"/>
                <a:gd name="T2" fmla="*/ 60 w 60"/>
                <a:gd name="T3" fmla="*/ 405 h 41"/>
                <a:gd name="T4" fmla="*/ 0 w 60"/>
                <a:gd name="T5" fmla="*/ 0 h 41"/>
                <a:gd name="T6" fmla="*/ 0 w 60"/>
                <a:gd name="T7" fmla="*/ 797 h 41"/>
                <a:gd name="T8" fmla="*/ 0 60000 65536"/>
                <a:gd name="T9" fmla="*/ 0 60000 65536"/>
                <a:gd name="T10" fmla="*/ 0 60000 65536"/>
                <a:gd name="T11" fmla="*/ 0 60000 65536"/>
                <a:gd name="T12" fmla="*/ 0 w 60"/>
                <a:gd name="T13" fmla="*/ 0 h 41"/>
                <a:gd name="T14" fmla="*/ 60 w 60"/>
                <a:gd name="T15" fmla="*/ 41 h 41"/>
              </a:gdLst>
              <a:ahLst/>
              <a:cxnLst>
                <a:cxn ang="T8">
                  <a:pos x="T0" y="T1"/>
                </a:cxn>
                <a:cxn ang="T9">
                  <a:pos x="T2" y="T3"/>
                </a:cxn>
                <a:cxn ang="T10">
                  <a:pos x="T4" y="T5"/>
                </a:cxn>
                <a:cxn ang="T11">
                  <a:pos x="T6" y="T7"/>
                </a:cxn>
              </a:cxnLst>
              <a:rect l="T12" t="T13" r="T14" b="T15"/>
              <a:pathLst>
                <a:path w="60" h="41">
                  <a:moveTo>
                    <a:pt x="0" y="41"/>
                  </a:moveTo>
                  <a:lnTo>
                    <a:pt x="60" y="21"/>
                  </a:lnTo>
                  <a:lnTo>
                    <a:pt x="0" y="0"/>
                  </a:ln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61600" name="Line 298"/>
            <p:cNvSpPr>
              <a:spLocks noChangeShapeType="1"/>
            </p:cNvSpPr>
            <p:nvPr/>
          </p:nvSpPr>
          <p:spPr bwMode="auto">
            <a:xfrm>
              <a:off x="4080" y="2208"/>
              <a:ext cx="105"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601" name="Freeform 299"/>
            <p:cNvSpPr>
              <a:spLocks/>
            </p:cNvSpPr>
            <p:nvPr/>
          </p:nvSpPr>
          <p:spPr bwMode="auto">
            <a:xfrm>
              <a:off x="4176" y="2160"/>
              <a:ext cx="60" cy="58"/>
            </a:xfrm>
            <a:custGeom>
              <a:avLst/>
              <a:gdLst>
                <a:gd name="T0" fmla="*/ 0 w 60"/>
                <a:gd name="T1" fmla="*/ 762 h 42"/>
                <a:gd name="T2" fmla="*/ 60 w 60"/>
                <a:gd name="T3" fmla="*/ 381 h 42"/>
                <a:gd name="T4" fmla="*/ 0 w 60"/>
                <a:gd name="T5" fmla="*/ 0 h 42"/>
                <a:gd name="T6" fmla="*/ 0 w 60"/>
                <a:gd name="T7" fmla="*/ 762 h 42"/>
                <a:gd name="T8" fmla="*/ 0 60000 65536"/>
                <a:gd name="T9" fmla="*/ 0 60000 65536"/>
                <a:gd name="T10" fmla="*/ 0 60000 65536"/>
                <a:gd name="T11" fmla="*/ 0 60000 65536"/>
                <a:gd name="T12" fmla="*/ 0 w 60"/>
                <a:gd name="T13" fmla="*/ 0 h 42"/>
                <a:gd name="T14" fmla="*/ 60 w 60"/>
                <a:gd name="T15" fmla="*/ 42 h 42"/>
              </a:gdLst>
              <a:ahLst/>
              <a:cxnLst>
                <a:cxn ang="T8">
                  <a:pos x="T0" y="T1"/>
                </a:cxn>
                <a:cxn ang="T9">
                  <a:pos x="T2" y="T3"/>
                </a:cxn>
                <a:cxn ang="T10">
                  <a:pos x="T4" y="T5"/>
                </a:cxn>
                <a:cxn ang="T11">
                  <a:pos x="T6" y="T7"/>
                </a:cxn>
              </a:cxnLst>
              <a:rect l="T12" t="T13" r="T14" b="T15"/>
              <a:pathLst>
                <a:path w="60" h="42">
                  <a:moveTo>
                    <a:pt x="0" y="42"/>
                  </a:moveTo>
                  <a:lnTo>
                    <a:pt x="60" y="21"/>
                  </a:lnTo>
                  <a:lnTo>
                    <a:pt x="0" y="0"/>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61602" name="Line 300"/>
            <p:cNvSpPr>
              <a:spLocks noChangeShapeType="1"/>
            </p:cNvSpPr>
            <p:nvPr/>
          </p:nvSpPr>
          <p:spPr bwMode="auto">
            <a:xfrm>
              <a:off x="4051" y="1973"/>
              <a:ext cx="105"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603" name="Freeform 301"/>
            <p:cNvSpPr>
              <a:spLocks/>
            </p:cNvSpPr>
            <p:nvPr/>
          </p:nvSpPr>
          <p:spPr bwMode="auto">
            <a:xfrm>
              <a:off x="4151" y="1944"/>
              <a:ext cx="59" cy="58"/>
            </a:xfrm>
            <a:custGeom>
              <a:avLst/>
              <a:gdLst>
                <a:gd name="T0" fmla="*/ 0 w 59"/>
                <a:gd name="T1" fmla="*/ 762 h 42"/>
                <a:gd name="T2" fmla="*/ 59 w 59"/>
                <a:gd name="T3" fmla="*/ 381 h 42"/>
                <a:gd name="T4" fmla="*/ 0 w 59"/>
                <a:gd name="T5" fmla="*/ 0 h 42"/>
                <a:gd name="T6" fmla="*/ 0 w 59"/>
                <a:gd name="T7" fmla="*/ 762 h 42"/>
                <a:gd name="T8" fmla="*/ 0 60000 65536"/>
                <a:gd name="T9" fmla="*/ 0 60000 65536"/>
                <a:gd name="T10" fmla="*/ 0 60000 65536"/>
                <a:gd name="T11" fmla="*/ 0 60000 65536"/>
                <a:gd name="T12" fmla="*/ 0 w 59"/>
                <a:gd name="T13" fmla="*/ 0 h 42"/>
                <a:gd name="T14" fmla="*/ 59 w 59"/>
                <a:gd name="T15" fmla="*/ 42 h 42"/>
              </a:gdLst>
              <a:ahLst/>
              <a:cxnLst>
                <a:cxn ang="T8">
                  <a:pos x="T0" y="T1"/>
                </a:cxn>
                <a:cxn ang="T9">
                  <a:pos x="T2" y="T3"/>
                </a:cxn>
                <a:cxn ang="T10">
                  <a:pos x="T4" y="T5"/>
                </a:cxn>
                <a:cxn ang="T11">
                  <a:pos x="T6" y="T7"/>
                </a:cxn>
              </a:cxnLst>
              <a:rect l="T12" t="T13" r="T14" b="T15"/>
              <a:pathLst>
                <a:path w="59" h="42">
                  <a:moveTo>
                    <a:pt x="0" y="42"/>
                  </a:moveTo>
                  <a:lnTo>
                    <a:pt x="59" y="21"/>
                  </a:lnTo>
                  <a:lnTo>
                    <a:pt x="0" y="0"/>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61604" name="Line 308"/>
            <p:cNvSpPr>
              <a:spLocks noChangeShapeType="1"/>
            </p:cNvSpPr>
            <p:nvPr/>
          </p:nvSpPr>
          <p:spPr bwMode="auto">
            <a:xfrm>
              <a:off x="4985" y="2784"/>
              <a:ext cx="1" cy="15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605" name="Freeform 309"/>
            <p:cNvSpPr>
              <a:spLocks/>
            </p:cNvSpPr>
            <p:nvPr/>
          </p:nvSpPr>
          <p:spPr bwMode="auto">
            <a:xfrm>
              <a:off x="4965" y="2931"/>
              <a:ext cx="40" cy="87"/>
            </a:xfrm>
            <a:custGeom>
              <a:avLst/>
              <a:gdLst>
                <a:gd name="T0" fmla="*/ 0 w 40"/>
                <a:gd name="T1" fmla="*/ 0 h 63"/>
                <a:gd name="T2" fmla="*/ 20 w 40"/>
                <a:gd name="T3" fmla="*/ 1148 h 63"/>
                <a:gd name="T4" fmla="*/ 40 w 40"/>
                <a:gd name="T5" fmla="*/ 0 h 63"/>
                <a:gd name="T6" fmla="*/ 0 w 40"/>
                <a:gd name="T7" fmla="*/ 0 h 63"/>
                <a:gd name="T8" fmla="*/ 0 60000 65536"/>
                <a:gd name="T9" fmla="*/ 0 60000 65536"/>
                <a:gd name="T10" fmla="*/ 0 60000 65536"/>
                <a:gd name="T11" fmla="*/ 0 60000 65536"/>
                <a:gd name="T12" fmla="*/ 0 w 40"/>
                <a:gd name="T13" fmla="*/ 0 h 63"/>
                <a:gd name="T14" fmla="*/ 40 w 40"/>
                <a:gd name="T15" fmla="*/ 63 h 63"/>
              </a:gdLst>
              <a:ahLst/>
              <a:cxnLst>
                <a:cxn ang="T8">
                  <a:pos x="T0" y="T1"/>
                </a:cxn>
                <a:cxn ang="T9">
                  <a:pos x="T2" y="T3"/>
                </a:cxn>
                <a:cxn ang="T10">
                  <a:pos x="T4" y="T5"/>
                </a:cxn>
                <a:cxn ang="T11">
                  <a:pos x="T6" y="T7"/>
                </a:cxn>
              </a:cxnLst>
              <a:rect l="T12" t="T13" r="T14" b="T15"/>
              <a:pathLst>
                <a:path w="40" h="63">
                  <a:moveTo>
                    <a:pt x="0" y="0"/>
                  </a:moveTo>
                  <a:lnTo>
                    <a:pt x="20" y="63"/>
                  </a:lnTo>
                  <a:lnTo>
                    <a:pt x="4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381000"/>
            <a:ext cx="7772400" cy="533400"/>
          </a:xfrm>
        </p:spPr>
        <p:txBody>
          <a:bodyPr/>
          <a:lstStyle/>
          <a:p>
            <a:pPr eaLnBrk="1" fontAlgn="auto" hangingPunct="1">
              <a:spcAft>
                <a:spcPts val="0"/>
              </a:spcAft>
              <a:defRPr/>
            </a:pPr>
            <a:r>
              <a:rPr lang="en-US" sz="2800" dirty="0"/>
              <a:t>Designing a solution</a:t>
            </a:r>
            <a:endParaRPr lang="en-US" dirty="0"/>
          </a:p>
        </p:txBody>
      </p:sp>
      <p:sp>
        <p:nvSpPr>
          <p:cNvPr id="22531" name="Rectangle 3"/>
          <p:cNvSpPr>
            <a:spLocks noGrp="1" noChangeArrowheads="1"/>
          </p:cNvSpPr>
          <p:nvPr>
            <p:ph idx="1"/>
          </p:nvPr>
        </p:nvSpPr>
        <p:spPr>
          <a:xfrm>
            <a:off x="685800" y="990600"/>
            <a:ext cx="7772400" cy="4876800"/>
          </a:xfrm>
        </p:spPr>
        <p:txBody>
          <a:bodyPr>
            <a:normAutofit fontScale="92500" lnSpcReduction="10000"/>
          </a:bodyPr>
          <a:lstStyle/>
          <a:p>
            <a:pPr marL="274320" indent="-274320" eaLnBrk="1" fontAlgn="auto" hangingPunct="1">
              <a:spcAft>
                <a:spcPts val="0"/>
              </a:spcAft>
              <a:buClr>
                <a:schemeClr val="accent3"/>
              </a:buClr>
              <a:buFont typeface="Wingdings 2"/>
              <a:buChar char=""/>
              <a:defRPr/>
            </a:pPr>
            <a:r>
              <a:rPr lang="en-US" dirty="0"/>
              <a:t>Creating a new SalesLineItem</a:t>
            </a:r>
            <a:endParaRPr lang="en-US" sz="1800" dirty="0"/>
          </a:p>
          <a:p>
            <a:pPr marL="640080" lvl="1" indent="-246888" eaLnBrk="1" fontAlgn="auto" hangingPunct="1">
              <a:spcBef>
                <a:spcPts val="324"/>
              </a:spcBef>
              <a:spcAft>
                <a:spcPts val="0"/>
              </a:spcAft>
              <a:buFont typeface="Wingdings 2"/>
              <a:buChar char=""/>
              <a:defRPr/>
            </a:pPr>
            <a:r>
              <a:rPr lang="en-US" dirty="0"/>
              <a:t>The SalesLineItem needs to be associated with the ProductSpecification that matches the incoming UPC (6).</a:t>
            </a:r>
          </a:p>
          <a:p>
            <a:pPr marL="640080" lvl="1" indent="-246888" eaLnBrk="1" fontAlgn="auto" hangingPunct="1">
              <a:spcBef>
                <a:spcPts val="324"/>
              </a:spcBef>
              <a:spcAft>
                <a:spcPts val="0"/>
              </a:spcAft>
              <a:buFont typeface="Wingdings 2"/>
              <a:buChar char=""/>
              <a:defRPr/>
            </a:pPr>
            <a:r>
              <a:rPr lang="en-US" dirty="0"/>
              <a:t>This implies it is necessary to retrieve a ProductSpecification, based on a UPC match.</a:t>
            </a:r>
          </a:p>
          <a:p>
            <a:pPr marL="640080" lvl="1" indent="-246888" eaLnBrk="1" fontAlgn="auto" hangingPunct="1">
              <a:spcBef>
                <a:spcPts val="324"/>
              </a:spcBef>
              <a:spcAft>
                <a:spcPts val="0"/>
              </a:spcAft>
              <a:buFont typeface="Wingdings 2"/>
              <a:buChar char=""/>
              <a:defRPr/>
            </a:pPr>
            <a:r>
              <a:rPr lang="en-US" dirty="0"/>
              <a:t>ProductCatalog is a good candidate for this look up responsibility.</a:t>
            </a:r>
          </a:p>
          <a:p>
            <a:pPr marL="640080" lvl="1" indent="-246888" eaLnBrk="1" fontAlgn="auto" hangingPunct="1">
              <a:spcBef>
                <a:spcPts val="324"/>
              </a:spcBef>
              <a:spcAft>
                <a:spcPts val="0"/>
              </a:spcAft>
              <a:buFont typeface="Wingdings 2"/>
              <a:buChar char=""/>
              <a:defRPr/>
            </a:pPr>
            <a:r>
              <a:rPr lang="en-US" dirty="0"/>
              <a:t>Who should send the message to the ProductCatalog to ask for a ProductSpecification?</a:t>
            </a:r>
          </a:p>
          <a:p>
            <a:pPr marL="640080" lvl="1" indent="-246888" eaLnBrk="1" fontAlgn="auto" hangingPunct="1">
              <a:spcBef>
                <a:spcPts val="324"/>
              </a:spcBef>
              <a:spcAft>
                <a:spcPts val="0"/>
              </a:spcAft>
              <a:buFont typeface="Wingdings 2"/>
              <a:buChar char=""/>
              <a:defRPr/>
            </a:pPr>
            <a:r>
              <a:rPr lang="en-US" dirty="0"/>
              <a:t>It is reasonable to assume that a POST and ProductCatalog instance were created during the initial start-up use-case, and that there is a permanent connection from the POST object to the ProductCatalog object.</a:t>
            </a:r>
            <a:r>
              <a:rPr lang="en-US" sz="1600" dirty="0"/>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381000"/>
            <a:ext cx="7772400" cy="533400"/>
          </a:xfrm>
        </p:spPr>
        <p:txBody>
          <a:bodyPr/>
          <a:lstStyle/>
          <a:p>
            <a:pPr eaLnBrk="1" fontAlgn="auto" hangingPunct="1">
              <a:spcAft>
                <a:spcPts val="0"/>
              </a:spcAft>
              <a:defRPr/>
            </a:pPr>
            <a:r>
              <a:rPr lang="en-US" sz="2800" dirty="0"/>
              <a:t>Designing a solution</a:t>
            </a:r>
            <a:endParaRPr lang="en-US" dirty="0"/>
          </a:p>
        </p:txBody>
      </p:sp>
      <p:sp>
        <p:nvSpPr>
          <p:cNvPr id="63491" name="Rectangle 3"/>
          <p:cNvSpPr>
            <a:spLocks noGrp="1" noChangeArrowheads="1"/>
          </p:cNvSpPr>
          <p:nvPr>
            <p:ph idx="1"/>
          </p:nvPr>
        </p:nvSpPr>
        <p:spPr>
          <a:xfrm>
            <a:off x="685800" y="990600"/>
            <a:ext cx="7772400" cy="4876800"/>
          </a:xfrm>
        </p:spPr>
        <p:txBody>
          <a:bodyPr/>
          <a:lstStyle/>
          <a:p>
            <a:pPr eaLnBrk="1" hangingPunct="1"/>
            <a:r>
              <a:rPr lang="en-US" altLang="en-US"/>
              <a:t>The enterItem Communication diagram</a:t>
            </a:r>
            <a:endParaRPr lang="en-US" altLang="en-US" sz="1800"/>
          </a:p>
          <a:p>
            <a:pPr lvl="1" eaLnBrk="1" hangingPunct="1"/>
            <a:r>
              <a:rPr lang="en-US" altLang="en-US" b="1"/>
              <a:t>Observe</a:t>
            </a:r>
            <a:r>
              <a:rPr lang="en-US" altLang="en-US"/>
              <a:t> that considerable reflection was made to arrive at this design:</a:t>
            </a:r>
            <a:endParaRPr lang="en-US" altLang="en-US" sz="1600"/>
          </a:p>
          <a:p>
            <a:pPr lvl="2" eaLnBrk="1" hangingPunct="1"/>
            <a:endParaRPr lang="en-US" altLang="en-US" sz="1600"/>
          </a:p>
          <a:p>
            <a:pPr lvl="2" eaLnBrk="1" hangingPunct="1"/>
            <a:endParaRPr lang="en-US" altLang="en-US" sz="1600"/>
          </a:p>
          <a:p>
            <a:pPr lvl="2" eaLnBrk="1" hangingPunct="1"/>
            <a:endParaRPr lang="en-US" altLang="en-US" sz="1600"/>
          </a:p>
          <a:p>
            <a:pPr lvl="2" eaLnBrk="1" hangingPunct="1"/>
            <a:endParaRPr lang="en-US" altLang="en-US" sz="1600"/>
          </a:p>
          <a:p>
            <a:pPr lvl="2" eaLnBrk="1" hangingPunct="1"/>
            <a:endParaRPr lang="en-US" altLang="en-US" sz="1600"/>
          </a:p>
          <a:p>
            <a:pPr lvl="2" eaLnBrk="1" hangingPunct="1"/>
            <a:endParaRPr lang="en-US" altLang="en-US" sz="1600"/>
          </a:p>
          <a:p>
            <a:pPr lvl="1" eaLnBrk="1" hangingPunct="1"/>
            <a:endParaRPr lang="en-US" altLang="en-US" sz="1600"/>
          </a:p>
          <a:p>
            <a:pPr lvl="2" eaLnBrk="1" hangingPunct="1"/>
            <a:endParaRPr lang="en-US" altLang="en-US" sz="1600" i="1"/>
          </a:p>
          <a:p>
            <a:pPr lvl="1" eaLnBrk="1" hangingPunct="1"/>
            <a:endParaRPr lang="en-US" altLang="en-US" sz="1600" i="1"/>
          </a:p>
          <a:p>
            <a:pPr lvl="1" eaLnBrk="1" hangingPunct="1"/>
            <a:endParaRPr lang="en-US" altLang="en-US" sz="1600"/>
          </a:p>
          <a:p>
            <a:pPr lvl="1" eaLnBrk="1" hangingPunct="1"/>
            <a:endParaRPr lang="en-US" altLang="en-US"/>
          </a:p>
        </p:txBody>
      </p:sp>
      <p:sp>
        <p:nvSpPr>
          <p:cNvPr id="63492" name="Line 7"/>
          <p:cNvSpPr>
            <a:spLocks noChangeShapeType="1"/>
          </p:cNvSpPr>
          <p:nvPr/>
        </p:nvSpPr>
        <p:spPr bwMode="auto">
          <a:xfrm>
            <a:off x="8339138" y="2257425"/>
            <a:ext cx="1587" cy="635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493" name="Line 8"/>
          <p:cNvSpPr>
            <a:spLocks noChangeShapeType="1"/>
          </p:cNvSpPr>
          <p:nvPr/>
        </p:nvSpPr>
        <p:spPr bwMode="auto">
          <a:xfrm>
            <a:off x="8339138" y="2295525"/>
            <a:ext cx="1587" cy="793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494" name="Line 9"/>
          <p:cNvSpPr>
            <a:spLocks noChangeShapeType="1"/>
          </p:cNvSpPr>
          <p:nvPr/>
        </p:nvSpPr>
        <p:spPr bwMode="auto">
          <a:xfrm>
            <a:off x="8339138" y="2335213"/>
            <a:ext cx="1587" cy="635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495" name="Line 10"/>
          <p:cNvSpPr>
            <a:spLocks noChangeShapeType="1"/>
          </p:cNvSpPr>
          <p:nvPr/>
        </p:nvSpPr>
        <p:spPr bwMode="auto">
          <a:xfrm>
            <a:off x="8339138" y="2374900"/>
            <a:ext cx="1587" cy="635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496" name="Line 11"/>
          <p:cNvSpPr>
            <a:spLocks noChangeShapeType="1"/>
          </p:cNvSpPr>
          <p:nvPr/>
        </p:nvSpPr>
        <p:spPr bwMode="auto">
          <a:xfrm>
            <a:off x="8339138" y="2414588"/>
            <a:ext cx="1587" cy="635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497" name="Line 12"/>
          <p:cNvSpPr>
            <a:spLocks noChangeShapeType="1"/>
          </p:cNvSpPr>
          <p:nvPr/>
        </p:nvSpPr>
        <p:spPr bwMode="auto">
          <a:xfrm>
            <a:off x="8339138" y="2454275"/>
            <a:ext cx="1587" cy="635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498" name="Line 13"/>
          <p:cNvSpPr>
            <a:spLocks noChangeShapeType="1"/>
          </p:cNvSpPr>
          <p:nvPr/>
        </p:nvSpPr>
        <p:spPr bwMode="auto">
          <a:xfrm>
            <a:off x="8339138" y="2493963"/>
            <a:ext cx="1587" cy="635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499" name="Line 14"/>
          <p:cNvSpPr>
            <a:spLocks noChangeShapeType="1"/>
          </p:cNvSpPr>
          <p:nvPr/>
        </p:nvSpPr>
        <p:spPr bwMode="auto">
          <a:xfrm>
            <a:off x="8339138" y="2533650"/>
            <a:ext cx="1587" cy="635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00" name="Line 15"/>
          <p:cNvSpPr>
            <a:spLocks noChangeShapeType="1"/>
          </p:cNvSpPr>
          <p:nvPr/>
        </p:nvSpPr>
        <p:spPr bwMode="auto">
          <a:xfrm>
            <a:off x="8339138" y="2573338"/>
            <a:ext cx="1587" cy="635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01" name="Line 16"/>
          <p:cNvSpPr>
            <a:spLocks noChangeShapeType="1"/>
          </p:cNvSpPr>
          <p:nvPr/>
        </p:nvSpPr>
        <p:spPr bwMode="auto">
          <a:xfrm>
            <a:off x="8339138" y="2611438"/>
            <a:ext cx="1587" cy="793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02" name="Line 17"/>
          <p:cNvSpPr>
            <a:spLocks noChangeShapeType="1"/>
          </p:cNvSpPr>
          <p:nvPr/>
        </p:nvSpPr>
        <p:spPr bwMode="auto">
          <a:xfrm>
            <a:off x="8339138" y="2651125"/>
            <a:ext cx="1587" cy="793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03" name="Line 18"/>
          <p:cNvSpPr>
            <a:spLocks noChangeShapeType="1"/>
          </p:cNvSpPr>
          <p:nvPr/>
        </p:nvSpPr>
        <p:spPr bwMode="auto">
          <a:xfrm>
            <a:off x="8339138" y="2689225"/>
            <a:ext cx="1587" cy="635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04" name="Line 19"/>
          <p:cNvSpPr>
            <a:spLocks noChangeShapeType="1"/>
          </p:cNvSpPr>
          <p:nvPr/>
        </p:nvSpPr>
        <p:spPr bwMode="auto">
          <a:xfrm>
            <a:off x="8339138" y="2728913"/>
            <a:ext cx="1587" cy="635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05" name="Line 20"/>
          <p:cNvSpPr>
            <a:spLocks noChangeShapeType="1"/>
          </p:cNvSpPr>
          <p:nvPr/>
        </p:nvSpPr>
        <p:spPr bwMode="auto">
          <a:xfrm>
            <a:off x="8339138" y="2768600"/>
            <a:ext cx="1587" cy="635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06" name="Line 21"/>
          <p:cNvSpPr>
            <a:spLocks noChangeShapeType="1"/>
          </p:cNvSpPr>
          <p:nvPr/>
        </p:nvSpPr>
        <p:spPr bwMode="auto">
          <a:xfrm>
            <a:off x="8339138" y="2808288"/>
            <a:ext cx="1587" cy="635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07" name="Line 22"/>
          <p:cNvSpPr>
            <a:spLocks noChangeShapeType="1"/>
          </p:cNvSpPr>
          <p:nvPr/>
        </p:nvSpPr>
        <p:spPr bwMode="auto">
          <a:xfrm>
            <a:off x="8339138" y="2846388"/>
            <a:ext cx="1587" cy="793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08" name="Line 23"/>
          <p:cNvSpPr>
            <a:spLocks noChangeShapeType="1"/>
          </p:cNvSpPr>
          <p:nvPr/>
        </p:nvSpPr>
        <p:spPr bwMode="auto">
          <a:xfrm>
            <a:off x="8339138" y="2886075"/>
            <a:ext cx="1587" cy="635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09" name="Line 24"/>
          <p:cNvSpPr>
            <a:spLocks noChangeShapeType="1"/>
          </p:cNvSpPr>
          <p:nvPr/>
        </p:nvSpPr>
        <p:spPr bwMode="auto">
          <a:xfrm>
            <a:off x="8339138" y="2925763"/>
            <a:ext cx="1587" cy="635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10" name="Line 25"/>
          <p:cNvSpPr>
            <a:spLocks noChangeShapeType="1"/>
          </p:cNvSpPr>
          <p:nvPr/>
        </p:nvSpPr>
        <p:spPr bwMode="auto">
          <a:xfrm>
            <a:off x="8339138" y="2965450"/>
            <a:ext cx="1587" cy="635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11" name="Line 26"/>
          <p:cNvSpPr>
            <a:spLocks noChangeShapeType="1"/>
          </p:cNvSpPr>
          <p:nvPr/>
        </p:nvSpPr>
        <p:spPr bwMode="auto">
          <a:xfrm>
            <a:off x="8339138" y="3005138"/>
            <a:ext cx="1587" cy="635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12" name="Line 27"/>
          <p:cNvSpPr>
            <a:spLocks noChangeShapeType="1"/>
          </p:cNvSpPr>
          <p:nvPr/>
        </p:nvSpPr>
        <p:spPr bwMode="auto">
          <a:xfrm>
            <a:off x="8339138" y="3044825"/>
            <a:ext cx="1587" cy="635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13" name="Line 28"/>
          <p:cNvSpPr>
            <a:spLocks noChangeShapeType="1"/>
          </p:cNvSpPr>
          <p:nvPr/>
        </p:nvSpPr>
        <p:spPr bwMode="auto">
          <a:xfrm>
            <a:off x="8339138" y="3084513"/>
            <a:ext cx="1587" cy="635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14" name="Line 29"/>
          <p:cNvSpPr>
            <a:spLocks noChangeShapeType="1"/>
          </p:cNvSpPr>
          <p:nvPr/>
        </p:nvSpPr>
        <p:spPr bwMode="auto">
          <a:xfrm>
            <a:off x="8339138" y="3124200"/>
            <a:ext cx="1587" cy="635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15" name="Line 30"/>
          <p:cNvSpPr>
            <a:spLocks noChangeShapeType="1"/>
          </p:cNvSpPr>
          <p:nvPr/>
        </p:nvSpPr>
        <p:spPr bwMode="auto">
          <a:xfrm>
            <a:off x="8339138" y="3160713"/>
            <a:ext cx="1587" cy="635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16" name="Line 31"/>
          <p:cNvSpPr>
            <a:spLocks noChangeShapeType="1"/>
          </p:cNvSpPr>
          <p:nvPr/>
        </p:nvSpPr>
        <p:spPr bwMode="auto">
          <a:xfrm>
            <a:off x="8339138" y="3200400"/>
            <a:ext cx="1587" cy="635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17" name="Line 32"/>
          <p:cNvSpPr>
            <a:spLocks noChangeShapeType="1"/>
          </p:cNvSpPr>
          <p:nvPr/>
        </p:nvSpPr>
        <p:spPr bwMode="auto">
          <a:xfrm>
            <a:off x="8339138" y="3240088"/>
            <a:ext cx="1587" cy="635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18" name="Line 33"/>
          <p:cNvSpPr>
            <a:spLocks noChangeShapeType="1"/>
          </p:cNvSpPr>
          <p:nvPr/>
        </p:nvSpPr>
        <p:spPr bwMode="auto">
          <a:xfrm>
            <a:off x="8339138" y="3279775"/>
            <a:ext cx="1587" cy="635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19" name="Line 34"/>
          <p:cNvSpPr>
            <a:spLocks noChangeShapeType="1"/>
          </p:cNvSpPr>
          <p:nvPr/>
        </p:nvSpPr>
        <p:spPr bwMode="auto">
          <a:xfrm>
            <a:off x="8339138" y="3319463"/>
            <a:ext cx="1587" cy="635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20" name="Line 35"/>
          <p:cNvSpPr>
            <a:spLocks noChangeShapeType="1"/>
          </p:cNvSpPr>
          <p:nvPr/>
        </p:nvSpPr>
        <p:spPr bwMode="auto">
          <a:xfrm>
            <a:off x="8339138" y="3357563"/>
            <a:ext cx="1587" cy="793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21" name="Line 36"/>
          <p:cNvSpPr>
            <a:spLocks noChangeShapeType="1"/>
          </p:cNvSpPr>
          <p:nvPr/>
        </p:nvSpPr>
        <p:spPr bwMode="auto">
          <a:xfrm>
            <a:off x="8339138" y="3397250"/>
            <a:ext cx="1587" cy="793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22" name="Line 37"/>
          <p:cNvSpPr>
            <a:spLocks noChangeShapeType="1"/>
          </p:cNvSpPr>
          <p:nvPr/>
        </p:nvSpPr>
        <p:spPr bwMode="auto">
          <a:xfrm>
            <a:off x="8339138" y="3436938"/>
            <a:ext cx="1587" cy="635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23" name="Line 38"/>
          <p:cNvSpPr>
            <a:spLocks noChangeShapeType="1"/>
          </p:cNvSpPr>
          <p:nvPr/>
        </p:nvSpPr>
        <p:spPr bwMode="auto">
          <a:xfrm>
            <a:off x="8339138" y="3476625"/>
            <a:ext cx="1587" cy="635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24" name="Line 39"/>
          <p:cNvSpPr>
            <a:spLocks noChangeShapeType="1"/>
          </p:cNvSpPr>
          <p:nvPr/>
        </p:nvSpPr>
        <p:spPr bwMode="auto">
          <a:xfrm>
            <a:off x="8339138" y="3516313"/>
            <a:ext cx="1587" cy="635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25" name="Line 40"/>
          <p:cNvSpPr>
            <a:spLocks noChangeShapeType="1"/>
          </p:cNvSpPr>
          <p:nvPr/>
        </p:nvSpPr>
        <p:spPr bwMode="auto">
          <a:xfrm>
            <a:off x="8339138" y="3556000"/>
            <a:ext cx="1587" cy="635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26" name="Line 41"/>
          <p:cNvSpPr>
            <a:spLocks noChangeShapeType="1"/>
          </p:cNvSpPr>
          <p:nvPr/>
        </p:nvSpPr>
        <p:spPr bwMode="auto">
          <a:xfrm>
            <a:off x="8339138" y="3595688"/>
            <a:ext cx="1587" cy="635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27" name="Line 42"/>
          <p:cNvSpPr>
            <a:spLocks noChangeShapeType="1"/>
          </p:cNvSpPr>
          <p:nvPr/>
        </p:nvSpPr>
        <p:spPr bwMode="auto">
          <a:xfrm>
            <a:off x="8339138" y="3632200"/>
            <a:ext cx="1587" cy="635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28" name="Line 43"/>
          <p:cNvSpPr>
            <a:spLocks noChangeShapeType="1"/>
          </p:cNvSpPr>
          <p:nvPr/>
        </p:nvSpPr>
        <p:spPr bwMode="auto">
          <a:xfrm>
            <a:off x="8339138" y="3671888"/>
            <a:ext cx="1587" cy="635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29" name="Line 44"/>
          <p:cNvSpPr>
            <a:spLocks noChangeShapeType="1"/>
          </p:cNvSpPr>
          <p:nvPr/>
        </p:nvSpPr>
        <p:spPr bwMode="auto">
          <a:xfrm>
            <a:off x="8339138" y="3711575"/>
            <a:ext cx="1587" cy="635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30" name="Line 45"/>
          <p:cNvSpPr>
            <a:spLocks noChangeShapeType="1"/>
          </p:cNvSpPr>
          <p:nvPr/>
        </p:nvSpPr>
        <p:spPr bwMode="auto">
          <a:xfrm>
            <a:off x="8339138" y="3751263"/>
            <a:ext cx="1587" cy="635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31" name="Line 46"/>
          <p:cNvSpPr>
            <a:spLocks noChangeShapeType="1"/>
          </p:cNvSpPr>
          <p:nvPr/>
        </p:nvSpPr>
        <p:spPr bwMode="auto">
          <a:xfrm>
            <a:off x="8339138" y="3790950"/>
            <a:ext cx="1587" cy="635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32" name="Freeform 47"/>
          <p:cNvSpPr>
            <a:spLocks/>
          </p:cNvSpPr>
          <p:nvPr/>
        </p:nvSpPr>
        <p:spPr bwMode="auto">
          <a:xfrm>
            <a:off x="8299450" y="3797300"/>
            <a:ext cx="79375" cy="111125"/>
          </a:xfrm>
          <a:custGeom>
            <a:avLst/>
            <a:gdLst>
              <a:gd name="T0" fmla="*/ 2147483646 w 50"/>
              <a:gd name="T1" fmla="*/ 0 h 51"/>
              <a:gd name="T2" fmla="*/ 2147483646 w 50"/>
              <a:gd name="T3" fmla="*/ 0 h 51"/>
              <a:gd name="T4" fmla="*/ 2147483646 w 50"/>
              <a:gd name="T5" fmla="*/ 0 h 51"/>
              <a:gd name="T6" fmla="*/ 2147483646 w 50"/>
              <a:gd name="T7" fmla="*/ 2147483646 h 51"/>
              <a:gd name="T8" fmla="*/ 2147483646 w 50"/>
              <a:gd name="T9" fmla="*/ 2147483646 h 51"/>
              <a:gd name="T10" fmla="*/ 2147483646 w 50"/>
              <a:gd name="T11" fmla="*/ 2147483646 h 51"/>
              <a:gd name="T12" fmla="*/ 2147483646 w 50"/>
              <a:gd name="T13" fmla="*/ 2147483646 h 51"/>
              <a:gd name="T14" fmla="*/ 2147483646 w 50"/>
              <a:gd name="T15" fmla="*/ 2147483646 h 51"/>
              <a:gd name="T16" fmla="*/ 2147483646 w 50"/>
              <a:gd name="T17" fmla="*/ 2147483646 h 51"/>
              <a:gd name="T18" fmla="*/ 2147483646 w 50"/>
              <a:gd name="T19" fmla="*/ 2147483646 h 51"/>
              <a:gd name="T20" fmla="*/ 2147483646 w 50"/>
              <a:gd name="T21" fmla="*/ 2147483646 h 51"/>
              <a:gd name="T22" fmla="*/ 2147483646 w 50"/>
              <a:gd name="T23" fmla="*/ 2147483646 h 51"/>
              <a:gd name="T24" fmla="*/ 2147483646 w 50"/>
              <a:gd name="T25" fmla="*/ 2147483646 h 51"/>
              <a:gd name="T26" fmla="*/ 2147483646 w 50"/>
              <a:gd name="T27" fmla="*/ 2147483646 h 51"/>
              <a:gd name="T28" fmla="*/ 2147483646 w 50"/>
              <a:gd name="T29" fmla="*/ 2147483646 h 51"/>
              <a:gd name="T30" fmla="*/ 2147483646 w 50"/>
              <a:gd name="T31" fmla="*/ 2147483646 h 51"/>
              <a:gd name="T32" fmla="*/ 2147483646 w 50"/>
              <a:gd name="T33" fmla="*/ 2147483646 h 51"/>
              <a:gd name="T34" fmla="*/ 2147483646 w 50"/>
              <a:gd name="T35" fmla="*/ 2147483646 h 51"/>
              <a:gd name="T36" fmla="*/ 2147483646 w 50"/>
              <a:gd name="T37" fmla="*/ 2147483646 h 51"/>
              <a:gd name="T38" fmla="*/ 2147483646 w 50"/>
              <a:gd name="T39" fmla="*/ 2147483646 h 51"/>
              <a:gd name="T40" fmla="*/ 2147483646 w 50"/>
              <a:gd name="T41" fmla="*/ 2147483646 h 51"/>
              <a:gd name="T42" fmla="*/ 2147483646 w 50"/>
              <a:gd name="T43" fmla="*/ 2147483646 h 51"/>
              <a:gd name="T44" fmla="*/ 2147483646 w 50"/>
              <a:gd name="T45" fmla="*/ 2147483646 h 51"/>
              <a:gd name="T46" fmla="*/ 2147483646 w 50"/>
              <a:gd name="T47" fmla="*/ 2147483646 h 51"/>
              <a:gd name="T48" fmla="*/ 2147483646 w 50"/>
              <a:gd name="T49" fmla="*/ 2147483646 h 51"/>
              <a:gd name="T50" fmla="*/ 2147483646 w 50"/>
              <a:gd name="T51" fmla="*/ 2147483646 h 51"/>
              <a:gd name="T52" fmla="*/ 2147483646 w 50"/>
              <a:gd name="T53" fmla="*/ 2147483646 h 51"/>
              <a:gd name="T54" fmla="*/ 2147483646 w 50"/>
              <a:gd name="T55" fmla="*/ 2147483646 h 51"/>
              <a:gd name="T56" fmla="*/ 2147483646 w 50"/>
              <a:gd name="T57" fmla="*/ 2147483646 h 51"/>
              <a:gd name="T58" fmla="*/ 2147483646 w 50"/>
              <a:gd name="T59" fmla="*/ 2147483646 h 51"/>
              <a:gd name="T60" fmla="*/ 2147483646 w 50"/>
              <a:gd name="T61" fmla="*/ 2147483646 h 51"/>
              <a:gd name="T62" fmla="*/ 2147483646 w 50"/>
              <a:gd name="T63" fmla="*/ 2147483646 h 51"/>
              <a:gd name="T64" fmla="*/ 2147483646 w 50"/>
              <a:gd name="T65" fmla="*/ 2147483646 h 51"/>
              <a:gd name="T66" fmla="*/ 2147483646 w 50"/>
              <a:gd name="T67" fmla="*/ 2147483646 h 51"/>
              <a:gd name="T68" fmla="*/ 2147483646 w 50"/>
              <a:gd name="T69" fmla="*/ 2147483646 h 51"/>
              <a:gd name="T70" fmla="*/ 2147483646 w 50"/>
              <a:gd name="T71" fmla="*/ 2147483646 h 51"/>
              <a:gd name="T72" fmla="*/ 2147483646 w 50"/>
              <a:gd name="T73" fmla="*/ 2147483646 h 51"/>
              <a:gd name="T74" fmla="*/ 2147483646 w 50"/>
              <a:gd name="T75" fmla="*/ 2147483646 h 51"/>
              <a:gd name="T76" fmla="*/ 2147483646 w 50"/>
              <a:gd name="T77" fmla="*/ 2147483646 h 51"/>
              <a:gd name="T78" fmla="*/ 2147483646 w 50"/>
              <a:gd name="T79" fmla="*/ 2147483646 h 51"/>
              <a:gd name="T80" fmla="*/ 2147483646 w 50"/>
              <a:gd name="T81" fmla="*/ 2147483646 h 51"/>
              <a:gd name="T82" fmla="*/ 0 w 50"/>
              <a:gd name="T83" fmla="*/ 2147483646 h 51"/>
              <a:gd name="T84" fmla="*/ 0 w 50"/>
              <a:gd name="T85" fmla="*/ 2147483646 h 51"/>
              <a:gd name="T86" fmla="*/ 0 w 50"/>
              <a:gd name="T87" fmla="*/ 2147483646 h 51"/>
              <a:gd name="T88" fmla="*/ 2147483646 w 50"/>
              <a:gd name="T89" fmla="*/ 2147483646 h 51"/>
              <a:gd name="T90" fmla="*/ 2147483646 w 50"/>
              <a:gd name="T91" fmla="*/ 2147483646 h 51"/>
              <a:gd name="T92" fmla="*/ 2147483646 w 50"/>
              <a:gd name="T93" fmla="*/ 2147483646 h 51"/>
              <a:gd name="T94" fmla="*/ 2147483646 w 50"/>
              <a:gd name="T95" fmla="*/ 2147483646 h 51"/>
              <a:gd name="T96" fmla="*/ 2147483646 w 50"/>
              <a:gd name="T97" fmla="*/ 2147483646 h 51"/>
              <a:gd name="T98" fmla="*/ 2147483646 w 50"/>
              <a:gd name="T99" fmla="*/ 2147483646 h 51"/>
              <a:gd name="T100" fmla="*/ 2147483646 w 50"/>
              <a:gd name="T101" fmla="*/ 2147483646 h 51"/>
              <a:gd name="T102" fmla="*/ 2147483646 w 50"/>
              <a:gd name="T103" fmla="*/ 2147483646 h 51"/>
              <a:gd name="T104" fmla="*/ 2147483646 w 50"/>
              <a:gd name="T105" fmla="*/ 2147483646 h 51"/>
              <a:gd name="T106" fmla="*/ 2147483646 w 50"/>
              <a:gd name="T107" fmla="*/ 2147483646 h 51"/>
              <a:gd name="T108" fmla="*/ 2147483646 w 50"/>
              <a:gd name="T109" fmla="*/ 0 h 51"/>
              <a:gd name="T110" fmla="*/ 2147483646 w 50"/>
              <a:gd name="T111" fmla="*/ 0 h 51"/>
              <a:gd name="T112" fmla="*/ 2147483646 w 50"/>
              <a:gd name="T113" fmla="*/ 0 h 5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0"/>
              <a:gd name="T172" fmla="*/ 0 h 51"/>
              <a:gd name="T173" fmla="*/ 50 w 50"/>
              <a:gd name="T174" fmla="*/ 51 h 5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0" h="51">
                <a:moveTo>
                  <a:pt x="25" y="0"/>
                </a:moveTo>
                <a:lnTo>
                  <a:pt x="28" y="0"/>
                </a:lnTo>
                <a:lnTo>
                  <a:pt x="30" y="0"/>
                </a:lnTo>
                <a:lnTo>
                  <a:pt x="33" y="2"/>
                </a:lnTo>
                <a:lnTo>
                  <a:pt x="36" y="3"/>
                </a:lnTo>
                <a:lnTo>
                  <a:pt x="39" y="5"/>
                </a:lnTo>
                <a:lnTo>
                  <a:pt x="40" y="6"/>
                </a:lnTo>
                <a:lnTo>
                  <a:pt x="43" y="8"/>
                </a:lnTo>
                <a:lnTo>
                  <a:pt x="45" y="9"/>
                </a:lnTo>
                <a:lnTo>
                  <a:pt x="46" y="12"/>
                </a:lnTo>
                <a:lnTo>
                  <a:pt x="47" y="15"/>
                </a:lnTo>
                <a:lnTo>
                  <a:pt x="49" y="17"/>
                </a:lnTo>
                <a:lnTo>
                  <a:pt x="49" y="20"/>
                </a:lnTo>
                <a:lnTo>
                  <a:pt x="50" y="23"/>
                </a:lnTo>
                <a:lnTo>
                  <a:pt x="50" y="25"/>
                </a:lnTo>
                <a:lnTo>
                  <a:pt x="50" y="28"/>
                </a:lnTo>
                <a:lnTo>
                  <a:pt x="49" y="31"/>
                </a:lnTo>
                <a:lnTo>
                  <a:pt x="49" y="34"/>
                </a:lnTo>
                <a:lnTo>
                  <a:pt x="47" y="37"/>
                </a:lnTo>
                <a:lnTo>
                  <a:pt x="46" y="39"/>
                </a:lnTo>
                <a:lnTo>
                  <a:pt x="45" y="42"/>
                </a:lnTo>
                <a:lnTo>
                  <a:pt x="43" y="43"/>
                </a:lnTo>
                <a:lnTo>
                  <a:pt x="40" y="46"/>
                </a:lnTo>
                <a:lnTo>
                  <a:pt x="39" y="48"/>
                </a:lnTo>
                <a:lnTo>
                  <a:pt x="36" y="49"/>
                </a:lnTo>
                <a:lnTo>
                  <a:pt x="33" y="49"/>
                </a:lnTo>
                <a:lnTo>
                  <a:pt x="30" y="51"/>
                </a:lnTo>
                <a:lnTo>
                  <a:pt x="28" y="51"/>
                </a:lnTo>
                <a:lnTo>
                  <a:pt x="25" y="51"/>
                </a:lnTo>
                <a:lnTo>
                  <a:pt x="22" y="51"/>
                </a:lnTo>
                <a:lnTo>
                  <a:pt x="20" y="51"/>
                </a:lnTo>
                <a:lnTo>
                  <a:pt x="18" y="49"/>
                </a:lnTo>
                <a:lnTo>
                  <a:pt x="15" y="49"/>
                </a:lnTo>
                <a:lnTo>
                  <a:pt x="12" y="48"/>
                </a:lnTo>
                <a:lnTo>
                  <a:pt x="10" y="46"/>
                </a:lnTo>
                <a:lnTo>
                  <a:pt x="8" y="43"/>
                </a:lnTo>
                <a:lnTo>
                  <a:pt x="6" y="42"/>
                </a:lnTo>
                <a:lnTo>
                  <a:pt x="5" y="39"/>
                </a:lnTo>
                <a:lnTo>
                  <a:pt x="3" y="37"/>
                </a:lnTo>
                <a:lnTo>
                  <a:pt x="2" y="34"/>
                </a:lnTo>
                <a:lnTo>
                  <a:pt x="2" y="31"/>
                </a:lnTo>
                <a:lnTo>
                  <a:pt x="0" y="28"/>
                </a:lnTo>
                <a:lnTo>
                  <a:pt x="0" y="25"/>
                </a:lnTo>
                <a:lnTo>
                  <a:pt x="0" y="23"/>
                </a:lnTo>
                <a:lnTo>
                  <a:pt x="2" y="20"/>
                </a:lnTo>
                <a:lnTo>
                  <a:pt x="2" y="17"/>
                </a:lnTo>
                <a:lnTo>
                  <a:pt x="3" y="15"/>
                </a:lnTo>
                <a:lnTo>
                  <a:pt x="5" y="12"/>
                </a:lnTo>
                <a:lnTo>
                  <a:pt x="6" y="9"/>
                </a:lnTo>
                <a:lnTo>
                  <a:pt x="8" y="8"/>
                </a:lnTo>
                <a:lnTo>
                  <a:pt x="10" y="6"/>
                </a:lnTo>
                <a:lnTo>
                  <a:pt x="12" y="5"/>
                </a:lnTo>
                <a:lnTo>
                  <a:pt x="15" y="3"/>
                </a:lnTo>
                <a:lnTo>
                  <a:pt x="18" y="2"/>
                </a:lnTo>
                <a:lnTo>
                  <a:pt x="20" y="0"/>
                </a:lnTo>
                <a:lnTo>
                  <a:pt x="22" y="0"/>
                </a:lnTo>
                <a:lnTo>
                  <a:pt x="25"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63533" name="Freeform 48"/>
          <p:cNvSpPr>
            <a:spLocks/>
          </p:cNvSpPr>
          <p:nvPr/>
        </p:nvSpPr>
        <p:spPr bwMode="auto">
          <a:xfrm>
            <a:off x="4186238" y="3362325"/>
            <a:ext cx="2795587" cy="3175"/>
          </a:xfrm>
          <a:custGeom>
            <a:avLst/>
            <a:gdLst>
              <a:gd name="T0" fmla="*/ 0 w 1761"/>
              <a:gd name="T1" fmla="*/ 0 h 3175"/>
              <a:gd name="T2" fmla="*/ 2147483646 w 1761"/>
              <a:gd name="T3" fmla="*/ 0 h 3175"/>
              <a:gd name="T4" fmla="*/ 2147483646 w 1761"/>
              <a:gd name="T5" fmla="*/ 0 h 3175"/>
              <a:gd name="T6" fmla="*/ 0 60000 65536"/>
              <a:gd name="T7" fmla="*/ 0 60000 65536"/>
              <a:gd name="T8" fmla="*/ 0 60000 65536"/>
              <a:gd name="T9" fmla="*/ 0 w 1761"/>
              <a:gd name="T10" fmla="*/ 0 h 3175"/>
              <a:gd name="T11" fmla="*/ 1761 w 1761"/>
              <a:gd name="T12" fmla="*/ 3175 h 3175"/>
            </a:gdLst>
            <a:ahLst/>
            <a:cxnLst>
              <a:cxn ang="T6">
                <a:pos x="T0" y="T1"/>
              </a:cxn>
              <a:cxn ang="T7">
                <a:pos x="T2" y="T3"/>
              </a:cxn>
              <a:cxn ang="T8">
                <a:pos x="T4" y="T5"/>
              </a:cxn>
            </a:cxnLst>
            <a:rect l="T9" t="T10" r="T11" b="T12"/>
            <a:pathLst>
              <a:path w="1761" h="3175">
                <a:moveTo>
                  <a:pt x="0" y="0"/>
                </a:moveTo>
                <a:lnTo>
                  <a:pt x="881" y="0"/>
                </a:lnTo>
                <a:lnTo>
                  <a:pt x="1761"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63534" name="Rectangle 49"/>
          <p:cNvSpPr>
            <a:spLocks noChangeArrowheads="1"/>
          </p:cNvSpPr>
          <p:nvPr/>
        </p:nvSpPr>
        <p:spPr bwMode="auto">
          <a:xfrm>
            <a:off x="4548188" y="3460750"/>
            <a:ext cx="140811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0000"/>
                </a:solidFill>
                <a:latin typeface="Arial Narrow" panose="020B0606020202030204" pitchFamily="34" charset="0"/>
              </a:rPr>
              <a:t>1: [new sale]  create()</a:t>
            </a:r>
            <a:endParaRPr lang="en-US" altLang="en-US" sz="1400">
              <a:latin typeface="Arial Narrow" panose="020B0606020202030204" pitchFamily="34" charset="0"/>
            </a:endParaRPr>
          </a:p>
        </p:txBody>
      </p:sp>
      <p:sp>
        <p:nvSpPr>
          <p:cNvPr id="63535" name="Rectangle 50"/>
          <p:cNvSpPr>
            <a:spLocks noChangeArrowheads="1"/>
          </p:cNvSpPr>
          <p:nvPr/>
        </p:nvSpPr>
        <p:spPr bwMode="auto">
          <a:xfrm>
            <a:off x="4637088" y="3125788"/>
            <a:ext cx="17653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0000"/>
                </a:solidFill>
                <a:latin typeface="Arial Narrow" panose="020B0606020202030204" pitchFamily="34" charset="0"/>
              </a:rPr>
              <a:t>3: makeLineItem(spec, qty)</a:t>
            </a:r>
            <a:endParaRPr lang="en-US" altLang="en-US" sz="1400">
              <a:latin typeface="Arial Narrow" panose="020B0606020202030204" pitchFamily="34" charset="0"/>
            </a:endParaRPr>
          </a:p>
        </p:txBody>
      </p:sp>
      <p:sp>
        <p:nvSpPr>
          <p:cNvPr id="63536" name="Freeform 51"/>
          <p:cNvSpPr>
            <a:spLocks/>
          </p:cNvSpPr>
          <p:nvPr/>
        </p:nvSpPr>
        <p:spPr bwMode="auto">
          <a:xfrm>
            <a:off x="1143000" y="3362325"/>
            <a:ext cx="2025650" cy="6350"/>
          </a:xfrm>
          <a:custGeom>
            <a:avLst/>
            <a:gdLst>
              <a:gd name="T0" fmla="*/ 0 w 1276"/>
              <a:gd name="T1" fmla="*/ 2147483646 h 3"/>
              <a:gd name="T2" fmla="*/ 2147483646 w 1276"/>
              <a:gd name="T3" fmla="*/ 2147483646 h 3"/>
              <a:gd name="T4" fmla="*/ 2147483646 w 1276"/>
              <a:gd name="T5" fmla="*/ 2147483646 h 3"/>
              <a:gd name="T6" fmla="*/ 2147483646 w 1276"/>
              <a:gd name="T7" fmla="*/ 0 h 3"/>
              <a:gd name="T8" fmla="*/ 2147483646 w 1276"/>
              <a:gd name="T9" fmla="*/ 0 h 3"/>
              <a:gd name="T10" fmla="*/ 0 60000 65536"/>
              <a:gd name="T11" fmla="*/ 0 60000 65536"/>
              <a:gd name="T12" fmla="*/ 0 60000 65536"/>
              <a:gd name="T13" fmla="*/ 0 60000 65536"/>
              <a:gd name="T14" fmla="*/ 0 60000 65536"/>
              <a:gd name="T15" fmla="*/ 0 w 1276"/>
              <a:gd name="T16" fmla="*/ 0 h 3"/>
              <a:gd name="T17" fmla="*/ 1276 w 1276"/>
              <a:gd name="T18" fmla="*/ 3 h 3"/>
            </a:gdLst>
            <a:ahLst/>
            <a:cxnLst>
              <a:cxn ang="T10">
                <a:pos x="T0" y="T1"/>
              </a:cxn>
              <a:cxn ang="T11">
                <a:pos x="T2" y="T3"/>
              </a:cxn>
              <a:cxn ang="T12">
                <a:pos x="T4" y="T5"/>
              </a:cxn>
              <a:cxn ang="T13">
                <a:pos x="T6" y="T7"/>
              </a:cxn>
              <a:cxn ang="T14">
                <a:pos x="T8" y="T9"/>
              </a:cxn>
            </a:cxnLst>
            <a:rect l="T15" t="T16" r="T17" b="T18"/>
            <a:pathLst>
              <a:path w="1276" h="3">
                <a:moveTo>
                  <a:pt x="0" y="3"/>
                </a:moveTo>
                <a:lnTo>
                  <a:pt x="638" y="3"/>
                </a:lnTo>
                <a:lnTo>
                  <a:pt x="638" y="1"/>
                </a:lnTo>
                <a:lnTo>
                  <a:pt x="638" y="0"/>
                </a:lnTo>
                <a:lnTo>
                  <a:pt x="127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63537" name="Rectangle 52"/>
          <p:cNvSpPr>
            <a:spLocks noChangeArrowheads="1"/>
          </p:cNvSpPr>
          <p:nvPr/>
        </p:nvSpPr>
        <p:spPr bwMode="auto">
          <a:xfrm>
            <a:off x="1517650" y="2960688"/>
            <a:ext cx="123031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0000"/>
                </a:solidFill>
                <a:latin typeface="Arial Narrow" panose="020B0606020202030204" pitchFamily="34" charset="0"/>
              </a:rPr>
              <a:t>enterItem(upc, qty)</a:t>
            </a:r>
            <a:endParaRPr lang="en-US" altLang="en-US" sz="1400">
              <a:latin typeface="Arial Narrow" panose="020B0606020202030204" pitchFamily="34" charset="0"/>
            </a:endParaRPr>
          </a:p>
        </p:txBody>
      </p:sp>
      <p:sp>
        <p:nvSpPr>
          <p:cNvPr id="63538" name="Freeform 53"/>
          <p:cNvSpPr>
            <a:spLocks/>
          </p:cNvSpPr>
          <p:nvPr/>
        </p:nvSpPr>
        <p:spPr bwMode="auto">
          <a:xfrm>
            <a:off x="7407275" y="3670300"/>
            <a:ext cx="1588" cy="1841500"/>
          </a:xfrm>
          <a:custGeom>
            <a:avLst/>
            <a:gdLst>
              <a:gd name="T0" fmla="*/ 0 w 1588"/>
              <a:gd name="T1" fmla="*/ 0 h 839"/>
              <a:gd name="T2" fmla="*/ 0 w 1588"/>
              <a:gd name="T3" fmla="*/ 2147483646 h 839"/>
              <a:gd name="T4" fmla="*/ 0 w 1588"/>
              <a:gd name="T5" fmla="*/ 2147483646 h 839"/>
              <a:gd name="T6" fmla="*/ 0 60000 65536"/>
              <a:gd name="T7" fmla="*/ 0 60000 65536"/>
              <a:gd name="T8" fmla="*/ 0 60000 65536"/>
              <a:gd name="T9" fmla="*/ 0 w 1588"/>
              <a:gd name="T10" fmla="*/ 0 h 839"/>
              <a:gd name="T11" fmla="*/ 1588 w 1588"/>
              <a:gd name="T12" fmla="*/ 839 h 839"/>
            </a:gdLst>
            <a:ahLst/>
            <a:cxnLst>
              <a:cxn ang="T6">
                <a:pos x="T0" y="T1"/>
              </a:cxn>
              <a:cxn ang="T7">
                <a:pos x="T2" y="T3"/>
              </a:cxn>
              <a:cxn ang="T8">
                <a:pos x="T4" y="T5"/>
              </a:cxn>
            </a:cxnLst>
            <a:rect l="T9" t="T10" r="T11" b="T12"/>
            <a:pathLst>
              <a:path w="1588" h="839">
                <a:moveTo>
                  <a:pt x="0" y="0"/>
                </a:moveTo>
                <a:lnTo>
                  <a:pt x="0" y="419"/>
                </a:lnTo>
                <a:lnTo>
                  <a:pt x="0" y="839"/>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63539" name="Rectangle 54"/>
          <p:cNvSpPr>
            <a:spLocks noChangeArrowheads="1"/>
          </p:cNvSpPr>
          <p:nvPr/>
        </p:nvSpPr>
        <p:spPr bwMode="auto">
          <a:xfrm>
            <a:off x="7510463" y="4222750"/>
            <a:ext cx="13763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0000"/>
                </a:solidFill>
                <a:latin typeface="Arial Narrow" panose="020B0606020202030204" pitchFamily="34" charset="0"/>
              </a:rPr>
              <a:t>3.1: create(spec, qty)</a:t>
            </a:r>
            <a:endParaRPr lang="en-US" altLang="en-US" sz="1400">
              <a:latin typeface="Arial Narrow" panose="020B0606020202030204" pitchFamily="34" charset="0"/>
            </a:endParaRPr>
          </a:p>
        </p:txBody>
      </p:sp>
      <p:sp>
        <p:nvSpPr>
          <p:cNvPr id="63540" name="Rectangle 55"/>
          <p:cNvSpPr>
            <a:spLocks noChangeArrowheads="1"/>
          </p:cNvSpPr>
          <p:nvPr/>
        </p:nvSpPr>
        <p:spPr bwMode="auto">
          <a:xfrm>
            <a:off x="3168650" y="3052763"/>
            <a:ext cx="1017588" cy="617537"/>
          </a:xfrm>
          <a:prstGeom prst="rect">
            <a:avLst/>
          </a:prstGeom>
          <a:solidFill>
            <a:srgbClr val="FFFFFF"/>
          </a:solidFill>
          <a:ln w="635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63541" name="Rectangle 56"/>
          <p:cNvSpPr>
            <a:spLocks noChangeArrowheads="1"/>
          </p:cNvSpPr>
          <p:nvPr/>
        </p:nvSpPr>
        <p:spPr bwMode="auto">
          <a:xfrm>
            <a:off x="3448050" y="3228975"/>
            <a:ext cx="4365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u="sng">
                <a:solidFill>
                  <a:srgbClr val="000000"/>
                </a:solidFill>
                <a:latin typeface="Arial Narrow" panose="020B0606020202030204" pitchFamily="34" charset="0"/>
              </a:rPr>
              <a:t>:POST</a:t>
            </a:r>
            <a:endParaRPr lang="en-US" altLang="en-US" sz="1400">
              <a:latin typeface="Arial Narrow" panose="020B0606020202030204" pitchFamily="34" charset="0"/>
            </a:endParaRPr>
          </a:p>
        </p:txBody>
      </p:sp>
      <p:sp>
        <p:nvSpPr>
          <p:cNvPr id="63542" name="Rectangle 57"/>
          <p:cNvSpPr>
            <a:spLocks noChangeArrowheads="1"/>
          </p:cNvSpPr>
          <p:nvPr/>
        </p:nvSpPr>
        <p:spPr bwMode="auto">
          <a:xfrm>
            <a:off x="6899275" y="3052763"/>
            <a:ext cx="1016000" cy="617537"/>
          </a:xfrm>
          <a:prstGeom prst="rect">
            <a:avLst/>
          </a:prstGeom>
          <a:solidFill>
            <a:srgbClr val="FFFFFF"/>
          </a:solidFill>
          <a:ln w="635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63543" name="Rectangle 58"/>
          <p:cNvSpPr>
            <a:spLocks noChangeArrowheads="1"/>
          </p:cNvSpPr>
          <p:nvPr/>
        </p:nvSpPr>
        <p:spPr bwMode="auto">
          <a:xfrm>
            <a:off x="7232650" y="3228975"/>
            <a:ext cx="3317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u="sng">
                <a:solidFill>
                  <a:srgbClr val="000000"/>
                </a:solidFill>
                <a:latin typeface="Arial Narrow" panose="020B0606020202030204" pitchFamily="34" charset="0"/>
              </a:rPr>
              <a:t>:Sale</a:t>
            </a:r>
            <a:endParaRPr lang="en-US" altLang="en-US" sz="1400">
              <a:latin typeface="Arial Narrow" panose="020B0606020202030204" pitchFamily="34" charset="0"/>
            </a:endParaRPr>
          </a:p>
        </p:txBody>
      </p:sp>
      <p:sp>
        <p:nvSpPr>
          <p:cNvPr id="63544" name="Rectangle 59"/>
          <p:cNvSpPr>
            <a:spLocks noChangeArrowheads="1"/>
          </p:cNvSpPr>
          <p:nvPr/>
        </p:nvSpPr>
        <p:spPr bwMode="auto">
          <a:xfrm>
            <a:off x="6623050" y="5511800"/>
            <a:ext cx="1568450" cy="615950"/>
          </a:xfrm>
          <a:prstGeom prst="rect">
            <a:avLst/>
          </a:prstGeom>
          <a:solidFill>
            <a:srgbClr val="FFFFFF"/>
          </a:solidFill>
          <a:ln w="635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63545" name="Rectangle 60"/>
          <p:cNvSpPr>
            <a:spLocks noChangeArrowheads="1"/>
          </p:cNvSpPr>
          <p:nvPr/>
        </p:nvSpPr>
        <p:spPr bwMode="auto">
          <a:xfrm>
            <a:off x="6827838" y="5686425"/>
            <a:ext cx="10064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u="sng">
                <a:solidFill>
                  <a:srgbClr val="000000"/>
                </a:solidFill>
                <a:latin typeface="Arial Narrow" panose="020B0606020202030204" pitchFamily="34" charset="0"/>
              </a:rPr>
              <a:t>: SalesLineItem</a:t>
            </a:r>
            <a:endParaRPr lang="en-US" altLang="en-US" sz="1400">
              <a:latin typeface="Arial Narrow" panose="020B0606020202030204" pitchFamily="34" charset="0"/>
            </a:endParaRPr>
          </a:p>
        </p:txBody>
      </p:sp>
      <p:sp>
        <p:nvSpPr>
          <p:cNvPr id="63546" name="Line 61"/>
          <p:cNvSpPr>
            <a:spLocks noChangeShapeType="1"/>
          </p:cNvSpPr>
          <p:nvPr/>
        </p:nvSpPr>
        <p:spPr bwMode="auto">
          <a:xfrm flipH="1">
            <a:off x="8080375" y="2257425"/>
            <a:ext cx="4763" cy="31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47" name="Line 62"/>
          <p:cNvSpPr>
            <a:spLocks noChangeShapeType="1"/>
          </p:cNvSpPr>
          <p:nvPr/>
        </p:nvSpPr>
        <p:spPr bwMode="auto">
          <a:xfrm flipH="1">
            <a:off x="8058150" y="2276475"/>
            <a:ext cx="4763" cy="476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48" name="Line 63"/>
          <p:cNvSpPr>
            <a:spLocks noChangeShapeType="1"/>
          </p:cNvSpPr>
          <p:nvPr/>
        </p:nvSpPr>
        <p:spPr bwMode="auto">
          <a:xfrm flipH="1">
            <a:off x="8035925" y="2300288"/>
            <a:ext cx="4763" cy="31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49" name="Line 64"/>
          <p:cNvSpPr>
            <a:spLocks noChangeShapeType="1"/>
          </p:cNvSpPr>
          <p:nvPr/>
        </p:nvSpPr>
        <p:spPr bwMode="auto">
          <a:xfrm flipH="1">
            <a:off x="8010525" y="2320925"/>
            <a:ext cx="4763"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50" name="Line 65"/>
          <p:cNvSpPr>
            <a:spLocks noChangeShapeType="1"/>
          </p:cNvSpPr>
          <p:nvPr/>
        </p:nvSpPr>
        <p:spPr bwMode="auto">
          <a:xfrm flipH="1">
            <a:off x="7988300" y="2341563"/>
            <a:ext cx="4763" cy="476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51" name="Line 66"/>
          <p:cNvSpPr>
            <a:spLocks noChangeShapeType="1"/>
          </p:cNvSpPr>
          <p:nvPr/>
        </p:nvSpPr>
        <p:spPr bwMode="auto">
          <a:xfrm flipH="1">
            <a:off x="7966075" y="2362200"/>
            <a:ext cx="1588" cy="476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52" name="Line 67"/>
          <p:cNvSpPr>
            <a:spLocks noChangeShapeType="1"/>
          </p:cNvSpPr>
          <p:nvPr/>
        </p:nvSpPr>
        <p:spPr bwMode="auto">
          <a:xfrm flipH="1">
            <a:off x="7942263" y="2381250"/>
            <a:ext cx="4762" cy="476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53" name="Line 68"/>
          <p:cNvSpPr>
            <a:spLocks noChangeShapeType="1"/>
          </p:cNvSpPr>
          <p:nvPr/>
        </p:nvSpPr>
        <p:spPr bwMode="auto">
          <a:xfrm flipH="1">
            <a:off x="7920038" y="2406650"/>
            <a:ext cx="4762"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54" name="Line 69"/>
          <p:cNvSpPr>
            <a:spLocks noChangeShapeType="1"/>
          </p:cNvSpPr>
          <p:nvPr/>
        </p:nvSpPr>
        <p:spPr bwMode="auto">
          <a:xfrm flipH="1">
            <a:off x="7896225" y="2425700"/>
            <a:ext cx="3175"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55" name="Line 70"/>
          <p:cNvSpPr>
            <a:spLocks noChangeShapeType="1"/>
          </p:cNvSpPr>
          <p:nvPr/>
        </p:nvSpPr>
        <p:spPr bwMode="auto">
          <a:xfrm flipH="1">
            <a:off x="7872413" y="2447925"/>
            <a:ext cx="4762"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56" name="Line 71"/>
          <p:cNvSpPr>
            <a:spLocks noChangeShapeType="1"/>
          </p:cNvSpPr>
          <p:nvPr/>
        </p:nvSpPr>
        <p:spPr bwMode="auto">
          <a:xfrm flipH="1">
            <a:off x="7848600" y="2466975"/>
            <a:ext cx="3175" cy="31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57" name="Line 72"/>
          <p:cNvSpPr>
            <a:spLocks noChangeShapeType="1"/>
          </p:cNvSpPr>
          <p:nvPr/>
        </p:nvSpPr>
        <p:spPr bwMode="auto">
          <a:xfrm flipH="1">
            <a:off x="7824788" y="2489200"/>
            <a:ext cx="4762" cy="476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58" name="Line 73"/>
          <p:cNvSpPr>
            <a:spLocks noChangeShapeType="1"/>
          </p:cNvSpPr>
          <p:nvPr/>
        </p:nvSpPr>
        <p:spPr bwMode="auto">
          <a:xfrm flipH="1">
            <a:off x="7802563" y="2509838"/>
            <a:ext cx="3175" cy="31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59" name="Line 74"/>
          <p:cNvSpPr>
            <a:spLocks noChangeShapeType="1"/>
          </p:cNvSpPr>
          <p:nvPr/>
        </p:nvSpPr>
        <p:spPr bwMode="auto">
          <a:xfrm flipH="1">
            <a:off x="7780338" y="2528888"/>
            <a:ext cx="4762" cy="476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60" name="Line 75"/>
          <p:cNvSpPr>
            <a:spLocks noChangeShapeType="1"/>
          </p:cNvSpPr>
          <p:nvPr/>
        </p:nvSpPr>
        <p:spPr bwMode="auto">
          <a:xfrm flipH="1">
            <a:off x="7758113" y="2552700"/>
            <a:ext cx="4762" cy="31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61" name="Line 76"/>
          <p:cNvSpPr>
            <a:spLocks noChangeShapeType="1"/>
          </p:cNvSpPr>
          <p:nvPr/>
        </p:nvSpPr>
        <p:spPr bwMode="auto">
          <a:xfrm flipH="1">
            <a:off x="7732713" y="2573338"/>
            <a:ext cx="4762"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62" name="Line 77"/>
          <p:cNvSpPr>
            <a:spLocks noChangeShapeType="1"/>
          </p:cNvSpPr>
          <p:nvPr/>
        </p:nvSpPr>
        <p:spPr bwMode="auto">
          <a:xfrm flipH="1">
            <a:off x="7710488" y="2593975"/>
            <a:ext cx="4762" cy="476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63" name="Line 78"/>
          <p:cNvSpPr>
            <a:spLocks noChangeShapeType="1"/>
          </p:cNvSpPr>
          <p:nvPr/>
        </p:nvSpPr>
        <p:spPr bwMode="auto">
          <a:xfrm flipH="1">
            <a:off x="7685088" y="2614613"/>
            <a:ext cx="4762" cy="476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64" name="Line 79"/>
          <p:cNvSpPr>
            <a:spLocks noChangeShapeType="1"/>
          </p:cNvSpPr>
          <p:nvPr/>
        </p:nvSpPr>
        <p:spPr bwMode="auto">
          <a:xfrm flipH="1">
            <a:off x="7662863" y="2638425"/>
            <a:ext cx="4762"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65" name="Line 80"/>
          <p:cNvSpPr>
            <a:spLocks noChangeShapeType="1"/>
          </p:cNvSpPr>
          <p:nvPr/>
        </p:nvSpPr>
        <p:spPr bwMode="auto">
          <a:xfrm flipH="1">
            <a:off x="7637463" y="2659063"/>
            <a:ext cx="4762"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66" name="Line 81"/>
          <p:cNvSpPr>
            <a:spLocks noChangeShapeType="1"/>
          </p:cNvSpPr>
          <p:nvPr/>
        </p:nvSpPr>
        <p:spPr bwMode="auto">
          <a:xfrm flipH="1">
            <a:off x="7615238" y="2679700"/>
            <a:ext cx="4762" cy="31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67" name="Line 82"/>
          <p:cNvSpPr>
            <a:spLocks noChangeShapeType="1"/>
          </p:cNvSpPr>
          <p:nvPr/>
        </p:nvSpPr>
        <p:spPr bwMode="auto">
          <a:xfrm flipH="1">
            <a:off x="7593013" y="2700338"/>
            <a:ext cx="1587"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68" name="Line 83"/>
          <p:cNvSpPr>
            <a:spLocks noChangeShapeType="1"/>
          </p:cNvSpPr>
          <p:nvPr/>
        </p:nvSpPr>
        <p:spPr bwMode="auto">
          <a:xfrm flipH="1">
            <a:off x="7569200" y="2719388"/>
            <a:ext cx="4763" cy="31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69" name="Line 84"/>
          <p:cNvSpPr>
            <a:spLocks noChangeShapeType="1"/>
          </p:cNvSpPr>
          <p:nvPr/>
        </p:nvSpPr>
        <p:spPr bwMode="auto">
          <a:xfrm flipH="1">
            <a:off x="7546975" y="2741613"/>
            <a:ext cx="4763" cy="476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70" name="Line 85"/>
          <p:cNvSpPr>
            <a:spLocks noChangeShapeType="1"/>
          </p:cNvSpPr>
          <p:nvPr/>
        </p:nvSpPr>
        <p:spPr bwMode="auto">
          <a:xfrm flipH="1">
            <a:off x="7523163" y="2760663"/>
            <a:ext cx="3175" cy="476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71" name="Line 86"/>
          <p:cNvSpPr>
            <a:spLocks noChangeShapeType="1"/>
          </p:cNvSpPr>
          <p:nvPr/>
        </p:nvSpPr>
        <p:spPr bwMode="auto">
          <a:xfrm flipH="1">
            <a:off x="7499350" y="2786063"/>
            <a:ext cx="4763"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72" name="Line 87"/>
          <p:cNvSpPr>
            <a:spLocks noChangeShapeType="1"/>
          </p:cNvSpPr>
          <p:nvPr/>
        </p:nvSpPr>
        <p:spPr bwMode="auto">
          <a:xfrm flipH="1">
            <a:off x="7475538" y="2805113"/>
            <a:ext cx="4762" cy="31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73" name="Line 88"/>
          <p:cNvSpPr>
            <a:spLocks noChangeShapeType="1"/>
          </p:cNvSpPr>
          <p:nvPr/>
        </p:nvSpPr>
        <p:spPr bwMode="auto">
          <a:xfrm flipH="1">
            <a:off x="7451725" y="2827338"/>
            <a:ext cx="4763" cy="476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74" name="Freeform 89"/>
          <p:cNvSpPr>
            <a:spLocks/>
          </p:cNvSpPr>
          <p:nvPr/>
        </p:nvSpPr>
        <p:spPr bwMode="auto">
          <a:xfrm>
            <a:off x="7369175" y="2814638"/>
            <a:ext cx="76200" cy="111125"/>
          </a:xfrm>
          <a:custGeom>
            <a:avLst/>
            <a:gdLst>
              <a:gd name="T0" fmla="*/ 2147483646 w 48"/>
              <a:gd name="T1" fmla="*/ 2147483646 h 51"/>
              <a:gd name="T2" fmla="*/ 2147483646 w 48"/>
              <a:gd name="T3" fmla="*/ 2147483646 h 51"/>
              <a:gd name="T4" fmla="*/ 2147483646 w 48"/>
              <a:gd name="T5" fmla="*/ 2147483646 h 51"/>
              <a:gd name="T6" fmla="*/ 2147483646 w 48"/>
              <a:gd name="T7" fmla="*/ 2147483646 h 51"/>
              <a:gd name="T8" fmla="*/ 2147483646 w 48"/>
              <a:gd name="T9" fmla="*/ 2147483646 h 51"/>
              <a:gd name="T10" fmla="*/ 2147483646 w 48"/>
              <a:gd name="T11" fmla="*/ 2147483646 h 51"/>
              <a:gd name="T12" fmla="*/ 2147483646 w 48"/>
              <a:gd name="T13" fmla="*/ 2147483646 h 51"/>
              <a:gd name="T14" fmla="*/ 2147483646 w 48"/>
              <a:gd name="T15" fmla="*/ 2147483646 h 51"/>
              <a:gd name="T16" fmla="*/ 2147483646 w 48"/>
              <a:gd name="T17" fmla="*/ 2147483646 h 51"/>
              <a:gd name="T18" fmla="*/ 2147483646 w 48"/>
              <a:gd name="T19" fmla="*/ 2147483646 h 51"/>
              <a:gd name="T20" fmla="*/ 2147483646 w 48"/>
              <a:gd name="T21" fmla="*/ 2147483646 h 51"/>
              <a:gd name="T22" fmla="*/ 2147483646 w 48"/>
              <a:gd name="T23" fmla="*/ 2147483646 h 51"/>
              <a:gd name="T24" fmla="*/ 2147483646 w 48"/>
              <a:gd name="T25" fmla="*/ 2147483646 h 51"/>
              <a:gd name="T26" fmla="*/ 2147483646 w 48"/>
              <a:gd name="T27" fmla="*/ 2147483646 h 51"/>
              <a:gd name="T28" fmla="*/ 2147483646 w 48"/>
              <a:gd name="T29" fmla="*/ 2147483646 h 51"/>
              <a:gd name="T30" fmla="*/ 2147483646 w 48"/>
              <a:gd name="T31" fmla="*/ 2147483646 h 51"/>
              <a:gd name="T32" fmla="*/ 2147483646 w 48"/>
              <a:gd name="T33" fmla="*/ 2147483646 h 51"/>
              <a:gd name="T34" fmla="*/ 2147483646 w 48"/>
              <a:gd name="T35" fmla="*/ 2147483646 h 51"/>
              <a:gd name="T36" fmla="*/ 2147483646 w 48"/>
              <a:gd name="T37" fmla="*/ 2147483646 h 51"/>
              <a:gd name="T38" fmla="*/ 2147483646 w 48"/>
              <a:gd name="T39" fmla="*/ 2147483646 h 51"/>
              <a:gd name="T40" fmla="*/ 2147483646 w 48"/>
              <a:gd name="T41" fmla="*/ 2147483646 h 51"/>
              <a:gd name="T42" fmla="*/ 2147483646 w 48"/>
              <a:gd name="T43" fmla="*/ 2147483646 h 51"/>
              <a:gd name="T44" fmla="*/ 2147483646 w 48"/>
              <a:gd name="T45" fmla="*/ 2147483646 h 51"/>
              <a:gd name="T46" fmla="*/ 2147483646 w 48"/>
              <a:gd name="T47" fmla="*/ 2147483646 h 51"/>
              <a:gd name="T48" fmla="*/ 2147483646 w 48"/>
              <a:gd name="T49" fmla="*/ 2147483646 h 51"/>
              <a:gd name="T50" fmla="*/ 2147483646 w 48"/>
              <a:gd name="T51" fmla="*/ 2147483646 h 51"/>
              <a:gd name="T52" fmla="*/ 2147483646 w 48"/>
              <a:gd name="T53" fmla="*/ 2147483646 h 51"/>
              <a:gd name="T54" fmla="*/ 2147483646 w 48"/>
              <a:gd name="T55" fmla="*/ 2147483646 h 51"/>
              <a:gd name="T56" fmla="*/ 2147483646 w 48"/>
              <a:gd name="T57" fmla="*/ 2147483646 h 51"/>
              <a:gd name="T58" fmla="*/ 2147483646 w 48"/>
              <a:gd name="T59" fmla="*/ 2147483646 h 51"/>
              <a:gd name="T60" fmla="*/ 2147483646 w 48"/>
              <a:gd name="T61" fmla="*/ 2147483646 h 51"/>
              <a:gd name="T62" fmla="*/ 0 w 48"/>
              <a:gd name="T63" fmla="*/ 2147483646 h 51"/>
              <a:gd name="T64" fmla="*/ 0 w 48"/>
              <a:gd name="T65" fmla="*/ 2147483646 h 51"/>
              <a:gd name="T66" fmla="*/ 0 w 48"/>
              <a:gd name="T67" fmla="*/ 2147483646 h 51"/>
              <a:gd name="T68" fmla="*/ 0 w 48"/>
              <a:gd name="T69" fmla="*/ 2147483646 h 51"/>
              <a:gd name="T70" fmla="*/ 0 w 48"/>
              <a:gd name="T71" fmla="*/ 2147483646 h 51"/>
              <a:gd name="T72" fmla="*/ 2147483646 w 48"/>
              <a:gd name="T73" fmla="*/ 2147483646 h 51"/>
              <a:gd name="T74" fmla="*/ 2147483646 w 48"/>
              <a:gd name="T75" fmla="*/ 2147483646 h 51"/>
              <a:gd name="T76" fmla="*/ 2147483646 w 48"/>
              <a:gd name="T77" fmla="*/ 2147483646 h 51"/>
              <a:gd name="T78" fmla="*/ 2147483646 w 48"/>
              <a:gd name="T79" fmla="*/ 2147483646 h 51"/>
              <a:gd name="T80" fmla="*/ 2147483646 w 48"/>
              <a:gd name="T81" fmla="*/ 2147483646 h 51"/>
              <a:gd name="T82" fmla="*/ 2147483646 w 48"/>
              <a:gd name="T83" fmla="*/ 2147483646 h 51"/>
              <a:gd name="T84" fmla="*/ 2147483646 w 48"/>
              <a:gd name="T85" fmla="*/ 2147483646 h 51"/>
              <a:gd name="T86" fmla="*/ 2147483646 w 48"/>
              <a:gd name="T87" fmla="*/ 2147483646 h 51"/>
              <a:gd name="T88" fmla="*/ 2147483646 w 48"/>
              <a:gd name="T89" fmla="*/ 2147483646 h 51"/>
              <a:gd name="T90" fmla="*/ 2147483646 w 48"/>
              <a:gd name="T91" fmla="*/ 0 h 51"/>
              <a:gd name="T92" fmla="*/ 2147483646 w 48"/>
              <a:gd name="T93" fmla="*/ 0 h 51"/>
              <a:gd name="T94" fmla="*/ 2147483646 w 48"/>
              <a:gd name="T95" fmla="*/ 0 h 51"/>
              <a:gd name="T96" fmla="*/ 2147483646 w 48"/>
              <a:gd name="T97" fmla="*/ 0 h 51"/>
              <a:gd name="T98" fmla="*/ 2147483646 w 48"/>
              <a:gd name="T99" fmla="*/ 0 h 51"/>
              <a:gd name="T100" fmla="*/ 2147483646 w 48"/>
              <a:gd name="T101" fmla="*/ 2147483646 h 51"/>
              <a:gd name="T102" fmla="*/ 2147483646 w 48"/>
              <a:gd name="T103" fmla="*/ 2147483646 h 51"/>
              <a:gd name="T104" fmla="*/ 2147483646 w 48"/>
              <a:gd name="T105" fmla="*/ 2147483646 h 51"/>
              <a:gd name="T106" fmla="*/ 2147483646 w 48"/>
              <a:gd name="T107" fmla="*/ 2147483646 h 51"/>
              <a:gd name="T108" fmla="*/ 2147483646 w 48"/>
              <a:gd name="T109" fmla="*/ 2147483646 h 51"/>
              <a:gd name="T110" fmla="*/ 2147483646 w 48"/>
              <a:gd name="T111" fmla="*/ 2147483646 h 51"/>
              <a:gd name="T112" fmla="*/ 2147483646 w 48"/>
              <a:gd name="T113" fmla="*/ 2147483646 h 5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
              <a:gd name="T172" fmla="*/ 0 h 51"/>
              <a:gd name="T173" fmla="*/ 48 w 48"/>
              <a:gd name="T174" fmla="*/ 51 h 5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 h="51">
                <a:moveTo>
                  <a:pt x="45" y="12"/>
                </a:moveTo>
                <a:lnTo>
                  <a:pt x="45" y="15"/>
                </a:lnTo>
                <a:lnTo>
                  <a:pt x="47" y="17"/>
                </a:lnTo>
                <a:lnTo>
                  <a:pt x="48" y="20"/>
                </a:lnTo>
                <a:lnTo>
                  <a:pt x="48" y="23"/>
                </a:lnTo>
                <a:lnTo>
                  <a:pt x="48" y="26"/>
                </a:lnTo>
                <a:lnTo>
                  <a:pt x="48" y="29"/>
                </a:lnTo>
                <a:lnTo>
                  <a:pt x="48" y="32"/>
                </a:lnTo>
                <a:lnTo>
                  <a:pt x="47" y="35"/>
                </a:lnTo>
                <a:lnTo>
                  <a:pt x="45" y="38"/>
                </a:lnTo>
                <a:lnTo>
                  <a:pt x="44" y="39"/>
                </a:lnTo>
                <a:lnTo>
                  <a:pt x="42" y="42"/>
                </a:lnTo>
                <a:lnTo>
                  <a:pt x="41" y="44"/>
                </a:lnTo>
                <a:lnTo>
                  <a:pt x="40" y="46"/>
                </a:lnTo>
                <a:lnTo>
                  <a:pt x="37" y="48"/>
                </a:lnTo>
                <a:lnTo>
                  <a:pt x="34" y="49"/>
                </a:lnTo>
                <a:lnTo>
                  <a:pt x="32" y="49"/>
                </a:lnTo>
                <a:lnTo>
                  <a:pt x="30" y="51"/>
                </a:lnTo>
                <a:lnTo>
                  <a:pt x="27" y="51"/>
                </a:lnTo>
                <a:lnTo>
                  <a:pt x="24" y="51"/>
                </a:lnTo>
                <a:lnTo>
                  <a:pt x="21" y="51"/>
                </a:lnTo>
                <a:lnTo>
                  <a:pt x="18" y="51"/>
                </a:lnTo>
                <a:lnTo>
                  <a:pt x="15" y="49"/>
                </a:lnTo>
                <a:lnTo>
                  <a:pt x="13" y="49"/>
                </a:lnTo>
                <a:lnTo>
                  <a:pt x="11" y="48"/>
                </a:lnTo>
                <a:lnTo>
                  <a:pt x="8" y="46"/>
                </a:lnTo>
                <a:lnTo>
                  <a:pt x="7" y="44"/>
                </a:lnTo>
                <a:lnTo>
                  <a:pt x="4" y="42"/>
                </a:lnTo>
                <a:lnTo>
                  <a:pt x="3" y="39"/>
                </a:lnTo>
                <a:lnTo>
                  <a:pt x="1" y="38"/>
                </a:lnTo>
                <a:lnTo>
                  <a:pt x="1" y="35"/>
                </a:lnTo>
                <a:lnTo>
                  <a:pt x="0" y="32"/>
                </a:lnTo>
                <a:lnTo>
                  <a:pt x="0" y="29"/>
                </a:lnTo>
                <a:lnTo>
                  <a:pt x="0" y="26"/>
                </a:lnTo>
                <a:lnTo>
                  <a:pt x="0" y="23"/>
                </a:lnTo>
                <a:lnTo>
                  <a:pt x="0" y="20"/>
                </a:lnTo>
                <a:lnTo>
                  <a:pt x="1" y="17"/>
                </a:lnTo>
                <a:lnTo>
                  <a:pt x="1" y="15"/>
                </a:lnTo>
                <a:lnTo>
                  <a:pt x="3" y="12"/>
                </a:lnTo>
                <a:lnTo>
                  <a:pt x="4" y="9"/>
                </a:lnTo>
                <a:lnTo>
                  <a:pt x="7" y="8"/>
                </a:lnTo>
                <a:lnTo>
                  <a:pt x="8" y="6"/>
                </a:lnTo>
                <a:lnTo>
                  <a:pt x="11" y="5"/>
                </a:lnTo>
                <a:lnTo>
                  <a:pt x="13" y="3"/>
                </a:lnTo>
                <a:lnTo>
                  <a:pt x="15" y="2"/>
                </a:lnTo>
                <a:lnTo>
                  <a:pt x="18" y="0"/>
                </a:lnTo>
                <a:lnTo>
                  <a:pt x="21" y="0"/>
                </a:lnTo>
                <a:lnTo>
                  <a:pt x="24" y="0"/>
                </a:lnTo>
                <a:lnTo>
                  <a:pt x="27" y="0"/>
                </a:lnTo>
                <a:lnTo>
                  <a:pt x="30" y="0"/>
                </a:lnTo>
                <a:lnTo>
                  <a:pt x="32" y="2"/>
                </a:lnTo>
                <a:lnTo>
                  <a:pt x="34" y="3"/>
                </a:lnTo>
                <a:lnTo>
                  <a:pt x="37" y="5"/>
                </a:lnTo>
                <a:lnTo>
                  <a:pt x="40" y="6"/>
                </a:lnTo>
                <a:lnTo>
                  <a:pt x="41" y="8"/>
                </a:lnTo>
                <a:lnTo>
                  <a:pt x="42" y="9"/>
                </a:lnTo>
                <a:lnTo>
                  <a:pt x="45" y="12"/>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63575" name="Line 90"/>
          <p:cNvSpPr>
            <a:spLocks noChangeShapeType="1"/>
          </p:cNvSpPr>
          <p:nvPr/>
        </p:nvSpPr>
        <p:spPr bwMode="auto">
          <a:xfrm flipH="1">
            <a:off x="7912100" y="2133600"/>
            <a:ext cx="3175" cy="31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76" name="Line 91"/>
          <p:cNvSpPr>
            <a:spLocks noChangeShapeType="1"/>
          </p:cNvSpPr>
          <p:nvPr/>
        </p:nvSpPr>
        <p:spPr bwMode="auto">
          <a:xfrm flipH="1">
            <a:off x="7883525" y="2146300"/>
            <a:ext cx="4763" cy="31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77" name="Line 92"/>
          <p:cNvSpPr>
            <a:spLocks noChangeShapeType="1"/>
          </p:cNvSpPr>
          <p:nvPr/>
        </p:nvSpPr>
        <p:spPr bwMode="auto">
          <a:xfrm flipH="1">
            <a:off x="7859713" y="2160588"/>
            <a:ext cx="4762"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78" name="Line 93"/>
          <p:cNvSpPr>
            <a:spLocks noChangeShapeType="1"/>
          </p:cNvSpPr>
          <p:nvPr/>
        </p:nvSpPr>
        <p:spPr bwMode="auto">
          <a:xfrm flipH="1">
            <a:off x="7832725" y="2173288"/>
            <a:ext cx="4763"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79" name="Line 94"/>
          <p:cNvSpPr>
            <a:spLocks noChangeShapeType="1"/>
          </p:cNvSpPr>
          <p:nvPr/>
        </p:nvSpPr>
        <p:spPr bwMode="auto">
          <a:xfrm flipH="1">
            <a:off x="7807325" y="2185988"/>
            <a:ext cx="4763" cy="31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80" name="Line 95"/>
          <p:cNvSpPr>
            <a:spLocks noChangeShapeType="1"/>
          </p:cNvSpPr>
          <p:nvPr/>
        </p:nvSpPr>
        <p:spPr bwMode="auto">
          <a:xfrm flipH="1">
            <a:off x="7781925" y="2200275"/>
            <a:ext cx="4763"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81" name="Line 96"/>
          <p:cNvSpPr>
            <a:spLocks noChangeShapeType="1"/>
          </p:cNvSpPr>
          <p:nvPr/>
        </p:nvSpPr>
        <p:spPr bwMode="auto">
          <a:xfrm flipH="1">
            <a:off x="7754938" y="2212975"/>
            <a:ext cx="4762"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82" name="Line 97"/>
          <p:cNvSpPr>
            <a:spLocks noChangeShapeType="1"/>
          </p:cNvSpPr>
          <p:nvPr/>
        </p:nvSpPr>
        <p:spPr bwMode="auto">
          <a:xfrm flipH="1">
            <a:off x="7731125" y="2224088"/>
            <a:ext cx="3175" cy="476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83" name="Line 98"/>
          <p:cNvSpPr>
            <a:spLocks noChangeShapeType="1"/>
          </p:cNvSpPr>
          <p:nvPr/>
        </p:nvSpPr>
        <p:spPr bwMode="auto">
          <a:xfrm flipH="1">
            <a:off x="7704138" y="2236788"/>
            <a:ext cx="3175" cy="476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84" name="Line 99"/>
          <p:cNvSpPr>
            <a:spLocks noChangeShapeType="1"/>
          </p:cNvSpPr>
          <p:nvPr/>
        </p:nvSpPr>
        <p:spPr bwMode="auto">
          <a:xfrm flipH="1">
            <a:off x="7678738" y="2249488"/>
            <a:ext cx="4762" cy="476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85" name="Line 100"/>
          <p:cNvSpPr>
            <a:spLocks noChangeShapeType="1"/>
          </p:cNvSpPr>
          <p:nvPr/>
        </p:nvSpPr>
        <p:spPr bwMode="auto">
          <a:xfrm flipH="1">
            <a:off x="7651750" y="2263775"/>
            <a:ext cx="4763" cy="31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86" name="Line 101"/>
          <p:cNvSpPr>
            <a:spLocks noChangeShapeType="1"/>
          </p:cNvSpPr>
          <p:nvPr/>
        </p:nvSpPr>
        <p:spPr bwMode="auto">
          <a:xfrm flipH="1">
            <a:off x="7626350" y="2276475"/>
            <a:ext cx="4763" cy="476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87" name="Line 102"/>
          <p:cNvSpPr>
            <a:spLocks noChangeShapeType="1"/>
          </p:cNvSpPr>
          <p:nvPr/>
        </p:nvSpPr>
        <p:spPr bwMode="auto">
          <a:xfrm flipH="1">
            <a:off x="7600950" y="2289175"/>
            <a:ext cx="4763" cy="476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88" name="Line 103"/>
          <p:cNvSpPr>
            <a:spLocks noChangeShapeType="1"/>
          </p:cNvSpPr>
          <p:nvPr/>
        </p:nvSpPr>
        <p:spPr bwMode="auto">
          <a:xfrm flipH="1">
            <a:off x="7573963" y="2303463"/>
            <a:ext cx="4762" cy="31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89" name="Line 104"/>
          <p:cNvSpPr>
            <a:spLocks noChangeShapeType="1"/>
          </p:cNvSpPr>
          <p:nvPr/>
        </p:nvSpPr>
        <p:spPr bwMode="auto">
          <a:xfrm flipH="1">
            <a:off x="7550150" y="2316163"/>
            <a:ext cx="4763" cy="476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90" name="Line 105"/>
          <p:cNvSpPr>
            <a:spLocks noChangeShapeType="1"/>
          </p:cNvSpPr>
          <p:nvPr/>
        </p:nvSpPr>
        <p:spPr bwMode="auto">
          <a:xfrm flipH="1">
            <a:off x="7523163" y="2328863"/>
            <a:ext cx="3175" cy="476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91" name="Line 106"/>
          <p:cNvSpPr>
            <a:spLocks noChangeShapeType="1"/>
          </p:cNvSpPr>
          <p:nvPr/>
        </p:nvSpPr>
        <p:spPr bwMode="auto">
          <a:xfrm flipH="1">
            <a:off x="7497763" y="2341563"/>
            <a:ext cx="4762" cy="476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92" name="Line 107"/>
          <p:cNvSpPr>
            <a:spLocks noChangeShapeType="1"/>
          </p:cNvSpPr>
          <p:nvPr/>
        </p:nvSpPr>
        <p:spPr bwMode="auto">
          <a:xfrm flipH="1">
            <a:off x="7470775" y="2355850"/>
            <a:ext cx="4763" cy="476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93" name="Line 108"/>
          <p:cNvSpPr>
            <a:spLocks noChangeShapeType="1"/>
          </p:cNvSpPr>
          <p:nvPr/>
        </p:nvSpPr>
        <p:spPr bwMode="auto">
          <a:xfrm flipH="1">
            <a:off x="7445375" y="2368550"/>
            <a:ext cx="4763" cy="476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94" name="Line 109"/>
          <p:cNvSpPr>
            <a:spLocks noChangeShapeType="1"/>
          </p:cNvSpPr>
          <p:nvPr/>
        </p:nvSpPr>
        <p:spPr bwMode="auto">
          <a:xfrm flipH="1">
            <a:off x="7419975" y="2381250"/>
            <a:ext cx="4763" cy="476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95" name="Line 110"/>
          <p:cNvSpPr>
            <a:spLocks noChangeShapeType="1"/>
          </p:cNvSpPr>
          <p:nvPr/>
        </p:nvSpPr>
        <p:spPr bwMode="auto">
          <a:xfrm flipH="1">
            <a:off x="7392988" y="2395538"/>
            <a:ext cx="4762" cy="31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96" name="Line 111"/>
          <p:cNvSpPr>
            <a:spLocks noChangeShapeType="1"/>
          </p:cNvSpPr>
          <p:nvPr/>
        </p:nvSpPr>
        <p:spPr bwMode="auto">
          <a:xfrm flipH="1">
            <a:off x="7369175" y="2408238"/>
            <a:ext cx="4763" cy="476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97" name="Line 112"/>
          <p:cNvSpPr>
            <a:spLocks noChangeShapeType="1"/>
          </p:cNvSpPr>
          <p:nvPr/>
        </p:nvSpPr>
        <p:spPr bwMode="auto">
          <a:xfrm flipH="1">
            <a:off x="7342188" y="2420938"/>
            <a:ext cx="3175" cy="476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98" name="Line 113"/>
          <p:cNvSpPr>
            <a:spLocks noChangeShapeType="1"/>
          </p:cNvSpPr>
          <p:nvPr/>
        </p:nvSpPr>
        <p:spPr bwMode="auto">
          <a:xfrm flipH="1">
            <a:off x="7316788" y="2435225"/>
            <a:ext cx="4762" cy="31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599" name="Line 114"/>
          <p:cNvSpPr>
            <a:spLocks noChangeShapeType="1"/>
          </p:cNvSpPr>
          <p:nvPr/>
        </p:nvSpPr>
        <p:spPr bwMode="auto">
          <a:xfrm flipH="1">
            <a:off x="7289800" y="2447925"/>
            <a:ext cx="4763"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00" name="Line 115"/>
          <p:cNvSpPr>
            <a:spLocks noChangeShapeType="1"/>
          </p:cNvSpPr>
          <p:nvPr/>
        </p:nvSpPr>
        <p:spPr bwMode="auto">
          <a:xfrm flipH="1">
            <a:off x="7264400" y="2460625"/>
            <a:ext cx="4763"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01" name="Line 116"/>
          <p:cNvSpPr>
            <a:spLocks noChangeShapeType="1"/>
          </p:cNvSpPr>
          <p:nvPr/>
        </p:nvSpPr>
        <p:spPr bwMode="auto">
          <a:xfrm flipH="1">
            <a:off x="7240588" y="2473325"/>
            <a:ext cx="3175" cy="31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02" name="Line 117"/>
          <p:cNvSpPr>
            <a:spLocks noChangeShapeType="1"/>
          </p:cNvSpPr>
          <p:nvPr/>
        </p:nvSpPr>
        <p:spPr bwMode="auto">
          <a:xfrm flipH="1">
            <a:off x="7212013" y="2487613"/>
            <a:ext cx="4762"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03" name="Line 118"/>
          <p:cNvSpPr>
            <a:spLocks noChangeShapeType="1"/>
          </p:cNvSpPr>
          <p:nvPr/>
        </p:nvSpPr>
        <p:spPr bwMode="auto">
          <a:xfrm flipH="1">
            <a:off x="7188200" y="2500313"/>
            <a:ext cx="4763"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04" name="Line 119"/>
          <p:cNvSpPr>
            <a:spLocks noChangeShapeType="1"/>
          </p:cNvSpPr>
          <p:nvPr/>
        </p:nvSpPr>
        <p:spPr bwMode="auto">
          <a:xfrm flipH="1">
            <a:off x="7161213" y="2513013"/>
            <a:ext cx="4762" cy="31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05" name="Line 120"/>
          <p:cNvSpPr>
            <a:spLocks noChangeShapeType="1"/>
          </p:cNvSpPr>
          <p:nvPr/>
        </p:nvSpPr>
        <p:spPr bwMode="auto">
          <a:xfrm flipH="1">
            <a:off x="7135813" y="2527300"/>
            <a:ext cx="4762"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06" name="Line 121"/>
          <p:cNvSpPr>
            <a:spLocks noChangeShapeType="1"/>
          </p:cNvSpPr>
          <p:nvPr/>
        </p:nvSpPr>
        <p:spPr bwMode="auto">
          <a:xfrm flipH="1">
            <a:off x="7108825" y="2540000"/>
            <a:ext cx="4763"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07" name="Line 122"/>
          <p:cNvSpPr>
            <a:spLocks noChangeShapeType="1"/>
          </p:cNvSpPr>
          <p:nvPr/>
        </p:nvSpPr>
        <p:spPr bwMode="auto">
          <a:xfrm flipH="1">
            <a:off x="7083425" y="2552700"/>
            <a:ext cx="4763" cy="31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08" name="Line 123"/>
          <p:cNvSpPr>
            <a:spLocks noChangeShapeType="1"/>
          </p:cNvSpPr>
          <p:nvPr/>
        </p:nvSpPr>
        <p:spPr bwMode="auto">
          <a:xfrm flipH="1">
            <a:off x="7059613" y="2565400"/>
            <a:ext cx="3175" cy="31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09" name="Line 124"/>
          <p:cNvSpPr>
            <a:spLocks noChangeShapeType="1"/>
          </p:cNvSpPr>
          <p:nvPr/>
        </p:nvSpPr>
        <p:spPr bwMode="auto">
          <a:xfrm flipH="1">
            <a:off x="7032625" y="2579688"/>
            <a:ext cx="3175"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10" name="Line 125"/>
          <p:cNvSpPr>
            <a:spLocks noChangeShapeType="1"/>
          </p:cNvSpPr>
          <p:nvPr/>
        </p:nvSpPr>
        <p:spPr bwMode="auto">
          <a:xfrm flipH="1">
            <a:off x="7007225" y="2592388"/>
            <a:ext cx="4763"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11" name="Line 126"/>
          <p:cNvSpPr>
            <a:spLocks noChangeShapeType="1"/>
          </p:cNvSpPr>
          <p:nvPr/>
        </p:nvSpPr>
        <p:spPr bwMode="auto">
          <a:xfrm flipH="1">
            <a:off x="6980238" y="2605088"/>
            <a:ext cx="4762" cy="31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12" name="Line 127"/>
          <p:cNvSpPr>
            <a:spLocks noChangeShapeType="1"/>
          </p:cNvSpPr>
          <p:nvPr/>
        </p:nvSpPr>
        <p:spPr bwMode="auto">
          <a:xfrm flipH="1">
            <a:off x="6954838" y="2619375"/>
            <a:ext cx="4762"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13" name="Line 128"/>
          <p:cNvSpPr>
            <a:spLocks noChangeShapeType="1"/>
          </p:cNvSpPr>
          <p:nvPr/>
        </p:nvSpPr>
        <p:spPr bwMode="auto">
          <a:xfrm flipH="1">
            <a:off x="6929438" y="2632075"/>
            <a:ext cx="4762"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14" name="Line 129"/>
          <p:cNvSpPr>
            <a:spLocks noChangeShapeType="1"/>
          </p:cNvSpPr>
          <p:nvPr/>
        </p:nvSpPr>
        <p:spPr bwMode="auto">
          <a:xfrm flipH="1">
            <a:off x="6902450" y="2644775"/>
            <a:ext cx="4763" cy="31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15" name="Line 130"/>
          <p:cNvSpPr>
            <a:spLocks noChangeShapeType="1"/>
          </p:cNvSpPr>
          <p:nvPr/>
        </p:nvSpPr>
        <p:spPr bwMode="auto">
          <a:xfrm flipH="1">
            <a:off x="6878638" y="2659063"/>
            <a:ext cx="4762"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16" name="Line 131"/>
          <p:cNvSpPr>
            <a:spLocks noChangeShapeType="1"/>
          </p:cNvSpPr>
          <p:nvPr/>
        </p:nvSpPr>
        <p:spPr bwMode="auto">
          <a:xfrm flipH="1">
            <a:off x="6851650" y="2671763"/>
            <a:ext cx="3175"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17" name="Line 132"/>
          <p:cNvSpPr>
            <a:spLocks noChangeShapeType="1"/>
          </p:cNvSpPr>
          <p:nvPr/>
        </p:nvSpPr>
        <p:spPr bwMode="auto">
          <a:xfrm flipH="1">
            <a:off x="6826250" y="2682875"/>
            <a:ext cx="4763" cy="31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18" name="Line 133"/>
          <p:cNvSpPr>
            <a:spLocks noChangeShapeType="1"/>
          </p:cNvSpPr>
          <p:nvPr/>
        </p:nvSpPr>
        <p:spPr bwMode="auto">
          <a:xfrm flipH="1">
            <a:off x="6799263" y="2695575"/>
            <a:ext cx="4762" cy="476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19" name="Line 134"/>
          <p:cNvSpPr>
            <a:spLocks noChangeShapeType="1"/>
          </p:cNvSpPr>
          <p:nvPr/>
        </p:nvSpPr>
        <p:spPr bwMode="auto">
          <a:xfrm flipH="1">
            <a:off x="6773863" y="2708275"/>
            <a:ext cx="4762" cy="476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20" name="Line 135"/>
          <p:cNvSpPr>
            <a:spLocks noChangeShapeType="1"/>
          </p:cNvSpPr>
          <p:nvPr/>
        </p:nvSpPr>
        <p:spPr bwMode="auto">
          <a:xfrm flipH="1">
            <a:off x="6750050" y="2722563"/>
            <a:ext cx="3175" cy="31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21" name="Line 136"/>
          <p:cNvSpPr>
            <a:spLocks noChangeShapeType="1"/>
          </p:cNvSpPr>
          <p:nvPr/>
        </p:nvSpPr>
        <p:spPr bwMode="auto">
          <a:xfrm flipH="1">
            <a:off x="6721475" y="2735263"/>
            <a:ext cx="4763" cy="476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22" name="Line 137"/>
          <p:cNvSpPr>
            <a:spLocks noChangeShapeType="1"/>
          </p:cNvSpPr>
          <p:nvPr/>
        </p:nvSpPr>
        <p:spPr bwMode="auto">
          <a:xfrm flipH="1">
            <a:off x="6697663" y="2747963"/>
            <a:ext cx="4762" cy="476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23" name="Line 138"/>
          <p:cNvSpPr>
            <a:spLocks noChangeShapeType="1"/>
          </p:cNvSpPr>
          <p:nvPr/>
        </p:nvSpPr>
        <p:spPr bwMode="auto">
          <a:xfrm flipH="1">
            <a:off x="6670675" y="2760663"/>
            <a:ext cx="4763" cy="476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24" name="Line 139"/>
          <p:cNvSpPr>
            <a:spLocks noChangeShapeType="1"/>
          </p:cNvSpPr>
          <p:nvPr/>
        </p:nvSpPr>
        <p:spPr bwMode="auto">
          <a:xfrm flipH="1">
            <a:off x="6645275" y="2774950"/>
            <a:ext cx="4763" cy="476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25" name="Line 140"/>
          <p:cNvSpPr>
            <a:spLocks noChangeShapeType="1"/>
          </p:cNvSpPr>
          <p:nvPr/>
        </p:nvSpPr>
        <p:spPr bwMode="auto">
          <a:xfrm flipH="1">
            <a:off x="6618288" y="2787650"/>
            <a:ext cx="4762" cy="476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26" name="Line 141"/>
          <p:cNvSpPr>
            <a:spLocks noChangeShapeType="1"/>
          </p:cNvSpPr>
          <p:nvPr/>
        </p:nvSpPr>
        <p:spPr bwMode="auto">
          <a:xfrm flipH="1">
            <a:off x="6592888" y="2800350"/>
            <a:ext cx="4762" cy="476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27" name="Line 142"/>
          <p:cNvSpPr>
            <a:spLocks noChangeShapeType="1"/>
          </p:cNvSpPr>
          <p:nvPr/>
        </p:nvSpPr>
        <p:spPr bwMode="auto">
          <a:xfrm flipH="1">
            <a:off x="6569075" y="2814638"/>
            <a:ext cx="3175" cy="31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28" name="Line 143"/>
          <p:cNvSpPr>
            <a:spLocks noChangeShapeType="1"/>
          </p:cNvSpPr>
          <p:nvPr/>
        </p:nvSpPr>
        <p:spPr bwMode="auto">
          <a:xfrm flipH="1">
            <a:off x="6542088" y="2827338"/>
            <a:ext cx="3175" cy="476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29" name="Line 144"/>
          <p:cNvSpPr>
            <a:spLocks noChangeShapeType="1"/>
          </p:cNvSpPr>
          <p:nvPr/>
        </p:nvSpPr>
        <p:spPr bwMode="auto">
          <a:xfrm flipH="1">
            <a:off x="6516688" y="2840038"/>
            <a:ext cx="4762" cy="476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30" name="Line 145"/>
          <p:cNvSpPr>
            <a:spLocks noChangeShapeType="1"/>
          </p:cNvSpPr>
          <p:nvPr/>
        </p:nvSpPr>
        <p:spPr bwMode="auto">
          <a:xfrm flipH="1">
            <a:off x="6489700" y="2854325"/>
            <a:ext cx="4763" cy="31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31" name="Line 146"/>
          <p:cNvSpPr>
            <a:spLocks noChangeShapeType="1"/>
          </p:cNvSpPr>
          <p:nvPr/>
        </p:nvSpPr>
        <p:spPr bwMode="auto">
          <a:xfrm flipH="1">
            <a:off x="6464300" y="2867025"/>
            <a:ext cx="4763" cy="476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32" name="Line 147"/>
          <p:cNvSpPr>
            <a:spLocks noChangeShapeType="1"/>
          </p:cNvSpPr>
          <p:nvPr/>
        </p:nvSpPr>
        <p:spPr bwMode="auto">
          <a:xfrm flipH="1">
            <a:off x="6437313" y="2879725"/>
            <a:ext cx="4762" cy="476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33" name="Line 148"/>
          <p:cNvSpPr>
            <a:spLocks noChangeShapeType="1"/>
          </p:cNvSpPr>
          <p:nvPr/>
        </p:nvSpPr>
        <p:spPr bwMode="auto">
          <a:xfrm flipH="1">
            <a:off x="6411913" y="2892425"/>
            <a:ext cx="4762" cy="476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34" name="Line 149"/>
          <p:cNvSpPr>
            <a:spLocks noChangeShapeType="1"/>
          </p:cNvSpPr>
          <p:nvPr/>
        </p:nvSpPr>
        <p:spPr bwMode="auto">
          <a:xfrm flipH="1">
            <a:off x="6388100" y="2906713"/>
            <a:ext cx="4763" cy="31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35" name="Line 150"/>
          <p:cNvSpPr>
            <a:spLocks noChangeShapeType="1"/>
          </p:cNvSpPr>
          <p:nvPr/>
        </p:nvSpPr>
        <p:spPr bwMode="auto">
          <a:xfrm flipH="1">
            <a:off x="6361113" y="2919413"/>
            <a:ext cx="3175"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36" name="Line 151"/>
          <p:cNvSpPr>
            <a:spLocks noChangeShapeType="1"/>
          </p:cNvSpPr>
          <p:nvPr/>
        </p:nvSpPr>
        <p:spPr bwMode="auto">
          <a:xfrm flipH="1">
            <a:off x="6335713" y="2932113"/>
            <a:ext cx="4762" cy="31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37" name="Line 152"/>
          <p:cNvSpPr>
            <a:spLocks noChangeShapeType="1"/>
          </p:cNvSpPr>
          <p:nvPr/>
        </p:nvSpPr>
        <p:spPr bwMode="auto">
          <a:xfrm flipH="1">
            <a:off x="6308725" y="2946400"/>
            <a:ext cx="4763"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38" name="Line 153"/>
          <p:cNvSpPr>
            <a:spLocks noChangeShapeType="1"/>
          </p:cNvSpPr>
          <p:nvPr/>
        </p:nvSpPr>
        <p:spPr bwMode="auto">
          <a:xfrm flipH="1">
            <a:off x="6283325" y="2959100"/>
            <a:ext cx="4763"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39" name="Line 154"/>
          <p:cNvSpPr>
            <a:spLocks noChangeShapeType="1"/>
          </p:cNvSpPr>
          <p:nvPr/>
        </p:nvSpPr>
        <p:spPr bwMode="auto">
          <a:xfrm flipH="1">
            <a:off x="6259513" y="2971800"/>
            <a:ext cx="3175" cy="31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40" name="Freeform 155"/>
          <p:cNvSpPr>
            <a:spLocks/>
          </p:cNvSpPr>
          <p:nvPr/>
        </p:nvSpPr>
        <p:spPr bwMode="auto">
          <a:xfrm>
            <a:off x="6181725" y="2935288"/>
            <a:ext cx="77788" cy="115887"/>
          </a:xfrm>
          <a:custGeom>
            <a:avLst/>
            <a:gdLst>
              <a:gd name="T0" fmla="*/ 2147483646 w 49"/>
              <a:gd name="T1" fmla="*/ 2147483646 h 53"/>
              <a:gd name="T2" fmla="*/ 2147483646 w 49"/>
              <a:gd name="T3" fmla="*/ 2147483646 h 53"/>
              <a:gd name="T4" fmla="*/ 2147483646 w 49"/>
              <a:gd name="T5" fmla="*/ 2147483646 h 53"/>
              <a:gd name="T6" fmla="*/ 2147483646 w 49"/>
              <a:gd name="T7" fmla="*/ 2147483646 h 53"/>
              <a:gd name="T8" fmla="*/ 2147483646 w 49"/>
              <a:gd name="T9" fmla="*/ 2147483646 h 53"/>
              <a:gd name="T10" fmla="*/ 2147483646 w 49"/>
              <a:gd name="T11" fmla="*/ 2147483646 h 53"/>
              <a:gd name="T12" fmla="*/ 2147483646 w 49"/>
              <a:gd name="T13" fmla="*/ 2147483646 h 53"/>
              <a:gd name="T14" fmla="*/ 2147483646 w 49"/>
              <a:gd name="T15" fmla="*/ 2147483646 h 53"/>
              <a:gd name="T16" fmla="*/ 2147483646 w 49"/>
              <a:gd name="T17" fmla="*/ 2147483646 h 53"/>
              <a:gd name="T18" fmla="*/ 2147483646 w 49"/>
              <a:gd name="T19" fmla="*/ 2147483646 h 53"/>
              <a:gd name="T20" fmla="*/ 2147483646 w 49"/>
              <a:gd name="T21" fmla="*/ 2147483646 h 53"/>
              <a:gd name="T22" fmla="*/ 2147483646 w 49"/>
              <a:gd name="T23" fmla="*/ 2147483646 h 53"/>
              <a:gd name="T24" fmla="*/ 2147483646 w 49"/>
              <a:gd name="T25" fmla="*/ 2147483646 h 53"/>
              <a:gd name="T26" fmla="*/ 2147483646 w 49"/>
              <a:gd name="T27" fmla="*/ 2147483646 h 53"/>
              <a:gd name="T28" fmla="*/ 2147483646 w 49"/>
              <a:gd name="T29" fmla="*/ 2147483646 h 53"/>
              <a:gd name="T30" fmla="*/ 2147483646 w 49"/>
              <a:gd name="T31" fmla="*/ 2147483646 h 53"/>
              <a:gd name="T32" fmla="*/ 2147483646 w 49"/>
              <a:gd name="T33" fmla="*/ 2147483646 h 53"/>
              <a:gd name="T34" fmla="*/ 2147483646 w 49"/>
              <a:gd name="T35" fmla="*/ 2147483646 h 53"/>
              <a:gd name="T36" fmla="*/ 2147483646 w 49"/>
              <a:gd name="T37" fmla="*/ 2147483646 h 53"/>
              <a:gd name="T38" fmla="*/ 2147483646 w 49"/>
              <a:gd name="T39" fmla="*/ 2147483646 h 53"/>
              <a:gd name="T40" fmla="*/ 2147483646 w 49"/>
              <a:gd name="T41" fmla="*/ 2147483646 h 53"/>
              <a:gd name="T42" fmla="*/ 2147483646 w 49"/>
              <a:gd name="T43" fmla="*/ 2147483646 h 53"/>
              <a:gd name="T44" fmla="*/ 2147483646 w 49"/>
              <a:gd name="T45" fmla="*/ 2147483646 h 53"/>
              <a:gd name="T46" fmla="*/ 2147483646 w 49"/>
              <a:gd name="T47" fmla="*/ 2147483646 h 53"/>
              <a:gd name="T48" fmla="*/ 2147483646 w 49"/>
              <a:gd name="T49" fmla="*/ 2147483646 h 53"/>
              <a:gd name="T50" fmla="*/ 2147483646 w 49"/>
              <a:gd name="T51" fmla="*/ 2147483646 h 53"/>
              <a:gd name="T52" fmla="*/ 2147483646 w 49"/>
              <a:gd name="T53" fmla="*/ 2147483646 h 53"/>
              <a:gd name="T54" fmla="*/ 2147483646 w 49"/>
              <a:gd name="T55" fmla="*/ 2147483646 h 53"/>
              <a:gd name="T56" fmla="*/ 2147483646 w 49"/>
              <a:gd name="T57" fmla="*/ 2147483646 h 53"/>
              <a:gd name="T58" fmla="*/ 0 w 49"/>
              <a:gd name="T59" fmla="*/ 2147483646 h 53"/>
              <a:gd name="T60" fmla="*/ 0 w 49"/>
              <a:gd name="T61" fmla="*/ 2147483646 h 53"/>
              <a:gd name="T62" fmla="*/ 0 w 49"/>
              <a:gd name="T63" fmla="*/ 2147483646 h 53"/>
              <a:gd name="T64" fmla="*/ 0 w 49"/>
              <a:gd name="T65" fmla="*/ 2147483646 h 53"/>
              <a:gd name="T66" fmla="*/ 0 w 49"/>
              <a:gd name="T67" fmla="*/ 2147483646 h 53"/>
              <a:gd name="T68" fmla="*/ 2147483646 w 49"/>
              <a:gd name="T69" fmla="*/ 2147483646 h 53"/>
              <a:gd name="T70" fmla="*/ 2147483646 w 49"/>
              <a:gd name="T71" fmla="*/ 2147483646 h 53"/>
              <a:gd name="T72" fmla="*/ 2147483646 w 49"/>
              <a:gd name="T73" fmla="*/ 2147483646 h 53"/>
              <a:gd name="T74" fmla="*/ 2147483646 w 49"/>
              <a:gd name="T75" fmla="*/ 2147483646 h 53"/>
              <a:gd name="T76" fmla="*/ 2147483646 w 49"/>
              <a:gd name="T77" fmla="*/ 2147483646 h 53"/>
              <a:gd name="T78" fmla="*/ 2147483646 w 49"/>
              <a:gd name="T79" fmla="*/ 2147483646 h 53"/>
              <a:gd name="T80" fmla="*/ 2147483646 w 49"/>
              <a:gd name="T81" fmla="*/ 2147483646 h 53"/>
              <a:gd name="T82" fmla="*/ 2147483646 w 49"/>
              <a:gd name="T83" fmla="*/ 2147483646 h 53"/>
              <a:gd name="T84" fmla="*/ 2147483646 w 49"/>
              <a:gd name="T85" fmla="*/ 2147483646 h 53"/>
              <a:gd name="T86" fmla="*/ 2147483646 w 49"/>
              <a:gd name="T87" fmla="*/ 2147483646 h 53"/>
              <a:gd name="T88" fmla="*/ 2147483646 w 49"/>
              <a:gd name="T89" fmla="*/ 2147483646 h 53"/>
              <a:gd name="T90" fmla="*/ 2147483646 w 49"/>
              <a:gd name="T91" fmla="*/ 0 h 53"/>
              <a:gd name="T92" fmla="*/ 2147483646 w 49"/>
              <a:gd name="T93" fmla="*/ 2147483646 h 53"/>
              <a:gd name="T94" fmla="*/ 2147483646 w 49"/>
              <a:gd name="T95" fmla="*/ 2147483646 h 53"/>
              <a:gd name="T96" fmla="*/ 2147483646 w 49"/>
              <a:gd name="T97" fmla="*/ 2147483646 h 53"/>
              <a:gd name="T98" fmla="*/ 2147483646 w 49"/>
              <a:gd name="T99" fmla="*/ 2147483646 h 53"/>
              <a:gd name="T100" fmla="*/ 2147483646 w 49"/>
              <a:gd name="T101" fmla="*/ 2147483646 h 53"/>
              <a:gd name="T102" fmla="*/ 2147483646 w 49"/>
              <a:gd name="T103" fmla="*/ 2147483646 h 53"/>
              <a:gd name="T104" fmla="*/ 2147483646 w 49"/>
              <a:gd name="T105" fmla="*/ 2147483646 h 53"/>
              <a:gd name="T106" fmla="*/ 2147483646 w 49"/>
              <a:gd name="T107" fmla="*/ 2147483646 h 53"/>
              <a:gd name="T108" fmla="*/ 2147483646 w 49"/>
              <a:gd name="T109" fmla="*/ 2147483646 h 53"/>
              <a:gd name="T110" fmla="*/ 2147483646 w 49"/>
              <a:gd name="T111" fmla="*/ 2147483646 h 53"/>
              <a:gd name="T112" fmla="*/ 2147483646 w 49"/>
              <a:gd name="T113" fmla="*/ 2147483646 h 5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9"/>
              <a:gd name="T172" fmla="*/ 0 h 53"/>
              <a:gd name="T173" fmla="*/ 49 w 49"/>
              <a:gd name="T174" fmla="*/ 53 h 5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9" h="53">
                <a:moveTo>
                  <a:pt x="47" y="18"/>
                </a:moveTo>
                <a:lnTo>
                  <a:pt x="49" y="21"/>
                </a:lnTo>
                <a:lnTo>
                  <a:pt x="49" y="24"/>
                </a:lnTo>
                <a:lnTo>
                  <a:pt x="49" y="27"/>
                </a:lnTo>
                <a:lnTo>
                  <a:pt x="49" y="30"/>
                </a:lnTo>
                <a:lnTo>
                  <a:pt x="49" y="32"/>
                </a:lnTo>
                <a:lnTo>
                  <a:pt x="47" y="35"/>
                </a:lnTo>
                <a:lnTo>
                  <a:pt x="46" y="38"/>
                </a:lnTo>
                <a:lnTo>
                  <a:pt x="44" y="41"/>
                </a:lnTo>
                <a:lnTo>
                  <a:pt x="43" y="42"/>
                </a:lnTo>
                <a:lnTo>
                  <a:pt x="41" y="45"/>
                </a:lnTo>
                <a:lnTo>
                  <a:pt x="40" y="47"/>
                </a:lnTo>
                <a:lnTo>
                  <a:pt x="37" y="48"/>
                </a:lnTo>
                <a:lnTo>
                  <a:pt x="34" y="50"/>
                </a:lnTo>
                <a:lnTo>
                  <a:pt x="33" y="51"/>
                </a:lnTo>
                <a:lnTo>
                  <a:pt x="30" y="51"/>
                </a:lnTo>
                <a:lnTo>
                  <a:pt x="27" y="53"/>
                </a:lnTo>
                <a:lnTo>
                  <a:pt x="24" y="53"/>
                </a:lnTo>
                <a:lnTo>
                  <a:pt x="21" y="53"/>
                </a:lnTo>
                <a:lnTo>
                  <a:pt x="19" y="51"/>
                </a:lnTo>
                <a:lnTo>
                  <a:pt x="16" y="51"/>
                </a:lnTo>
                <a:lnTo>
                  <a:pt x="13" y="50"/>
                </a:lnTo>
                <a:lnTo>
                  <a:pt x="11" y="48"/>
                </a:lnTo>
                <a:lnTo>
                  <a:pt x="9" y="47"/>
                </a:lnTo>
                <a:lnTo>
                  <a:pt x="7" y="45"/>
                </a:lnTo>
                <a:lnTo>
                  <a:pt x="4" y="42"/>
                </a:lnTo>
                <a:lnTo>
                  <a:pt x="3" y="41"/>
                </a:lnTo>
                <a:lnTo>
                  <a:pt x="2" y="38"/>
                </a:lnTo>
                <a:lnTo>
                  <a:pt x="2" y="35"/>
                </a:lnTo>
                <a:lnTo>
                  <a:pt x="0" y="32"/>
                </a:lnTo>
                <a:lnTo>
                  <a:pt x="0" y="30"/>
                </a:lnTo>
                <a:lnTo>
                  <a:pt x="0" y="27"/>
                </a:lnTo>
                <a:lnTo>
                  <a:pt x="0" y="24"/>
                </a:lnTo>
                <a:lnTo>
                  <a:pt x="0" y="21"/>
                </a:lnTo>
                <a:lnTo>
                  <a:pt x="2" y="18"/>
                </a:lnTo>
                <a:lnTo>
                  <a:pt x="2" y="15"/>
                </a:lnTo>
                <a:lnTo>
                  <a:pt x="3" y="12"/>
                </a:lnTo>
                <a:lnTo>
                  <a:pt x="4" y="11"/>
                </a:lnTo>
                <a:lnTo>
                  <a:pt x="7" y="8"/>
                </a:lnTo>
                <a:lnTo>
                  <a:pt x="9" y="6"/>
                </a:lnTo>
                <a:lnTo>
                  <a:pt x="11" y="5"/>
                </a:lnTo>
                <a:lnTo>
                  <a:pt x="13" y="3"/>
                </a:lnTo>
                <a:lnTo>
                  <a:pt x="16" y="2"/>
                </a:lnTo>
                <a:lnTo>
                  <a:pt x="19" y="2"/>
                </a:lnTo>
                <a:lnTo>
                  <a:pt x="21" y="2"/>
                </a:lnTo>
                <a:lnTo>
                  <a:pt x="24" y="0"/>
                </a:lnTo>
                <a:lnTo>
                  <a:pt x="27" y="2"/>
                </a:lnTo>
                <a:lnTo>
                  <a:pt x="30" y="2"/>
                </a:lnTo>
                <a:lnTo>
                  <a:pt x="33" y="2"/>
                </a:lnTo>
                <a:lnTo>
                  <a:pt x="34" y="3"/>
                </a:lnTo>
                <a:lnTo>
                  <a:pt x="37" y="5"/>
                </a:lnTo>
                <a:lnTo>
                  <a:pt x="40" y="6"/>
                </a:lnTo>
                <a:lnTo>
                  <a:pt x="41" y="8"/>
                </a:lnTo>
                <a:lnTo>
                  <a:pt x="43" y="11"/>
                </a:lnTo>
                <a:lnTo>
                  <a:pt x="44" y="12"/>
                </a:lnTo>
                <a:lnTo>
                  <a:pt x="46" y="15"/>
                </a:lnTo>
                <a:lnTo>
                  <a:pt x="47" y="18"/>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63641" name="Rectangle 156"/>
          <p:cNvSpPr>
            <a:spLocks noChangeArrowheads="1"/>
          </p:cNvSpPr>
          <p:nvPr/>
        </p:nvSpPr>
        <p:spPr bwMode="auto">
          <a:xfrm>
            <a:off x="7651750" y="2057400"/>
            <a:ext cx="6826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0000"/>
                </a:solidFill>
                <a:latin typeface="Arial Narrow" panose="020B0606020202030204" pitchFamily="34" charset="0"/>
              </a:rPr>
              <a:t>by Creator</a:t>
            </a:r>
            <a:endParaRPr lang="en-US" altLang="en-US" sz="1400">
              <a:latin typeface="Arial Narrow" panose="020B0606020202030204" pitchFamily="34" charset="0"/>
            </a:endParaRPr>
          </a:p>
        </p:txBody>
      </p:sp>
      <p:sp>
        <p:nvSpPr>
          <p:cNvPr id="63642" name="Line 157"/>
          <p:cNvSpPr>
            <a:spLocks noChangeShapeType="1"/>
          </p:cNvSpPr>
          <p:nvPr/>
        </p:nvSpPr>
        <p:spPr bwMode="auto">
          <a:xfrm>
            <a:off x="2828925" y="3116263"/>
            <a:ext cx="168275" cy="31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43" name="Freeform 158"/>
          <p:cNvSpPr>
            <a:spLocks/>
          </p:cNvSpPr>
          <p:nvPr/>
        </p:nvSpPr>
        <p:spPr bwMode="auto">
          <a:xfrm>
            <a:off x="2987675" y="3070225"/>
            <a:ext cx="95250" cy="90488"/>
          </a:xfrm>
          <a:custGeom>
            <a:avLst/>
            <a:gdLst>
              <a:gd name="T0" fmla="*/ 0 w 60"/>
              <a:gd name="T1" fmla="*/ 2147483646 h 41"/>
              <a:gd name="T2" fmla="*/ 2147483646 w 60"/>
              <a:gd name="T3" fmla="*/ 2147483646 h 41"/>
              <a:gd name="T4" fmla="*/ 0 w 60"/>
              <a:gd name="T5" fmla="*/ 0 h 41"/>
              <a:gd name="T6" fmla="*/ 0 w 60"/>
              <a:gd name="T7" fmla="*/ 2147483646 h 41"/>
              <a:gd name="T8" fmla="*/ 0 60000 65536"/>
              <a:gd name="T9" fmla="*/ 0 60000 65536"/>
              <a:gd name="T10" fmla="*/ 0 60000 65536"/>
              <a:gd name="T11" fmla="*/ 0 60000 65536"/>
              <a:gd name="T12" fmla="*/ 0 w 60"/>
              <a:gd name="T13" fmla="*/ 0 h 41"/>
              <a:gd name="T14" fmla="*/ 60 w 60"/>
              <a:gd name="T15" fmla="*/ 41 h 41"/>
            </a:gdLst>
            <a:ahLst/>
            <a:cxnLst>
              <a:cxn ang="T8">
                <a:pos x="T0" y="T1"/>
              </a:cxn>
              <a:cxn ang="T9">
                <a:pos x="T2" y="T3"/>
              </a:cxn>
              <a:cxn ang="T10">
                <a:pos x="T4" y="T5"/>
              </a:cxn>
              <a:cxn ang="T11">
                <a:pos x="T6" y="T7"/>
              </a:cxn>
            </a:cxnLst>
            <a:rect l="T12" t="T13" r="T14" b="T15"/>
            <a:pathLst>
              <a:path w="60" h="41">
                <a:moveTo>
                  <a:pt x="0" y="41"/>
                </a:moveTo>
                <a:lnTo>
                  <a:pt x="60" y="21"/>
                </a:lnTo>
                <a:lnTo>
                  <a:pt x="0" y="0"/>
                </a:ln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63644" name="Line 159"/>
          <p:cNvSpPr>
            <a:spLocks noChangeShapeType="1"/>
          </p:cNvSpPr>
          <p:nvPr/>
        </p:nvSpPr>
        <p:spPr bwMode="auto">
          <a:xfrm>
            <a:off x="6605588" y="3613150"/>
            <a:ext cx="166687"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45" name="Freeform 160"/>
          <p:cNvSpPr>
            <a:spLocks/>
          </p:cNvSpPr>
          <p:nvPr/>
        </p:nvSpPr>
        <p:spPr bwMode="auto">
          <a:xfrm>
            <a:off x="6757988" y="3536950"/>
            <a:ext cx="95250" cy="92075"/>
          </a:xfrm>
          <a:custGeom>
            <a:avLst/>
            <a:gdLst>
              <a:gd name="T0" fmla="*/ 0 w 60"/>
              <a:gd name="T1" fmla="*/ 2147483646 h 42"/>
              <a:gd name="T2" fmla="*/ 2147483646 w 60"/>
              <a:gd name="T3" fmla="*/ 2147483646 h 42"/>
              <a:gd name="T4" fmla="*/ 0 w 60"/>
              <a:gd name="T5" fmla="*/ 0 h 42"/>
              <a:gd name="T6" fmla="*/ 0 w 60"/>
              <a:gd name="T7" fmla="*/ 2147483646 h 42"/>
              <a:gd name="T8" fmla="*/ 0 60000 65536"/>
              <a:gd name="T9" fmla="*/ 0 60000 65536"/>
              <a:gd name="T10" fmla="*/ 0 60000 65536"/>
              <a:gd name="T11" fmla="*/ 0 60000 65536"/>
              <a:gd name="T12" fmla="*/ 0 w 60"/>
              <a:gd name="T13" fmla="*/ 0 h 42"/>
              <a:gd name="T14" fmla="*/ 60 w 60"/>
              <a:gd name="T15" fmla="*/ 42 h 42"/>
            </a:gdLst>
            <a:ahLst/>
            <a:cxnLst>
              <a:cxn ang="T8">
                <a:pos x="T0" y="T1"/>
              </a:cxn>
              <a:cxn ang="T9">
                <a:pos x="T2" y="T3"/>
              </a:cxn>
              <a:cxn ang="T10">
                <a:pos x="T4" y="T5"/>
              </a:cxn>
              <a:cxn ang="T11">
                <a:pos x="T6" y="T7"/>
              </a:cxn>
            </a:cxnLst>
            <a:rect l="T12" t="T13" r="T14" b="T15"/>
            <a:pathLst>
              <a:path w="60" h="42">
                <a:moveTo>
                  <a:pt x="0" y="42"/>
                </a:moveTo>
                <a:lnTo>
                  <a:pt x="60" y="21"/>
                </a:lnTo>
                <a:lnTo>
                  <a:pt x="0" y="0"/>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63646" name="Line 161"/>
          <p:cNvSpPr>
            <a:spLocks noChangeShapeType="1"/>
          </p:cNvSpPr>
          <p:nvPr/>
        </p:nvSpPr>
        <p:spPr bwMode="auto">
          <a:xfrm>
            <a:off x="6559550" y="3240088"/>
            <a:ext cx="166688"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47" name="Freeform 162"/>
          <p:cNvSpPr>
            <a:spLocks/>
          </p:cNvSpPr>
          <p:nvPr/>
        </p:nvSpPr>
        <p:spPr bwMode="auto">
          <a:xfrm>
            <a:off x="6718300" y="3194050"/>
            <a:ext cx="93663" cy="92075"/>
          </a:xfrm>
          <a:custGeom>
            <a:avLst/>
            <a:gdLst>
              <a:gd name="T0" fmla="*/ 0 w 59"/>
              <a:gd name="T1" fmla="*/ 2147483646 h 42"/>
              <a:gd name="T2" fmla="*/ 2147483646 w 59"/>
              <a:gd name="T3" fmla="*/ 2147483646 h 42"/>
              <a:gd name="T4" fmla="*/ 0 w 59"/>
              <a:gd name="T5" fmla="*/ 0 h 42"/>
              <a:gd name="T6" fmla="*/ 0 w 59"/>
              <a:gd name="T7" fmla="*/ 2147483646 h 42"/>
              <a:gd name="T8" fmla="*/ 0 60000 65536"/>
              <a:gd name="T9" fmla="*/ 0 60000 65536"/>
              <a:gd name="T10" fmla="*/ 0 60000 65536"/>
              <a:gd name="T11" fmla="*/ 0 60000 65536"/>
              <a:gd name="T12" fmla="*/ 0 w 59"/>
              <a:gd name="T13" fmla="*/ 0 h 42"/>
              <a:gd name="T14" fmla="*/ 59 w 59"/>
              <a:gd name="T15" fmla="*/ 42 h 42"/>
            </a:gdLst>
            <a:ahLst/>
            <a:cxnLst>
              <a:cxn ang="T8">
                <a:pos x="T0" y="T1"/>
              </a:cxn>
              <a:cxn ang="T9">
                <a:pos x="T2" y="T3"/>
              </a:cxn>
              <a:cxn ang="T10">
                <a:pos x="T4" y="T5"/>
              </a:cxn>
              <a:cxn ang="T11">
                <a:pos x="T6" y="T7"/>
              </a:cxn>
            </a:cxnLst>
            <a:rect l="T12" t="T13" r="T14" b="T15"/>
            <a:pathLst>
              <a:path w="59" h="42">
                <a:moveTo>
                  <a:pt x="0" y="42"/>
                </a:moveTo>
                <a:lnTo>
                  <a:pt x="59" y="21"/>
                </a:lnTo>
                <a:lnTo>
                  <a:pt x="0" y="0"/>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63648" name="Line 163"/>
          <p:cNvSpPr>
            <a:spLocks noChangeShapeType="1"/>
          </p:cNvSpPr>
          <p:nvPr/>
        </p:nvSpPr>
        <p:spPr bwMode="auto">
          <a:xfrm>
            <a:off x="3505200" y="3886200"/>
            <a:ext cx="1588" cy="2444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49" name="Freeform 164"/>
          <p:cNvSpPr>
            <a:spLocks/>
          </p:cNvSpPr>
          <p:nvPr/>
        </p:nvSpPr>
        <p:spPr bwMode="auto">
          <a:xfrm>
            <a:off x="3473450" y="4119563"/>
            <a:ext cx="63500" cy="138112"/>
          </a:xfrm>
          <a:custGeom>
            <a:avLst/>
            <a:gdLst>
              <a:gd name="T0" fmla="*/ 0 w 40"/>
              <a:gd name="T1" fmla="*/ 0 h 63"/>
              <a:gd name="T2" fmla="*/ 2147483646 w 40"/>
              <a:gd name="T3" fmla="*/ 2147483646 h 63"/>
              <a:gd name="T4" fmla="*/ 2147483646 w 40"/>
              <a:gd name="T5" fmla="*/ 0 h 63"/>
              <a:gd name="T6" fmla="*/ 0 w 40"/>
              <a:gd name="T7" fmla="*/ 0 h 63"/>
              <a:gd name="T8" fmla="*/ 0 60000 65536"/>
              <a:gd name="T9" fmla="*/ 0 60000 65536"/>
              <a:gd name="T10" fmla="*/ 0 60000 65536"/>
              <a:gd name="T11" fmla="*/ 0 60000 65536"/>
              <a:gd name="T12" fmla="*/ 0 w 40"/>
              <a:gd name="T13" fmla="*/ 0 h 63"/>
              <a:gd name="T14" fmla="*/ 40 w 40"/>
              <a:gd name="T15" fmla="*/ 63 h 63"/>
            </a:gdLst>
            <a:ahLst/>
            <a:cxnLst>
              <a:cxn ang="T8">
                <a:pos x="T0" y="T1"/>
              </a:cxn>
              <a:cxn ang="T9">
                <a:pos x="T2" y="T3"/>
              </a:cxn>
              <a:cxn ang="T10">
                <a:pos x="T4" y="T5"/>
              </a:cxn>
              <a:cxn ang="T11">
                <a:pos x="T6" y="T7"/>
              </a:cxn>
            </a:cxnLst>
            <a:rect l="T12" t="T13" r="T14" b="T15"/>
            <a:pathLst>
              <a:path w="40" h="63">
                <a:moveTo>
                  <a:pt x="0" y="0"/>
                </a:moveTo>
                <a:lnTo>
                  <a:pt x="20" y="63"/>
                </a:lnTo>
                <a:lnTo>
                  <a:pt x="4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63650" name="Rectangle 165"/>
          <p:cNvSpPr>
            <a:spLocks noChangeArrowheads="1"/>
          </p:cNvSpPr>
          <p:nvPr/>
        </p:nvSpPr>
        <p:spPr bwMode="auto">
          <a:xfrm>
            <a:off x="1524000" y="3886200"/>
            <a:ext cx="18161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0000"/>
                </a:solidFill>
                <a:latin typeface="Arial Narrow" panose="020B0606020202030204" pitchFamily="34" charset="0"/>
              </a:rPr>
              <a:t>2: spec := specification(upc)</a:t>
            </a:r>
            <a:endParaRPr lang="en-US" altLang="en-US" sz="1400">
              <a:latin typeface="Arial Narrow" panose="020B0606020202030204" pitchFamily="34" charset="0"/>
            </a:endParaRPr>
          </a:p>
        </p:txBody>
      </p:sp>
      <p:sp>
        <p:nvSpPr>
          <p:cNvPr id="63651" name="Rectangle 166"/>
          <p:cNvSpPr>
            <a:spLocks noChangeArrowheads="1"/>
          </p:cNvSpPr>
          <p:nvPr/>
        </p:nvSpPr>
        <p:spPr bwMode="auto">
          <a:xfrm>
            <a:off x="3038475" y="4724400"/>
            <a:ext cx="1185863" cy="446088"/>
          </a:xfrm>
          <a:prstGeom prst="rect">
            <a:avLst/>
          </a:prstGeom>
          <a:solidFill>
            <a:srgbClr val="FFFFFF"/>
          </a:solidFill>
          <a:ln w="635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63652" name="Rectangle 167"/>
          <p:cNvSpPr>
            <a:spLocks noChangeArrowheads="1"/>
          </p:cNvSpPr>
          <p:nvPr/>
        </p:nvSpPr>
        <p:spPr bwMode="auto">
          <a:xfrm>
            <a:off x="3349625" y="4757738"/>
            <a:ext cx="560388"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300" u="sng">
                <a:solidFill>
                  <a:srgbClr val="000000"/>
                </a:solidFill>
                <a:latin typeface="Helvetica" panose="020B0604020202020204" pitchFamily="34" charset="0"/>
              </a:rPr>
              <a:t>:Product</a:t>
            </a:r>
            <a:endParaRPr lang="en-US" altLang="en-US"/>
          </a:p>
        </p:txBody>
      </p:sp>
      <p:sp>
        <p:nvSpPr>
          <p:cNvPr id="63653" name="Rectangle 168"/>
          <p:cNvSpPr>
            <a:spLocks noChangeArrowheads="1"/>
          </p:cNvSpPr>
          <p:nvPr/>
        </p:nvSpPr>
        <p:spPr bwMode="auto">
          <a:xfrm>
            <a:off x="3371850" y="4946650"/>
            <a:ext cx="512763"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300" u="sng">
                <a:solidFill>
                  <a:srgbClr val="000000"/>
                </a:solidFill>
                <a:latin typeface="Helvetica" panose="020B0604020202020204" pitchFamily="34" charset="0"/>
              </a:rPr>
              <a:t>Catalog</a:t>
            </a:r>
            <a:endParaRPr lang="en-US" altLang="en-US"/>
          </a:p>
        </p:txBody>
      </p:sp>
      <p:sp>
        <p:nvSpPr>
          <p:cNvPr id="63654" name="Line 169"/>
          <p:cNvSpPr>
            <a:spLocks noChangeShapeType="1"/>
          </p:cNvSpPr>
          <p:nvPr/>
        </p:nvSpPr>
        <p:spPr bwMode="auto">
          <a:xfrm flipV="1">
            <a:off x="2401888" y="4943475"/>
            <a:ext cx="3175" cy="476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55" name="Line 170"/>
          <p:cNvSpPr>
            <a:spLocks noChangeShapeType="1"/>
          </p:cNvSpPr>
          <p:nvPr/>
        </p:nvSpPr>
        <p:spPr bwMode="auto">
          <a:xfrm flipV="1">
            <a:off x="2417763" y="4919663"/>
            <a:ext cx="3175" cy="476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56" name="Line 171"/>
          <p:cNvSpPr>
            <a:spLocks noChangeShapeType="1"/>
          </p:cNvSpPr>
          <p:nvPr/>
        </p:nvSpPr>
        <p:spPr bwMode="auto">
          <a:xfrm flipV="1">
            <a:off x="2433638" y="4895850"/>
            <a:ext cx="3175" cy="476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57" name="Line 172"/>
          <p:cNvSpPr>
            <a:spLocks noChangeShapeType="1"/>
          </p:cNvSpPr>
          <p:nvPr/>
        </p:nvSpPr>
        <p:spPr bwMode="auto">
          <a:xfrm flipV="1">
            <a:off x="2449513" y="4872038"/>
            <a:ext cx="3175" cy="476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58" name="Line 173"/>
          <p:cNvSpPr>
            <a:spLocks noChangeShapeType="1"/>
          </p:cNvSpPr>
          <p:nvPr/>
        </p:nvSpPr>
        <p:spPr bwMode="auto">
          <a:xfrm flipV="1">
            <a:off x="2465388" y="4848225"/>
            <a:ext cx="3175" cy="476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59" name="Line 174"/>
          <p:cNvSpPr>
            <a:spLocks noChangeShapeType="1"/>
          </p:cNvSpPr>
          <p:nvPr/>
        </p:nvSpPr>
        <p:spPr bwMode="auto">
          <a:xfrm flipV="1">
            <a:off x="2481263" y="4824413"/>
            <a:ext cx="3175" cy="476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60" name="Line 175"/>
          <p:cNvSpPr>
            <a:spLocks noChangeShapeType="1"/>
          </p:cNvSpPr>
          <p:nvPr/>
        </p:nvSpPr>
        <p:spPr bwMode="auto">
          <a:xfrm flipV="1">
            <a:off x="2497138" y="4800600"/>
            <a:ext cx="3175" cy="476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61" name="Line 176"/>
          <p:cNvSpPr>
            <a:spLocks noChangeShapeType="1"/>
          </p:cNvSpPr>
          <p:nvPr/>
        </p:nvSpPr>
        <p:spPr bwMode="auto">
          <a:xfrm flipV="1">
            <a:off x="2513013" y="4776788"/>
            <a:ext cx="3175" cy="476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62" name="Line 177"/>
          <p:cNvSpPr>
            <a:spLocks noChangeShapeType="1"/>
          </p:cNvSpPr>
          <p:nvPr/>
        </p:nvSpPr>
        <p:spPr bwMode="auto">
          <a:xfrm flipV="1">
            <a:off x="2528888" y="4752975"/>
            <a:ext cx="3175" cy="476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63" name="Line 178"/>
          <p:cNvSpPr>
            <a:spLocks noChangeShapeType="1"/>
          </p:cNvSpPr>
          <p:nvPr/>
        </p:nvSpPr>
        <p:spPr bwMode="auto">
          <a:xfrm flipV="1">
            <a:off x="2543175" y="4729163"/>
            <a:ext cx="1588" cy="476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64" name="Line 179"/>
          <p:cNvSpPr>
            <a:spLocks noChangeShapeType="1"/>
          </p:cNvSpPr>
          <p:nvPr/>
        </p:nvSpPr>
        <p:spPr bwMode="auto">
          <a:xfrm flipV="1">
            <a:off x="2559050" y="4705350"/>
            <a:ext cx="1588" cy="476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65" name="Line 180"/>
          <p:cNvSpPr>
            <a:spLocks noChangeShapeType="1"/>
          </p:cNvSpPr>
          <p:nvPr/>
        </p:nvSpPr>
        <p:spPr bwMode="auto">
          <a:xfrm flipV="1">
            <a:off x="2574925" y="4683125"/>
            <a:ext cx="1588" cy="476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66" name="Line 181"/>
          <p:cNvSpPr>
            <a:spLocks noChangeShapeType="1"/>
          </p:cNvSpPr>
          <p:nvPr/>
        </p:nvSpPr>
        <p:spPr bwMode="auto">
          <a:xfrm flipV="1">
            <a:off x="2590800" y="4659313"/>
            <a:ext cx="1588" cy="476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67" name="Line 182"/>
          <p:cNvSpPr>
            <a:spLocks noChangeShapeType="1"/>
          </p:cNvSpPr>
          <p:nvPr/>
        </p:nvSpPr>
        <p:spPr bwMode="auto">
          <a:xfrm flipV="1">
            <a:off x="2606675" y="4635500"/>
            <a:ext cx="1588" cy="476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68" name="Line 183"/>
          <p:cNvSpPr>
            <a:spLocks noChangeShapeType="1"/>
          </p:cNvSpPr>
          <p:nvPr/>
        </p:nvSpPr>
        <p:spPr bwMode="auto">
          <a:xfrm flipV="1">
            <a:off x="2622550" y="4611688"/>
            <a:ext cx="1588" cy="476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69" name="Line 184"/>
          <p:cNvSpPr>
            <a:spLocks noChangeShapeType="1"/>
          </p:cNvSpPr>
          <p:nvPr/>
        </p:nvSpPr>
        <p:spPr bwMode="auto">
          <a:xfrm flipV="1">
            <a:off x="2638425" y="4587875"/>
            <a:ext cx="1588" cy="476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70" name="Line 185"/>
          <p:cNvSpPr>
            <a:spLocks noChangeShapeType="1"/>
          </p:cNvSpPr>
          <p:nvPr/>
        </p:nvSpPr>
        <p:spPr bwMode="auto">
          <a:xfrm flipV="1">
            <a:off x="2654300" y="4564063"/>
            <a:ext cx="1588" cy="476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71" name="Line 186"/>
          <p:cNvSpPr>
            <a:spLocks noChangeShapeType="1"/>
          </p:cNvSpPr>
          <p:nvPr/>
        </p:nvSpPr>
        <p:spPr bwMode="auto">
          <a:xfrm flipV="1">
            <a:off x="2670175" y="4540250"/>
            <a:ext cx="1588" cy="476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72" name="Line 187"/>
          <p:cNvSpPr>
            <a:spLocks noChangeShapeType="1"/>
          </p:cNvSpPr>
          <p:nvPr/>
        </p:nvSpPr>
        <p:spPr bwMode="auto">
          <a:xfrm flipV="1">
            <a:off x="2684463" y="4516438"/>
            <a:ext cx="3175" cy="476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73" name="Line 188"/>
          <p:cNvSpPr>
            <a:spLocks noChangeShapeType="1"/>
          </p:cNvSpPr>
          <p:nvPr/>
        </p:nvSpPr>
        <p:spPr bwMode="auto">
          <a:xfrm flipV="1">
            <a:off x="2700338" y="4492625"/>
            <a:ext cx="3175" cy="476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74" name="Line 189"/>
          <p:cNvSpPr>
            <a:spLocks noChangeShapeType="1"/>
          </p:cNvSpPr>
          <p:nvPr/>
        </p:nvSpPr>
        <p:spPr bwMode="auto">
          <a:xfrm flipV="1">
            <a:off x="2716213" y="4468813"/>
            <a:ext cx="3175" cy="476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75" name="Line 190"/>
          <p:cNvSpPr>
            <a:spLocks noChangeShapeType="1"/>
          </p:cNvSpPr>
          <p:nvPr/>
        </p:nvSpPr>
        <p:spPr bwMode="auto">
          <a:xfrm flipV="1">
            <a:off x="2730500" y="4445000"/>
            <a:ext cx="1588" cy="476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76" name="Line 191"/>
          <p:cNvSpPr>
            <a:spLocks noChangeShapeType="1"/>
          </p:cNvSpPr>
          <p:nvPr/>
        </p:nvSpPr>
        <p:spPr bwMode="auto">
          <a:xfrm flipV="1">
            <a:off x="2746375" y="4421188"/>
            <a:ext cx="1588" cy="476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77" name="Freeform 192"/>
          <p:cNvSpPr>
            <a:spLocks/>
          </p:cNvSpPr>
          <p:nvPr/>
        </p:nvSpPr>
        <p:spPr bwMode="auto">
          <a:xfrm>
            <a:off x="2746375" y="4329113"/>
            <a:ext cx="76200" cy="80962"/>
          </a:xfrm>
          <a:custGeom>
            <a:avLst/>
            <a:gdLst>
              <a:gd name="T0" fmla="*/ 2147483646 w 48"/>
              <a:gd name="T1" fmla="*/ 2147483646 h 51"/>
              <a:gd name="T2" fmla="*/ 2147483646 w 48"/>
              <a:gd name="T3" fmla="*/ 2147483646 h 51"/>
              <a:gd name="T4" fmla="*/ 2147483646 w 48"/>
              <a:gd name="T5" fmla="*/ 2147483646 h 51"/>
              <a:gd name="T6" fmla="*/ 2147483646 w 48"/>
              <a:gd name="T7" fmla="*/ 2147483646 h 51"/>
              <a:gd name="T8" fmla="*/ 2147483646 w 48"/>
              <a:gd name="T9" fmla="*/ 2147483646 h 51"/>
              <a:gd name="T10" fmla="*/ 2147483646 w 48"/>
              <a:gd name="T11" fmla="*/ 2147483646 h 51"/>
              <a:gd name="T12" fmla="*/ 0 w 48"/>
              <a:gd name="T13" fmla="*/ 2147483646 h 51"/>
              <a:gd name="T14" fmla="*/ 0 w 48"/>
              <a:gd name="T15" fmla="*/ 2147483646 h 51"/>
              <a:gd name="T16" fmla="*/ 0 w 48"/>
              <a:gd name="T17" fmla="*/ 2147483646 h 51"/>
              <a:gd name="T18" fmla="*/ 0 w 48"/>
              <a:gd name="T19" fmla="*/ 2147483646 h 51"/>
              <a:gd name="T20" fmla="*/ 0 w 48"/>
              <a:gd name="T21" fmla="*/ 2147483646 h 51"/>
              <a:gd name="T22" fmla="*/ 0 w 48"/>
              <a:gd name="T23" fmla="*/ 2147483646 h 51"/>
              <a:gd name="T24" fmla="*/ 2147483646 w 48"/>
              <a:gd name="T25" fmla="*/ 2147483646 h 51"/>
              <a:gd name="T26" fmla="*/ 2147483646 w 48"/>
              <a:gd name="T27" fmla="*/ 2147483646 h 51"/>
              <a:gd name="T28" fmla="*/ 2147483646 w 48"/>
              <a:gd name="T29" fmla="*/ 2147483646 h 51"/>
              <a:gd name="T30" fmla="*/ 2147483646 w 48"/>
              <a:gd name="T31" fmla="*/ 2147483646 h 51"/>
              <a:gd name="T32" fmla="*/ 2147483646 w 48"/>
              <a:gd name="T33" fmla="*/ 2147483646 h 51"/>
              <a:gd name="T34" fmla="*/ 2147483646 w 48"/>
              <a:gd name="T35" fmla="*/ 2147483646 h 51"/>
              <a:gd name="T36" fmla="*/ 2147483646 w 48"/>
              <a:gd name="T37" fmla="*/ 2147483646 h 51"/>
              <a:gd name="T38" fmla="*/ 2147483646 w 48"/>
              <a:gd name="T39" fmla="*/ 2147483646 h 51"/>
              <a:gd name="T40" fmla="*/ 2147483646 w 48"/>
              <a:gd name="T41" fmla="*/ 2147483646 h 51"/>
              <a:gd name="T42" fmla="*/ 2147483646 w 48"/>
              <a:gd name="T43" fmla="*/ 0 h 51"/>
              <a:gd name="T44" fmla="*/ 2147483646 w 48"/>
              <a:gd name="T45" fmla="*/ 0 h 51"/>
              <a:gd name="T46" fmla="*/ 2147483646 w 48"/>
              <a:gd name="T47" fmla="*/ 0 h 51"/>
              <a:gd name="T48" fmla="*/ 2147483646 w 48"/>
              <a:gd name="T49" fmla="*/ 0 h 51"/>
              <a:gd name="T50" fmla="*/ 2147483646 w 48"/>
              <a:gd name="T51" fmla="*/ 2147483646 h 51"/>
              <a:gd name="T52" fmla="*/ 2147483646 w 48"/>
              <a:gd name="T53" fmla="*/ 2147483646 h 51"/>
              <a:gd name="T54" fmla="*/ 2147483646 w 48"/>
              <a:gd name="T55" fmla="*/ 2147483646 h 51"/>
              <a:gd name="T56" fmla="*/ 2147483646 w 48"/>
              <a:gd name="T57" fmla="*/ 2147483646 h 51"/>
              <a:gd name="T58" fmla="*/ 2147483646 w 48"/>
              <a:gd name="T59" fmla="*/ 2147483646 h 51"/>
              <a:gd name="T60" fmla="*/ 2147483646 w 48"/>
              <a:gd name="T61" fmla="*/ 2147483646 h 51"/>
              <a:gd name="T62" fmla="*/ 2147483646 w 48"/>
              <a:gd name="T63" fmla="*/ 2147483646 h 51"/>
              <a:gd name="T64" fmla="*/ 2147483646 w 48"/>
              <a:gd name="T65" fmla="*/ 2147483646 h 51"/>
              <a:gd name="T66" fmla="*/ 2147483646 w 48"/>
              <a:gd name="T67" fmla="*/ 2147483646 h 51"/>
              <a:gd name="T68" fmla="*/ 2147483646 w 48"/>
              <a:gd name="T69" fmla="*/ 2147483646 h 51"/>
              <a:gd name="T70" fmla="*/ 2147483646 w 48"/>
              <a:gd name="T71" fmla="*/ 2147483646 h 51"/>
              <a:gd name="T72" fmla="*/ 2147483646 w 48"/>
              <a:gd name="T73" fmla="*/ 2147483646 h 51"/>
              <a:gd name="T74" fmla="*/ 2147483646 w 48"/>
              <a:gd name="T75" fmla="*/ 2147483646 h 51"/>
              <a:gd name="T76" fmla="*/ 2147483646 w 48"/>
              <a:gd name="T77" fmla="*/ 2147483646 h 51"/>
              <a:gd name="T78" fmla="*/ 2147483646 w 48"/>
              <a:gd name="T79" fmla="*/ 2147483646 h 51"/>
              <a:gd name="T80" fmla="*/ 2147483646 w 48"/>
              <a:gd name="T81" fmla="*/ 2147483646 h 51"/>
              <a:gd name="T82" fmla="*/ 2147483646 w 48"/>
              <a:gd name="T83" fmla="*/ 2147483646 h 51"/>
              <a:gd name="T84" fmla="*/ 2147483646 w 48"/>
              <a:gd name="T85" fmla="*/ 2147483646 h 51"/>
              <a:gd name="T86" fmla="*/ 2147483646 w 48"/>
              <a:gd name="T87" fmla="*/ 2147483646 h 51"/>
              <a:gd name="T88" fmla="*/ 2147483646 w 48"/>
              <a:gd name="T89" fmla="*/ 2147483646 h 51"/>
              <a:gd name="T90" fmla="*/ 2147483646 w 48"/>
              <a:gd name="T91" fmla="*/ 2147483646 h 51"/>
              <a:gd name="T92" fmla="*/ 2147483646 w 48"/>
              <a:gd name="T93" fmla="*/ 2147483646 h 51"/>
              <a:gd name="T94" fmla="*/ 2147483646 w 48"/>
              <a:gd name="T95" fmla="*/ 2147483646 h 51"/>
              <a:gd name="T96" fmla="*/ 2147483646 w 48"/>
              <a:gd name="T97" fmla="*/ 2147483646 h 51"/>
              <a:gd name="T98" fmla="*/ 2147483646 w 48"/>
              <a:gd name="T99" fmla="*/ 2147483646 h 51"/>
              <a:gd name="T100" fmla="*/ 2147483646 w 48"/>
              <a:gd name="T101" fmla="*/ 2147483646 h 51"/>
              <a:gd name="T102" fmla="*/ 2147483646 w 48"/>
              <a:gd name="T103" fmla="*/ 2147483646 h 51"/>
              <a:gd name="T104" fmla="*/ 2147483646 w 48"/>
              <a:gd name="T105" fmla="*/ 2147483646 h 51"/>
              <a:gd name="T106" fmla="*/ 2147483646 w 48"/>
              <a:gd name="T107" fmla="*/ 2147483646 h 51"/>
              <a:gd name="T108" fmla="*/ 2147483646 w 48"/>
              <a:gd name="T109" fmla="*/ 2147483646 h 51"/>
              <a:gd name="T110" fmla="*/ 2147483646 w 48"/>
              <a:gd name="T111" fmla="*/ 2147483646 h 51"/>
              <a:gd name="T112" fmla="*/ 2147483646 w 48"/>
              <a:gd name="T113" fmla="*/ 2147483646 h 5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
              <a:gd name="T172" fmla="*/ 0 h 51"/>
              <a:gd name="T173" fmla="*/ 48 w 48"/>
              <a:gd name="T174" fmla="*/ 51 h 5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 h="51">
                <a:moveTo>
                  <a:pt x="10" y="46"/>
                </a:moveTo>
                <a:lnTo>
                  <a:pt x="8" y="45"/>
                </a:lnTo>
                <a:lnTo>
                  <a:pt x="6" y="43"/>
                </a:lnTo>
                <a:lnTo>
                  <a:pt x="4" y="40"/>
                </a:lnTo>
                <a:lnTo>
                  <a:pt x="3" y="39"/>
                </a:lnTo>
                <a:lnTo>
                  <a:pt x="1" y="36"/>
                </a:lnTo>
                <a:lnTo>
                  <a:pt x="0" y="33"/>
                </a:lnTo>
                <a:lnTo>
                  <a:pt x="0" y="30"/>
                </a:lnTo>
                <a:lnTo>
                  <a:pt x="0" y="27"/>
                </a:lnTo>
                <a:lnTo>
                  <a:pt x="0" y="24"/>
                </a:lnTo>
                <a:lnTo>
                  <a:pt x="0" y="21"/>
                </a:lnTo>
                <a:lnTo>
                  <a:pt x="0" y="19"/>
                </a:lnTo>
                <a:lnTo>
                  <a:pt x="1" y="16"/>
                </a:lnTo>
                <a:lnTo>
                  <a:pt x="3" y="14"/>
                </a:lnTo>
                <a:lnTo>
                  <a:pt x="4" y="11"/>
                </a:lnTo>
                <a:lnTo>
                  <a:pt x="6" y="9"/>
                </a:lnTo>
                <a:lnTo>
                  <a:pt x="7" y="6"/>
                </a:lnTo>
                <a:lnTo>
                  <a:pt x="10" y="5"/>
                </a:lnTo>
                <a:lnTo>
                  <a:pt x="11" y="3"/>
                </a:lnTo>
                <a:lnTo>
                  <a:pt x="14" y="2"/>
                </a:lnTo>
                <a:lnTo>
                  <a:pt x="17" y="2"/>
                </a:lnTo>
                <a:lnTo>
                  <a:pt x="20" y="0"/>
                </a:lnTo>
                <a:lnTo>
                  <a:pt x="23" y="0"/>
                </a:lnTo>
                <a:lnTo>
                  <a:pt x="26" y="0"/>
                </a:lnTo>
                <a:lnTo>
                  <a:pt x="28" y="0"/>
                </a:lnTo>
                <a:lnTo>
                  <a:pt x="30" y="2"/>
                </a:lnTo>
                <a:lnTo>
                  <a:pt x="33" y="2"/>
                </a:lnTo>
                <a:lnTo>
                  <a:pt x="36" y="3"/>
                </a:lnTo>
                <a:lnTo>
                  <a:pt x="38" y="5"/>
                </a:lnTo>
                <a:lnTo>
                  <a:pt x="40" y="6"/>
                </a:lnTo>
                <a:lnTo>
                  <a:pt x="43" y="9"/>
                </a:lnTo>
                <a:lnTo>
                  <a:pt x="44" y="11"/>
                </a:lnTo>
                <a:lnTo>
                  <a:pt x="45" y="14"/>
                </a:lnTo>
                <a:lnTo>
                  <a:pt x="47" y="15"/>
                </a:lnTo>
                <a:lnTo>
                  <a:pt x="47" y="18"/>
                </a:lnTo>
                <a:lnTo>
                  <a:pt x="48" y="21"/>
                </a:lnTo>
                <a:lnTo>
                  <a:pt x="48" y="24"/>
                </a:lnTo>
                <a:lnTo>
                  <a:pt x="48" y="27"/>
                </a:lnTo>
                <a:lnTo>
                  <a:pt x="48" y="30"/>
                </a:lnTo>
                <a:lnTo>
                  <a:pt x="48" y="33"/>
                </a:lnTo>
                <a:lnTo>
                  <a:pt x="47" y="36"/>
                </a:lnTo>
                <a:lnTo>
                  <a:pt x="45" y="37"/>
                </a:lnTo>
                <a:lnTo>
                  <a:pt x="44" y="40"/>
                </a:lnTo>
                <a:lnTo>
                  <a:pt x="43" y="42"/>
                </a:lnTo>
                <a:lnTo>
                  <a:pt x="41" y="45"/>
                </a:lnTo>
                <a:lnTo>
                  <a:pt x="38" y="46"/>
                </a:lnTo>
                <a:lnTo>
                  <a:pt x="36" y="48"/>
                </a:lnTo>
                <a:lnTo>
                  <a:pt x="34" y="49"/>
                </a:lnTo>
                <a:lnTo>
                  <a:pt x="31" y="51"/>
                </a:lnTo>
                <a:lnTo>
                  <a:pt x="28" y="51"/>
                </a:lnTo>
                <a:lnTo>
                  <a:pt x="26" y="51"/>
                </a:lnTo>
                <a:lnTo>
                  <a:pt x="23" y="51"/>
                </a:lnTo>
                <a:lnTo>
                  <a:pt x="20" y="51"/>
                </a:lnTo>
                <a:lnTo>
                  <a:pt x="17" y="51"/>
                </a:lnTo>
                <a:lnTo>
                  <a:pt x="14" y="49"/>
                </a:lnTo>
                <a:lnTo>
                  <a:pt x="13" y="48"/>
                </a:lnTo>
                <a:lnTo>
                  <a:pt x="10" y="46"/>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63678" name="Line 193"/>
          <p:cNvSpPr>
            <a:spLocks noChangeShapeType="1"/>
          </p:cNvSpPr>
          <p:nvPr/>
        </p:nvSpPr>
        <p:spPr bwMode="auto">
          <a:xfrm>
            <a:off x="1851025" y="4902200"/>
            <a:ext cx="4763"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79" name="Line 194"/>
          <p:cNvSpPr>
            <a:spLocks noChangeShapeType="1"/>
          </p:cNvSpPr>
          <p:nvPr/>
        </p:nvSpPr>
        <p:spPr bwMode="auto">
          <a:xfrm>
            <a:off x="1878013" y="4905375"/>
            <a:ext cx="4762"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80" name="Line 195"/>
          <p:cNvSpPr>
            <a:spLocks noChangeShapeType="1"/>
          </p:cNvSpPr>
          <p:nvPr/>
        </p:nvSpPr>
        <p:spPr bwMode="auto">
          <a:xfrm>
            <a:off x="1905000" y="4906963"/>
            <a:ext cx="4763"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81" name="Line 196"/>
          <p:cNvSpPr>
            <a:spLocks noChangeShapeType="1"/>
          </p:cNvSpPr>
          <p:nvPr/>
        </p:nvSpPr>
        <p:spPr bwMode="auto">
          <a:xfrm>
            <a:off x="1931988" y="4910138"/>
            <a:ext cx="4762"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82" name="Line 197"/>
          <p:cNvSpPr>
            <a:spLocks noChangeShapeType="1"/>
          </p:cNvSpPr>
          <p:nvPr/>
        </p:nvSpPr>
        <p:spPr bwMode="auto">
          <a:xfrm>
            <a:off x="1958975" y="4911725"/>
            <a:ext cx="4763"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83" name="Line 198"/>
          <p:cNvSpPr>
            <a:spLocks noChangeShapeType="1"/>
          </p:cNvSpPr>
          <p:nvPr/>
        </p:nvSpPr>
        <p:spPr bwMode="auto">
          <a:xfrm>
            <a:off x="1985963" y="4914900"/>
            <a:ext cx="4762"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84" name="Line 199"/>
          <p:cNvSpPr>
            <a:spLocks noChangeShapeType="1"/>
          </p:cNvSpPr>
          <p:nvPr/>
        </p:nvSpPr>
        <p:spPr bwMode="auto">
          <a:xfrm>
            <a:off x="2014538" y="4916488"/>
            <a:ext cx="3175"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85" name="Line 200"/>
          <p:cNvSpPr>
            <a:spLocks noChangeShapeType="1"/>
          </p:cNvSpPr>
          <p:nvPr/>
        </p:nvSpPr>
        <p:spPr bwMode="auto">
          <a:xfrm>
            <a:off x="2041525" y="4916488"/>
            <a:ext cx="3175" cy="31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86" name="Line 201"/>
          <p:cNvSpPr>
            <a:spLocks noChangeShapeType="1"/>
          </p:cNvSpPr>
          <p:nvPr/>
        </p:nvSpPr>
        <p:spPr bwMode="auto">
          <a:xfrm>
            <a:off x="2068513" y="4919663"/>
            <a:ext cx="4762"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87" name="Line 202"/>
          <p:cNvSpPr>
            <a:spLocks noChangeShapeType="1"/>
          </p:cNvSpPr>
          <p:nvPr/>
        </p:nvSpPr>
        <p:spPr bwMode="auto">
          <a:xfrm>
            <a:off x="2095500" y="4921250"/>
            <a:ext cx="4763"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88" name="Line 203"/>
          <p:cNvSpPr>
            <a:spLocks noChangeShapeType="1"/>
          </p:cNvSpPr>
          <p:nvPr/>
        </p:nvSpPr>
        <p:spPr bwMode="auto">
          <a:xfrm>
            <a:off x="2122488" y="4924425"/>
            <a:ext cx="4762"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89" name="Line 204"/>
          <p:cNvSpPr>
            <a:spLocks noChangeShapeType="1"/>
          </p:cNvSpPr>
          <p:nvPr/>
        </p:nvSpPr>
        <p:spPr bwMode="auto">
          <a:xfrm>
            <a:off x="2149475" y="4926013"/>
            <a:ext cx="4763"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90" name="Line 205"/>
          <p:cNvSpPr>
            <a:spLocks noChangeShapeType="1"/>
          </p:cNvSpPr>
          <p:nvPr/>
        </p:nvSpPr>
        <p:spPr bwMode="auto">
          <a:xfrm>
            <a:off x="2176463" y="4929188"/>
            <a:ext cx="4762"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91" name="Line 206"/>
          <p:cNvSpPr>
            <a:spLocks noChangeShapeType="1"/>
          </p:cNvSpPr>
          <p:nvPr/>
        </p:nvSpPr>
        <p:spPr bwMode="auto">
          <a:xfrm>
            <a:off x="2203450" y="4930775"/>
            <a:ext cx="4763"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92" name="Line 207"/>
          <p:cNvSpPr>
            <a:spLocks noChangeShapeType="1"/>
          </p:cNvSpPr>
          <p:nvPr/>
        </p:nvSpPr>
        <p:spPr bwMode="auto">
          <a:xfrm>
            <a:off x="2230438" y="4933950"/>
            <a:ext cx="4762"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93" name="Line 208"/>
          <p:cNvSpPr>
            <a:spLocks noChangeShapeType="1"/>
          </p:cNvSpPr>
          <p:nvPr/>
        </p:nvSpPr>
        <p:spPr bwMode="auto">
          <a:xfrm>
            <a:off x="2257425" y="4935538"/>
            <a:ext cx="4763"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94" name="Line 209"/>
          <p:cNvSpPr>
            <a:spLocks noChangeShapeType="1"/>
          </p:cNvSpPr>
          <p:nvPr/>
        </p:nvSpPr>
        <p:spPr bwMode="auto">
          <a:xfrm>
            <a:off x="2284413" y="4938713"/>
            <a:ext cx="4762"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95" name="Line 210"/>
          <p:cNvSpPr>
            <a:spLocks noChangeShapeType="1"/>
          </p:cNvSpPr>
          <p:nvPr/>
        </p:nvSpPr>
        <p:spPr bwMode="auto">
          <a:xfrm>
            <a:off x="2311400" y="4940300"/>
            <a:ext cx="4763"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96" name="Line 211"/>
          <p:cNvSpPr>
            <a:spLocks noChangeShapeType="1"/>
          </p:cNvSpPr>
          <p:nvPr/>
        </p:nvSpPr>
        <p:spPr bwMode="auto">
          <a:xfrm>
            <a:off x="2339975" y="4943475"/>
            <a:ext cx="3175"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97" name="Line 212"/>
          <p:cNvSpPr>
            <a:spLocks noChangeShapeType="1"/>
          </p:cNvSpPr>
          <p:nvPr/>
        </p:nvSpPr>
        <p:spPr bwMode="auto">
          <a:xfrm>
            <a:off x="2366963" y="4943475"/>
            <a:ext cx="4762"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98" name="Line 213"/>
          <p:cNvSpPr>
            <a:spLocks noChangeShapeType="1"/>
          </p:cNvSpPr>
          <p:nvPr/>
        </p:nvSpPr>
        <p:spPr bwMode="auto">
          <a:xfrm>
            <a:off x="2393950" y="4945063"/>
            <a:ext cx="4763"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699" name="Line 214"/>
          <p:cNvSpPr>
            <a:spLocks noChangeShapeType="1"/>
          </p:cNvSpPr>
          <p:nvPr/>
        </p:nvSpPr>
        <p:spPr bwMode="auto">
          <a:xfrm>
            <a:off x="2420938" y="4948238"/>
            <a:ext cx="4762"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700" name="Line 215"/>
          <p:cNvSpPr>
            <a:spLocks noChangeShapeType="1"/>
          </p:cNvSpPr>
          <p:nvPr/>
        </p:nvSpPr>
        <p:spPr bwMode="auto">
          <a:xfrm>
            <a:off x="2447925" y="4949825"/>
            <a:ext cx="4763"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701" name="Line 216"/>
          <p:cNvSpPr>
            <a:spLocks noChangeShapeType="1"/>
          </p:cNvSpPr>
          <p:nvPr/>
        </p:nvSpPr>
        <p:spPr bwMode="auto">
          <a:xfrm>
            <a:off x="2474913" y="4953000"/>
            <a:ext cx="4762"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702" name="Line 217"/>
          <p:cNvSpPr>
            <a:spLocks noChangeShapeType="1"/>
          </p:cNvSpPr>
          <p:nvPr/>
        </p:nvSpPr>
        <p:spPr bwMode="auto">
          <a:xfrm>
            <a:off x="2501900" y="4954588"/>
            <a:ext cx="4763"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703" name="Line 218"/>
          <p:cNvSpPr>
            <a:spLocks noChangeShapeType="1"/>
          </p:cNvSpPr>
          <p:nvPr/>
        </p:nvSpPr>
        <p:spPr bwMode="auto">
          <a:xfrm>
            <a:off x="2528888" y="4957763"/>
            <a:ext cx="4762"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704" name="Line 219"/>
          <p:cNvSpPr>
            <a:spLocks noChangeShapeType="1"/>
          </p:cNvSpPr>
          <p:nvPr/>
        </p:nvSpPr>
        <p:spPr bwMode="auto">
          <a:xfrm>
            <a:off x="2555875" y="4959350"/>
            <a:ext cx="4763"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705" name="Line 220"/>
          <p:cNvSpPr>
            <a:spLocks noChangeShapeType="1"/>
          </p:cNvSpPr>
          <p:nvPr/>
        </p:nvSpPr>
        <p:spPr bwMode="auto">
          <a:xfrm>
            <a:off x="2582863" y="4962525"/>
            <a:ext cx="4762"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706" name="Line 221"/>
          <p:cNvSpPr>
            <a:spLocks noChangeShapeType="1"/>
          </p:cNvSpPr>
          <p:nvPr/>
        </p:nvSpPr>
        <p:spPr bwMode="auto">
          <a:xfrm>
            <a:off x="2609850" y="4964113"/>
            <a:ext cx="4763"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707" name="Line 222"/>
          <p:cNvSpPr>
            <a:spLocks noChangeShapeType="1"/>
          </p:cNvSpPr>
          <p:nvPr/>
        </p:nvSpPr>
        <p:spPr bwMode="auto">
          <a:xfrm>
            <a:off x="2638425" y="4967288"/>
            <a:ext cx="3175"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708" name="Line 223"/>
          <p:cNvSpPr>
            <a:spLocks noChangeShapeType="1"/>
          </p:cNvSpPr>
          <p:nvPr/>
        </p:nvSpPr>
        <p:spPr bwMode="auto">
          <a:xfrm>
            <a:off x="2665413" y="4968875"/>
            <a:ext cx="4762"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709" name="Line 224"/>
          <p:cNvSpPr>
            <a:spLocks noChangeShapeType="1"/>
          </p:cNvSpPr>
          <p:nvPr/>
        </p:nvSpPr>
        <p:spPr bwMode="auto">
          <a:xfrm>
            <a:off x="2692400" y="4968875"/>
            <a:ext cx="4763" cy="31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710" name="Line 225"/>
          <p:cNvSpPr>
            <a:spLocks noChangeShapeType="1"/>
          </p:cNvSpPr>
          <p:nvPr/>
        </p:nvSpPr>
        <p:spPr bwMode="auto">
          <a:xfrm>
            <a:off x="2719388" y="4972050"/>
            <a:ext cx="4762"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711" name="Line 226"/>
          <p:cNvSpPr>
            <a:spLocks noChangeShapeType="1"/>
          </p:cNvSpPr>
          <p:nvPr/>
        </p:nvSpPr>
        <p:spPr bwMode="auto">
          <a:xfrm>
            <a:off x="2746375" y="4973638"/>
            <a:ext cx="4763"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712" name="Line 227"/>
          <p:cNvSpPr>
            <a:spLocks noChangeShapeType="1"/>
          </p:cNvSpPr>
          <p:nvPr/>
        </p:nvSpPr>
        <p:spPr bwMode="auto">
          <a:xfrm>
            <a:off x="2773363" y="4976813"/>
            <a:ext cx="4762"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713" name="Line 228"/>
          <p:cNvSpPr>
            <a:spLocks noChangeShapeType="1"/>
          </p:cNvSpPr>
          <p:nvPr/>
        </p:nvSpPr>
        <p:spPr bwMode="auto">
          <a:xfrm>
            <a:off x="2800350" y="4978400"/>
            <a:ext cx="4763"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714" name="Line 229"/>
          <p:cNvSpPr>
            <a:spLocks noChangeShapeType="1"/>
          </p:cNvSpPr>
          <p:nvPr/>
        </p:nvSpPr>
        <p:spPr bwMode="auto">
          <a:xfrm>
            <a:off x="2827338" y="4981575"/>
            <a:ext cx="4762"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715" name="Line 230"/>
          <p:cNvSpPr>
            <a:spLocks noChangeShapeType="1"/>
          </p:cNvSpPr>
          <p:nvPr/>
        </p:nvSpPr>
        <p:spPr bwMode="auto">
          <a:xfrm>
            <a:off x="2854325" y="4983163"/>
            <a:ext cx="4763"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716" name="Line 231"/>
          <p:cNvSpPr>
            <a:spLocks noChangeShapeType="1"/>
          </p:cNvSpPr>
          <p:nvPr/>
        </p:nvSpPr>
        <p:spPr bwMode="auto">
          <a:xfrm>
            <a:off x="2881313" y="4986338"/>
            <a:ext cx="4762" cy="158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717" name="Line 232"/>
          <p:cNvSpPr>
            <a:spLocks noChangeShapeType="1"/>
          </p:cNvSpPr>
          <p:nvPr/>
        </p:nvSpPr>
        <p:spPr bwMode="auto">
          <a:xfrm>
            <a:off x="2908300" y="4987925"/>
            <a:ext cx="4763" cy="158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3718" name="Freeform 233"/>
          <p:cNvSpPr>
            <a:spLocks/>
          </p:cNvSpPr>
          <p:nvPr/>
        </p:nvSpPr>
        <p:spPr bwMode="auto">
          <a:xfrm>
            <a:off x="2916238" y="4949825"/>
            <a:ext cx="76200" cy="82550"/>
          </a:xfrm>
          <a:custGeom>
            <a:avLst/>
            <a:gdLst>
              <a:gd name="T0" fmla="*/ 0 w 48"/>
              <a:gd name="T1" fmla="*/ 2147483646 h 52"/>
              <a:gd name="T2" fmla="*/ 0 w 48"/>
              <a:gd name="T3" fmla="*/ 2147483646 h 52"/>
              <a:gd name="T4" fmla="*/ 0 w 48"/>
              <a:gd name="T5" fmla="*/ 2147483646 h 52"/>
              <a:gd name="T6" fmla="*/ 0 w 48"/>
              <a:gd name="T7" fmla="*/ 2147483646 h 52"/>
              <a:gd name="T8" fmla="*/ 2147483646 w 48"/>
              <a:gd name="T9" fmla="*/ 2147483646 h 52"/>
              <a:gd name="T10" fmla="*/ 2147483646 w 48"/>
              <a:gd name="T11" fmla="*/ 2147483646 h 52"/>
              <a:gd name="T12" fmla="*/ 2147483646 w 48"/>
              <a:gd name="T13" fmla="*/ 2147483646 h 52"/>
              <a:gd name="T14" fmla="*/ 2147483646 w 48"/>
              <a:gd name="T15" fmla="*/ 2147483646 h 52"/>
              <a:gd name="T16" fmla="*/ 2147483646 w 48"/>
              <a:gd name="T17" fmla="*/ 2147483646 h 52"/>
              <a:gd name="T18" fmla="*/ 2147483646 w 48"/>
              <a:gd name="T19" fmla="*/ 2147483646 h 52"/>
              <a:gd name="T20" fmla="*/ 2147483646 w 48"/>
              <a:gd name="T21" fmla="*/ 2147483646 h 52"/>
              <a:gd name="T22" fmla="*/ 2147483646 w 48"/>
              <a:gd name="T23" fmla="*/ 2147483646 h 52"/>
              <a:gd name="T24" fmla="*/ 2147483646 w 48"/>
              <a:gd name="T25" fmla="*/ 2147483646 h 52"/>
              <a:gd name="T26" fmla="*/ 2147483646 w 48"/>
              <a:gd name="T27" fmla="*/ 2147483646 h 52"/>
              <a:gd name="T28" fmla="*/ 2147483646 w 48"/>
              <a:gd name="T29" fmla="*/ 2147483646 h 52"/>
              <a:gd name="T30" fmla="*/ 2147483646 w 48"/>
              <a:gd name="T31" fmla="*/ 2147483646 h 52"/>
              <a:gd name="T32" fmla="*/ 2147483646 w 48"/>
              <a:gd name="T33" fmla="*/ 2147483646 h 52"/>
              <a:gd name="T34" fmla="*/ 2147483646 w 48"/>
              <a:gd name="T35" fmla="*/ 2147483646 h 52"/>
              <a:gd name="T36" fmla="*/ 2147483646 w 48"/>
              <a:gd name="T37" fmla="*/ 2147483646 h 52"/>
              <a:gd name="T38" fmla="*/ 2147483646 w 48"/>
              <a:gd name="T39" fmla="*/ 2147483646 h 52"/>
              <a:gd name="T40" fmla="*/ 2147483646 w 48"/>
              <a:gd name="T41" fmla="*/ 2147483646 h 52"/>
              <a:gd name="T42" fmla="*/ 2147483646 w 48"/>
              <a:gd name="T43" fmla="*/ 2147483646 h 52"/>
              <a:gd name="T44" fmla="*/ 2147483646 w 48"/>
              <a:gd name="T45" fmla="*/ 2147483646 h 52"/>
              <a:gd name="T46" fmla="*/ 2147483646 w 48"/>
              <a:gd name="T47" fmla="*/ 2147483646 h 52"/>
              <a:gd name="T48" fmla="*/ 2147483646 w 48"/>
              <a:gd name="T49" fmla="*/ 2147483646 h 52"/>
              <a:gd name="T50" fmla="*/ 2147483646 w 48"/>
              <a:gd name="T51" fmla="*/ 2147483646 h 52"/>
              <a:gd name="T52" fmla="*/ 2147483646 w 48"/>
              <a:gd name="T53" fmla="*/ 2147483646 h 52"/>
              <a:gd name="T54" fmla="*/ 2147483646 w 48"/>
              <a:gd name="T55" fmla="*/ 2147483646 h 52"/>
              <a:gd name="T56" fmla="*/ 2147483646 w 48"/>
              <a:gd name="T57" fmla="*/ 2147483646 h 52"/>
              <a:gd name="T58" fmla="*/ 2147483646 w 48"/>
              <a:gd name="T59" fmla="*/ 2147483646 h 52"/>
              <a:gd name="T60" fmla="*/ 2147483646 w 48"/>
              <a:gd name="T61" fmla="*/ 2147483646 h 52"/>
              <a:gd name="T62" fmla="*/ 2147483646 w 48"/>
              <a:gd name="T63" fmla="*/ 2147483646 h 52"/>
              <a:gd name="T64" fmla="*/ 2147483646 w 48"/>
              <a:gd name="T65" fmla="*/ 2147483646 h 52"/>
              <a:gd name="T66" fmla="*/ 2147483646 w 48"/>
              <a:gd name="T67" fmla="*/ 2147483646 h 52"/>
              <a:gd name="T68" fmla="*/ 2147483646 w 48"/>
              <a:gd name="T69" fmla="*/ 2147483646 h 52"/>
              <a:gd name="T70" fmla="*/ 2147483646 w 48"/>
              <a:gd name="T71" fmla="*/ 2147483646 h 52"/>
              <a:gd name="T72" fmla="*/ 2147483646 w 48"/>
              <a:gd name="T73" fmla="*/ 2147483646 h 52"/>
              <a:gd name="T74" fmla="*/ 2147483646 w 48"/>
              <a:gd name="T75" fmla="*/ 2147483646 h 52"/>
              <a:gd name="T76" fmla="*/ 2147483646 w 48"/>
              <a:gd name="T77" fmla="*/ 2147483646 h 52"/>
              <a:gd name="T78" fmla="*/ 2147483646 w 48"/>
              <a:gd name="T79" fmla="*/ 2147483646 h 52"/>
              <a:gd name="T80" fmla="*/ 2147483646 w 48"/>
              <a:gd name="T81" fmla="*/ 2147483646 h 52"/>
              <a:gd name="T82" fmla="*/ 2147483646 w 48"/>
              <a:gd name="T83" fmla="*/ 2147483646 h 52"/>
              <a:gd name="T84" fmla="*/ 2147483646 w 48"/>
              <a:gd name="T85" fmla="*/ 0 h 52"/>
              <a:gd name="T86" fmla="*/ 2147483646 w 48"/>
              <a:gd name="T87" fmla="*/ 0 h 52"/>
              <a:gd name="T88" fmla="*/ 2147483646 w 48"/>
              <a:gd name="T89" fmla="*/ 2147483646 h 52"/>
              <a:gd name="T90" fmla="*/ 2147483646 w 48"/>
              <a:gd name="T91" fmla="*/ 2147483646 h 52"/>
              <a:gd name="T92" fmla="*/ 2147483646 w 48"/>
              <a:gd name="T93" fmla="*/ 2147483646 h 52"/>
              <a:gd name="T94" fmla="*/ 2147483646 w 48"/>
              <a:gd name="T95" fmla="*/ 2147483646 h 52"/>
              <a:gd name="T96" fmla="*/ 2147483646 w 48"/>
              <a:gd name="T97" fmla="*/ 2147483646 h 52"/>
              <a:gd name="T98" fmla="*/ 2147483646 w 48"/>
              <a:gd name="T99" fmla="*/ 2147483646 h 52"/>
              <a:gd name="T100" fmla="*/ 2147483646 w 48"/>
              <a:gd name="T101" fmla="*/ 2147483646 h 52"/>
              <a:gd name="T102" fmla="*/ 2147483646 w 48"/>
              <a:gd name="T103" fmla="*/ 2147483646 h 52"/>
              <a:gd name="T104" fmla="*/ 2147483646 w 48"/>
              <a:gd name="T105" fmla="*/ 2147483646 h 52"/>
              <a:gd name="T106" fmla="*/ 2147483646 w 48"/>
              <a:gd name="T107" fmla="*/ 2147483646 h 52"/>
              <a:gd name="T108" fmla="*/ 0 w 48"/>
              <a:gd name="T109" fmla="*/ 2147483646 h 52"/>
              <a:gd name="T110" fmla="*/ 0 w 48"/>
              <a:gd name="T111" fmla="*/ 2147483646 h 52"/>
              <a:gd name="T112" fmla="*/ 0 w 48"/>
              <a:gd name="T113" fmla="*/ 2147483646 h 5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
              <a:gd name="T172" fmla="*/ 0 h 52"/>
              <a:gd name="T173" fmla="*/ 48 w 48"/>
              <a:gd name="T174" fmla="*/ 52 h 5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 h="52">
                <a:moveTo>
                  <a:pt x="0" y="24"/>
                </a:moveTo>
                <a:lnTo>
                  <a:pt x="0" y="27"/>
                </a:lnTo>
                <a:lnTo>
                  <a:pt x="0" y="30"/>
                </a:lnTo>
                <a:lnTo>
                  <a:pt x="0" y="33"/>
                </a:lnTo>
                <a:lnTo>
                  <a:pt x="1" y="36"/>
                </a:lnTo>
                <a:lnTo>
                  <a:pt x="3" y="39"/>
                </a:lnTo>
                <a:lnTo>
                  <a:pt x="4" y="41"/>
                </a:lnTo>
                <a:lnTo>
                  <a:pt x="5" y="44"/>
                </a:lnTo>
                <a:lnTo>
                  <a:pt x="7" y="45"/>
                </a:lnTo>
                <a:lnTo>
                  <a:pt x="10" y="48"/>
                </a:lnTo>
                <a:lnTo>
                  <a:pt x="11" y="50"/>
                </a:lnTo>
                <a:lnTo>
                  <a:pt x="14" y="50"/>
                </a:lnTo>
                <a:lnTo>
                  <a:pt x="17" y="51"/>
                </a:lnTo>
                <a:lnTo>
                  <a:pt x="20" y="52"/>
                </a:lnTo>
                <a:lnTo>
                  <a:pt x="23" y="52"/>
                </a:lnTo>
                <a:lnTo>
                  <a:pt x="24" y="52"/>
                </a:lnTo>
                <a:lnTo>
                  <a:pt x="27" y="52"/>
                </a:lnTo>
                <a:lnTo>
                  <a:pt x="30" y="51"/>
                </a:lnTo>
                <a:lnTo>
                  <a:pt x="32" y="51"/>
                </a:lnTo>
                <a:lnTo>
                  <a:pt x="35" y="50"/>
                </a:lnTo>
                <a:lnTo>
                  <a:pt x="38" y="48"/>
                </a:lnTo>
                <a:lnTo>
                  <a:pt x="40" y="47"/>
                </a:lnTo>
                <a:lnTo>
                  <a:pt x="41" y="44"/>
                </a:lnTo>
                <a:lnTo>
                  <a:pt x="44" y="42"/>
                </a:lnTo>
                <a:lnTo>
                  <a:pt x="45" y="39"/>
                </a:lnTo>
                <a:lnTo>
                  <a:pt x="47" y="38"/>
                </a:lnTo>
                <a:lnTo>
                  <a:pt x="47" y="35"/>
                </a:lnTo>
                <a:lnTo>
                  <a:pt x="48" y="32"/>
                </a:lnTo>
                <a:lnTo>
                  <a:pt x="48" y="29"/>
                </a:lnTo>
                <a:lnTo>
                  <a:pt x="48" y="26"/>
                </a:lnTo>
                <a:lnTo>
                  <a:pt x="48" y="23"/>
                </a:lnTo>
                <a:lnTo>
                  <a:pt x="48" y="20"/>
                </a:lnTo>
                <a:lnTo>
                  <a:pt x="47" y="17"/>
                </a:lnTo>
                <a:lnTo>
                  <a:pt x="45" y="15"/>
                </a:lnTo>
                <a:lnTo>
                  <a:pt x="44" y="12"/>
                </a:lnTo>
                <a:lnTo>
                  <a:pt x="42" y="9"/>
                </a:lnTo>
                <a:lnTo>
                  <a:pt x="41" y="8"/>
                </a:lnTo>
                <a:lnTo>
                  <a:pt x="38" y="6"/>
                </a:lnTo>
                <a:lnTo>
                  <a:pt x="37" y="5"/>
                </a:lnTo>
                <a:lnTo>
                  <a:pt x="34" y="3"/>
                </a:lnTo>
                <a:lnTo>
                  <a:pt x="31" y="2"/>
                </a:lnTo>
                <a:lnTo>
                  <a:pt x="28" y="2"/>
                </a:lnTo>
                <a:lnTo>
                  <a:pt x="25" y="0"/>
                </a:lnTo>
                <a:lnTo>
                  <a:pt x="23" y="0"/>
                </a:lnTo>
                <a:lnTo>
                  <a:pt x="20" y="2"/>
                </a:lnTo>
                <a:lnTo>
                  <a:pt x="17" y="2"/>
                </a:lnTo>
                <a:lnTo>
                  <a:pt x="15" y="3"/>
                </a:lnTo>
                <a:lnTo>
                  <a:pt x="13" y="3"/>
                </a:lnTo>
                <a:lnTo>
                  <a:pt x="10" y="5"/>
                </a:lnTo>
                <a:lnTo>
                  <a:pt x="8" y="8"/>
                </a:lnTo>
                <a:lnTo>
                  <a:pt x="5" y="9"/>
                </a:lnTo>
                <a:lnTo>
                  <a:pt x="4" y="11"/>
                </a:lnTo>
                <a:lnTo>
                  <a:pt x="3" y="14"/>
                </a:lnTo>
                <a:lnTo>
                  <a:pt x="1" y="17"/>
                </a:lnTo>
                <a:lnTo>
                  <a:pt x="0" y="20"/>
                </a:lnTo>
                <a:lnTo>
                  <a:pt x="0" y="21"/>
                </a:lnTo>
                <a:lnTo>
                  <a:pt x="0" y="24"/>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63719" name="Rectangle 234"/>
          <p:cNvSpPr>
            <a:spLocks noChangeArrowheads="1"/>
          </p:cNvSpPr>
          <p:nvPr/>
        </p:nvSpPr>
        <p:spPr bwMode="auto">
          <a:xfrm>
            <a:off x="1258888" y="4770438"/>
            <a:ext cx="1187450" cy="309562"/>
          </a:xfrm>
          <a:prstGeom prst="rect">
            <a:avLst/>
          </a:prstGeom>
          <a:solidFill>
            <a:srgbClr val="FFFFFF"/>
          </a:solidFill>
          <a:ln w="635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63720" name="Rectangle 235"/>
          <p:cNvSpPr>
            <a:spLocks noChangeArrowheads="1"/>
          </p:cNvSpPr>
          <p:nvPr/>
        </p:nvSpPr>
        <p:spPr bwMode="auto">
          <a:xfrm>
            <a:off x="1333500" y="4848225"/>
            <a:ext cx="6477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300">
                <a:solidFill>
                  <a:srgbClr val="000000"/>
                </a:solidFill>
                <a:latin typeface="Helvetica" panose="020B0604020202020204" pitchFamily="34" charset="0"/>
              </a:rPr>
              <a:t>by Expert</a:t>
            </a:r>
            <a:endParaRPr lang="en-US" altLang="en-US"/>
          </a:p>
        </p:txBody>
      </p:sp>
      <p:sp>
        <p:nvSpPr>
          <p:cNvPr id="63721" name="Freeform 236"/>
          <p:cNvSpPr>
            <a:spLocks/>
          </p:cNvSpPr>
          <p:nvPr/>
        </p:nvSpPr>
        <p:spPr bwMode="auto">
          <a:xfrm>
            <a:off x="2336800" y="4770438"/>
            <a:ext cx="109538" cy="77787"/>
          </a:xfrm>
          <a:custGeom>
            <a:avLst/>
            <a:gdLst>
              <a:gd name="T0" fmla="*/ 0 w 69"/>
              <a:gd name="T1" fmla="*/ 0 h 49"/>
              <a:gd name="T2" fmla="*/ 2147483646 w 69"/>
              <a:gd name="T3" fmla="*/ 2147483646 h 49"/>
              <a:gd name="T4" fmla="*/ 2147483646 w 69"/>
              <a:gd name="T5" fmla="*/ 0 h 49"/>
              <a:gd name="T6" fmla="*/ 0 w 69"/>
              <a:gd name="T7" fmla="*/ 0 h 49"/>
              <a:gd name="T8" fmla="*/ 0 60000 65536"/>
              <a:gd name="T9" fmla="*/ 0 60000 65536"/>
              <a:gd name="T10" fmla="*/ 0 60000 65536"/>
              <a:gd name="T11" fmla="*/ 0 60000 65536"/>
              <a:gd name="T12" fmla="*/ 0 w 69"/>
              <a:gd name="T13" fmla="*/ 0 h 49"/>
              <a:gd name="T14" fmla="*/ 69 w 69"/>
              <a:gd name="T15" fmla="*/ 49 h 49"/>
            </a:gdLst>
            <a:ahLst/>
            <a:cxnLst>
              <a:cxn ang="T8">
                <a:pos x="T0" y="T1"/>
              </a:cxn>
              <a:cxn ang="T9">
                <a:pos x="T2" y="T3"/>
              </a:cxn>
              <a:cxn ang="T10">
                <a:pos x="T4" y="T5"/>
              </a:cxn>
              <a:cxn ang="T11">
                <a:pos x="T6" y="T7"/>
              </a:cxn>
            </a:cxnLst>
            <a:rect l="T12" t="T13" r="T14" b="T15"/>
            <a:pathLst>
              <a:path w="69" h="49">
                <a:moveTo>
                  <a:pt x="0" y="0"/>
                </a:moveTo>
                <a:lnTo>
                  <a:pt x="69" y="49"/>
                </a:lnTo>
                <a:lnTo>
                  <a:pt x="69" y="0"/>
                </a:lnTo>
                <a:lnTo>
                  <a:pt x="0" y="0"/>
                </a:lnTo>
                <a:close/>
              </a:path>
            </a:pathLst>
          </a:custGeom>
          <a:solidFill>
            <a:srgbClr val="FFFFFF"/>
          </a:solidFill>
          <a:ln w="6350">
            <a:solidFill>
              <a:srgbClr val="FFFFFF"/>
            </a:solidFill>
            <a:prstDash val="solid"/>
            <a:round/>
            <a:headEnd/>
            <a:tailEnd/>
          </a:ln>
        </p:spPr>
        <p:txBody>
          <a:bodyPr/>
          <a:lstStyle/>
          <a:p>
            <a:endParaRPr lang="en-GB"/>
          </a:p>
        </p:txBody>
      </p:sp>
      <p:sp>
        <p:nvSpPr>
          <p:cNvPr id="63722" name="Freeform 237"/>
          <p:cNvSpPr>
            <a:spLocks/>
          </p:cNvSpPr>
          <p:nvPr/>
        </p:nvSpPr>
        <p:spPr bwMode="auto">
          <a:xfrm>
            <a:off x="2336800" y="4770438"/>
            <a:ext cx="109538" cy="77787"/>
          </a:xfrm>
          <a:custGeom>
            <a:avLst/>
            <a:gdLst>
              <a:gd name="T0" fmla="*/ 2147483646 w 69"/>
              <a:gd name="T1" fmla="*/ 2147483646 h 49"/>
              <a:gd name="T2" fmla="*/ 0 w 69"/>
              <a:gd name="T3" fmla="*/ 0 h 49"/>
              <a:gd name="T4" fmla="*/ 0 w 69"/>
              <a:gd name="T5" fmla="*/ 2147483646 h 49"/>
              <a:gd name="T6" fmla="*/ 2147483646 w 69"/>
              <a:gd name="T7" fmla="*/ 2147483646 h 49"/>
              <a:gd name="T8" fmla="*/ 0 60000 65536"/>
              <a:gd name="T9" fmla="*/ 0 60000 65536"/>
              <a:gd name="T10" fmla="*/ 0 60000 65536"/>
              <a:gd name="T11" fmla="*/ 0 60000 65536"/>
              <a:gd name="T12" fmla="*/ 0 w 69"/>
              <a:gd name="T13" fmla="*/ 0 h 49"/>
              <a:gd name="T14" fmla="*/ 69 w 69"/>
              <a:gd name="T15" fmla="*/ 49 h 49"/>
            </a:gdLst>
            <a:ahLst/>
            <a:cxnLst>
              <a:cxn ang="T8">
                <a:pos x="T0" y="T1"/>
              </a:cxn>
              <a:cxn ang="T9">
                <a:pos x="T2" y="T3"/>
              </a:cxn>
              <a:cxn ang="T10">
                <a:pos x="T4" y="T5"/>
              </a:cxn>
              <a:cxn ang="T11">
                <a:pos x="T6" y="T7"/>
              </a:cxn>
            </a:cxnLst>
            <a:rect l="T12" t="T13" r="T14" b="T15"/>
            <a:pathLst>
              <a:path w="69" h="49">
                <a:moveTo>
                  <a:pt x="69" y="49"/>
                </a:moveTo>
                <a:lnTo>
                  <a:pt x="0" y="0"/>
                </a:lnTo>
                <a:lnTo>
                  <a:pt x="0" y="49"/>
                </a:lnTo>
                <a:lnTo>
                  <a:pt x="69" y="49"/>
                </a:lnTo>
                <a:close/>
              </a:path>
            </a:pathLst>
          </a:custGeom>
          <a:solidFill>
            <a:srgbClr val="000000"/>
          </a:solidFill>
          <a:ln w="6350">
            <a:solidFill>
              <a:srgbClr val="000000"/>
            </a:solidFill>
            <a:prstDash val="solid"/>
            <a:round/>
            <a:headEnd/>
            <a:tailEnd/>
          </a:ln>
        </p:spPr>
        <p:txBody>
          <a:bodyPr/>
          <a:lstStyle/>
          <a:p>
            <a:endParaRPr lang="en-GB"/>
          </a:p>
        </p:txBody>
      </p:sp>
      <p:sp>
        <p:nvSpPr>
          <p:cNvPr id="63723" name="Line 238"/>
          <p:cNvSpPr>
            <a:spLocks noChangeShapeType="1"/>
          </p:cNvSpPr>
          <p:nvPr/>
        </p:nvSpPr>
        <p:spPr bwMode="auto">
          <a:xfrm>
            <a:off x="3657600" y="3657600"/>
            <a:ext cx="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gradFill flip="none" rotWithShape="1">
            <a:gsLst>
              <a:gs pos="0">
                <a:srgbClr val="005B9E"/>
              </a:gs>
              <a:gs pos="100000">
                <a:srgbClr val="00345C"/>
              </a:gs>
            </a:gsLst>
            <a:path path="circle">
              <a:fillToRect l="50000" t="50000" r="50000" b="50000"/>
            </a:path>
            <a:tileRect/>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pic>
        <p:nvPicPr>
          <p:cNvPr id="5" name="Picture 2" descr="http://www.i-studentadvisor.com/nci/english/nci-english_logo.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92801" y="1037772"/>
            <a:ext cx="1338942" cy="801228"/>
          </a:xfrm>
          <a:prstGeom prst="rect">
            <a:avLst/>
          </a:prstGeom>
          <a:noFill/>
          <a:effectLst>
            <a:glow rad="63500">
              <a:schemeClr val="accent1">
                <a:satMod val="175000"/>
                <a:alpha val="20000"/>
              </a:schemeClr>
            </a:glow>
          </a:effectLst>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486992" y="2551837"/>
            <a:ext cx="8170016" cy="923330"/>
          </a:xfrm>
          <a:prstGeom prst="rect">
            <a:avLst/>
          </a:prstGeom>
          <a:noFill/>
        </p:spPr>
        <p:txBody>
          <a:bodyPr wrap="square" rtlCol="0">
            <a:spAutoFit/>
          </a:bodyPr>
          <a:lstStyle/>
          <a:p>
            <a:pPr algn="ctr"/>
            <a:r>
              <a:rPr lang="en-US" sz="5400" b="1" dirty="0">
                <a:ln>
                  <a:solidFill>
                    <a:srgbClr val="33CCFF"/>
                  </a:solidFill>
                </a:ln>
                <a:solidFill>
                  <a:srgbClr val="00FFFF"/>
                </a:solidFill>
                <a:latin typeface="Arial Black" panose="020B0A04020102020204" pitchFamily="34" charset="0"/>
              </a:rPr>
              <a:t>A</a:t>
            </a:r>
            <a:r>
              <a:rPr lang="en-IE" sz="5400" b="1" dirty="0" err="1">
                <a:ln>
                  <a:solidFill>
                    <a:srgbClr val="33CCFF"/>
                  </a:solidFill>
                </a:ln>
                <a:solidFill>
                  <a:srgbClr val="00FFFF"/>
                </a:solidFill>
                <a:latin typeface="Arial Black" panose="020B0A04020102020204" pitchFamily="34" charset="0"/>
              </a:rPr>
              <a:t>ppendix</a:t>
            </a:r>
            <a:endParaRPr lang="en-US" sz="5400" b="1" dirty="0">
              <a:ln>
                <a:solidFill>
                  <a:srgbClr val="33CCFF"/>
                </a:solidFill>
              </a:ln>
              <a:solidFill>
                <a:srgbClr val="00FFFF"/>
              </a:solidFill>
              <a:latin typeface="Arial Black" panose="020B0A04020102020204" pitchFamily="34" charset="0"/>
            </a:endParaRPr>
          </a:p>
        </p:txBody>
      </p:sp>
    </p:spTree>
    <p:extLst>
      <p:ext uri="{BB962C8B-B14F-4D97-AF65-F5344CB8AC3E}">
        <p14:creationId xmlns:p14="http://schemas.microsoft.com/office/powerpoint/2010/main" val="4064345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381000"/>
            <a:ext cx="7772400" cy="533400"/>
          </a:xfrm>
        </p:spPr>
        <p:txBody>
          <a:bodyPr/>
          <a:lstStyle/>
          <a:p>
            <a:pPr eaLnBrk="1" fontAlgn="auto" hangingPunct="1">
              <a:spcAft>
                <a:spcPts val="0"/>
              </a:spcAft>
              <a:defRPr/>
            </a:pPr>
            <a:r>
              <a:rPr lang="en-US" sz="2800" dirty="0"/>
              <a:t>Designing a solution</a:t>
            </a:r>
            <a:endParaRPr lang="en-US" dirty="0"/>
          </a:p>
        </p:txBody>
      </p:sp>
      <p:sp>
        <p:nvSpPr>
          <p:cNvPr id="24579" name="Rectangle 3"/>
          <p:cNvSpPr>
            <a:spLocks noGrp="1" noChangeArrowheads="1"/>
          </p:cNvSpPr>
          <p:nvPr>
            <p:ph idx="1"/>
          </p:nvPr>
        </p:nvSpPr>
        <p:spPr>
          <a:xfrm>
            <a:off x="685800" y="990600"/>
            <a:ext cx="7772400" cy="5246688"/>
          </a:xfrm>
        </p:spPr>
        <p:txBody>
          <a:bodyPr>
            <a:normAutofit/>
          </a:bodyPr>
          <a:lstStyle/>
          <a:p>
            <a:pPr marL="274320" indent="-274320" eaLnBrk="1" fontAlgn="auto" hangingPunct="1">
              <a:spcAft>
                <a:spcPts val="0"/>
              </a:spcAft>
              <a:buClr>
                <a:schemeClr val="accent3"/>
              </a:buClr>
              <a:buFont typeface="Wingdings 2"/>
              <a:buChar char=""/>
              <a:defRPr/>
            </a:pPr>
            <a:r>
              <a:rPr lang="en-US" dirty="0"/>
              <a:t>Communication Diagram: </a:t>
            </a:r>
            <a:r>
              <a:rPr lang="en-US" b="1" dirty="0"/>
              <a:t>startUp</a:t>
            </a:r>
            <a:br>
              <a:rPr lang="en-US" dirty="0"/>
            </a:br>
            <a:endParaRPr lang="en-US" sz="1800" dirty="0"/>
          </a:p>
          <a:p>
            <a:pPr marL="384048" indent="-246888" eaLnBrk="1" fontAlgn="auto" hangingPunct="1">
              <a:spcAft>
                <a:spcPts val="0"/>
              </a:spcAft>
              <a:buFont typeface="Wingdings 2"/>
              <a:buChar char=""/>
              <a:defRPr/>
            </a:pPr>
            <a:r>
              <a:rPr lang="en-US" dirty="0"/>
              <a:t>Most, if not all, systems have a Start Up use case.</a:t>
            </a:r>
          </a:p>
          <a:p>
            <a:pPr marL="384048" indent="-246888" eaLnBrk="1" fontAlgn="auto" hangingPunct="1">
              <a:spcAft>
                <a:spcPts val="0"/>
              </a:spcAft>
              <a:buFont typeface="Wingdings 2"/>
              <a:buChar char=""/>
              <a:defRPr/>
            </a:pPr>
            <a:r>
              <a:rPr lang="en-US" dirty="0"/>
              <a:t>Create the </a:t>
            </a:r>
            <a:r>
              <a:rPr lang="en-US" dirty="0" err="1"/>
              <a:t>startUp</a:t>
            </a:r>
            <a:r>
              <a:rPr lang="en-US" dirty="0"/>
              <a:t> Communication diagram </a:t>
            </a:r>
            <a:r>
              <a:rPr lang="en-US" b="1" dirty="0"/>
              <a:t>last</a:t>
            </a:r>
            <a:r>
              <a:rPr lang="en-US" dirty="0"/>
              <a:t> - this ensures that significant information has been discovered concerning what initialization activities are required.</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381000"/>
            <a:ext cx="7772400" cy="533400"/>
          </a:xfrm>
        </p:spPr>
        <p:txBody>
          <a:bodyPr/>
          <a:lstStyle/>
          <a:p>
            <a:pPr eaLnBrk="1" fontAlgn="auto" hangingPunct="1">
              <a:spcAft>
                <a:spcPts val="0"/>
              </a:spcAft>
              <a:defRPr/>
            </a:pPr>
            <a:r>
              <a:rPr lang="en-US" sz="2800" dirty="0"/>
              <a:t>Designing a solution</a:t>
            </a:r>
            <a:endParaRPr lang="en-US" dirty="0"/>
          </a:p>
        </p:txBody>
      </p:sp>
      <p:sp>
        <p:nvSpPr>
          <p:cNvPr id="24579" name="Rectangle 3"/>
          <p:cNvSpPr>
            <a:spLocks noGrp="1" noChangeArrowheads="1"/>
          </p:cNvSpPr>
          <p:nvPr>
            <p:ph idx="1"/>
          </p:nvPr>
        </p:nvSpPr>
        <p:spPr>
          <a:xfrm>
            <a:off x="685800" y="990600"/>
            <a:ext cx="7772400" cy="5246688"/>
          </a:xfrm>
        </p:spPr>
        <p:txBody>
          <a:bodyPr>
            <a:normAutofit fontScale="92500"/>
          </a:bodyPr>
          <a:lstStyle/>
          <a:p>
            <a:pPr marL="274320" indent="-274320" eaLnBrk="1" fontAlgn="auto" hangingPunct="1">
              <a:spcAft>
                <a:spcPts val="0"/>
              </a:spcAft>
              <a:buClr>
                <a:schemeClr val="accent3"/>
              </a:buClr>
              <a:buFont typeface="Wingdings 2"/>
              <a:buChar char=""/>
              <a:defRPr/>
            </a:pPr>
            <a:r>
              <a:rPr lang="en-US" dirty="0"/>
              <a:t>Communication Diagram: </a:t>
            </a:r>
            <a:r>
              <a:rPr lang="en-US" b="1" dirty="0"/>
              <a:t>startUp</a:t>
            </a:r>
            <a:br>
              <a:rPr lang="en-US" dirty="0"/>
            </a:br>
            <a:endParaRPr lang="en-US" sz="1800" dirty="0"/>
          </a:p>
          <a:p>
            <a:pPr marL="384048" indent="-246888" eaLnBrk="1" fontAlgn="auto" hangingPunct="1">
              <a:spcAft>
                <a:spcPts val="0"/>
              </a:spcAft>
              <a:buFont typeface="Wingdings 2"/>
              <a:buChar char=""/>
              <a:defRPr/>
            </a:pPr>
            <a:r>
              <a:rPr lang="en-US" dirty="0"/>
              <a:t>How do you design a Communication diagram for “Start up”?</a:t>
            </a:r>
          </a:p>
          <a:p>
            <a:pPr marL="621792" lvl="1" indent="-246888" eaLnBrk="1" fontAlgn="auto" hangingPunct="1">
              <a:spcBef>
                <a:spcPts val="324"/>
              </a:spcBef>
              <a:spcAft>
                <a:spcPts val="0"/>
              </a:spcAft>
              <a:buFont typeface="Wingdings 2"/>
              <a:buChar char=""/>
              <a:defRPr/>
            </a:pPr>
            <a:r>
              <a:rPr lang="en-US" dirty="0"/>
              <a:t>In all cases a common design idiom is to ultimately create an initial domain object, which is the first problem domain object created.</a:t>
            </a:r>
          </a:p>
          <a:p>
            <a:pPr marL="621792" lvl="1" indent="-246888" eaLnBrk="1" fontAlgn="auto" hangingPunct="1">
              <a:spcBef>
                <a:spcPts val="324"/>
              </a:spcBef>
              <a:spcAft>
                <a:spcPts val="0"/>
              </a:spcAft>
              <a:buFont typeface="Wingdings 2"/>
              <a:buChar char=""/>
              <a:defRPr/>
            </a:pPr>
            <a:r>
              <a:rPr lang="en-US" dirty="0"/>
              <a:t>In it’s initialization method this object is then responsible for the creation of other problem domain objects and for their initialization</a:t>
            </a:r>
          </a:p>
          <a:p>
            <a:pPr marL="621792" lvl="1" indent="-246888" eaLnBrk="1" fontAlgn="auto" hangingPunct="1">
              <a:spcBef>
                <a:spcPts val="324"/>
              </a:spcBef>
              <a:spcAft>
                <a:spcPts val="0"/>
              </a:spcAft>
              <a:buFont typeface="Wingdings 2"/>
              <a:buChar char=""/>
              <a:defRPr/>
            </a:pPr>
            <a:r>
              <a:rPr lang="en-US" dirty="0"/>
              <a:t>What should the class of the initial domain object be?</a:t>
            </a:r>
          </a:p>
          <a:p>
            <a:pPr marL="905256" lvl="2" indent="-210312" eaLnBrk="1" fontAlgn="auto" hangingPunct="1">
              <a:spcAft>
                <a:spcPts val="0"/>
              </a:spcAft>
              <a:buClr>
                <a:schemeClr val="accent3"/>
              </a:buClr>
              <a:buFont typeface="Wingdings 2"/>
              <a:buChar char=""/>
              <a:defRPr/>
            </a:pPr>
            <a:r>
              <a:rPr lang="en-US" dirty="0"/>
              <a:t>A class representing the entire logical information system</a:t>
            </a:r>
          </a:p>
          <a:p>
            <a:pPr marL="905256" lvl="2" indent="-210312" eaLnBrk="1" fontAlgn="auto" hangingPunct="1">
              <a:spcAft>
                <a:spcPts val="0"/>
              </a:spcAft>
              <a:buClr>
                <a:schemeClr val="accent3"/>
              </a:buClr>
              <a:buFont typeface="Wingdings 2"/>
              <a:buChar char=""/>
              <a:defRPr/>
            </a:pPr>
            <a:r>
              <a:rPr lang="en-US" dirty="0"/>
              <a:t>A class representing the overall business or organization.</a:t>
            </a:r>
            <a:r>
              <a:rPr lang="en-US" sz="2000" dirty="0"/>
              <a:t> </a:t>
            </a:r>
            <a:endParaRPr lang="en-US" sz="18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042988" y="381000"/>
            <a:ext cx="7415212" cy="533400"/>
          </a:xfrm>
        </p:spPr>
        <p:txBody>
          <a:bodyPr>
            <a:normAutofit fontScale="90000"/>
          </a:bodyPr>
          <a:lstStyle/>
          <a:p>
            <a:pPr eaLnBrk="1" fontAlgn="auto" hangingPunct="1">
              <a:spcAft>
                <a:spcPts val="0"/>
              </a:spcAft>
              <a:defRPr/>
            </a:pPr>
            <a:r>
              <a:rPr lang="en-US" sz="3200" dirty="0"/>
              <a:t>Designing a solution</a:t>
            </a:r>
            <a:endParaRPr lang="en-US" sz="5400" dirty="0"/>
          </a:p>
        </p:txBody>
      </p:sp>
      <p:sp>
        <p:nvSpPr>
          <p:cNvPr id="66563" name="Rectangle 3"/>
          <p:cNvSpPr>
            <a:spLocks noGrp="1" noChangeArrowheads="1"/>
          </p:cNvSpPr>
          <p:nvPr>
            <p:ph idx="1"/>
          </p:nvPr>
        </p:nvSpPr>
        <p:spPr>
          <a:xfrm>
            <a:off x="685800" y="990600"/>
            <a:ext cx="7772400" cy="4876800"/>
          </a:xfrm>
        </p:spPr>
        <p:txBody>
          <a:bodyPr/>
          <a:lstStyle/>
          <a:p>
            <a:pPr eaLnBrk="1" hangingPunct="1"/>
            <a:r>
              <a:rPr lang="en-US" altLang="en-US"/>
              <a:t>Communication Diagram: startUp</a:t>
            </a:r>
            <a:endParaRPr lang="en-US" altLang="en-US" sz="1800"/>
          </a:p>
          <a:p>
            <a:pPr lvl="2" eaLnBrk="1" hangingPunct="1"/>
            <a:endParaRPr lang="en-US" altLang="en-US" sz="1600"/>
          </a:p>
          <a:p>
            <a:pPr lvl="2" eaLnBrk="1" hangingPunct="1"/>
            <a:endParaRPr lang="en-US" altLang="en-US" sz="1600"/>
          </a:p>
          <a:p>
            <a:pPr lvl="2" eaLnBrk="1" hangingPunct="1"/>
            <a:endParaRPr lang="en-US" altLang="en-US" sz="1600"/>
          </a:p>
          <a:p>
            <a:pPr lvl="2" eaLnBrk="1" hangingPunct="1"/>
            <a:endParaRPr lang="en-US" altLang="en-US" sz="1600"/>
          </a:p>
          <a:p>
            <a:pPr lvl="2" eaLnBrk="1" hangingPunct="1"/>
            <a:endParaRPr lang="en-US" altLang="en-US" sz="1600"/>
          </a:p>
          <a:p>
            <a:pPr lvl="2" eaLnBrk="1" hangingPunct="1"/>
            <a:endParaRPr lang="en-US" altLang="en-US" sz="1600"/>
          </a:p>
          <a:p>
            <a:pPr lvl="1" eaLnBrk="1" hangingPunct="1"/>
            <a:endParaRPr lang="en-US" altLang="en-US" sz="1600"/>
          </a:p>
          <a:p>
            <a:pPr lvl="2" eaLnBrk="1" hangingPunct="1"/>
            <a:endParaRPr lang="en-US" altLang="en-US" sz="1600" i="1"/>
          </a:p>
          <a:p>
            <a:pPr lvl="1" eaLnBrk="1" hangingPunct="1"/>
            <a:endParaRPr lang="en-US" altLang="en-US" sz="1600" i="1"/>
          </a:p>
          <a:p>
            <a:pPr lvl="1" eaLnBrk="1" hangingPunct="1"/>
            <a:endParaRPr lang="en-US" altLang="en-US" sz="1600"/>
          </a:p>
          <a:p>
            <a:pPr lvl="1" eaLnBrk="1" hangingPunct="1"/>
            <a:endParaRPr lang="en-US" altLang="en-US"/>
          </a:p>
        </p:txBody>
      </p:sp>
      <p:sp>
        <p:nvSpPr>
          <p:cNvPr id="66564" name="Line 54"/>
          <p:cNvSpPr>
            <a:spLocks noChangeShapeType="1"/>
          </p:cNvSpPr>
          <p:nvPr/>
        </p:nvSpPr>
        <p:spPr bwMode="auto">
          <a:xfrm flipH="1">
            <a:off x="6292850" y="2738438"/>
            <a:ext cx="1588" cy="635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6565" name="Line 55"/>
          <p:cNvSpPr>
            <a:spLocks noChangeShapeType="1"/>
          </p:cNvSpPr>
          <p:nvPr/>
        </p:nvSpPr>
        <p:spPr bwMode="auto">
          <a:xfrm flipH="1">
            <a:off x="6270625" y="2763838"/>
            <a:ext cx="6350"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6566" name="Line 56"/>
          <p:cNvSpPr>
            <a:spLocks noChangeShapeType="1"/>
          </p:cNvSpPr>
          <p:nvPr/>
        </p:nvSpPr>
        <p:spPr bwMode="auto">
          <a:xfrm flipH="1">
            <a:off x="6253163" y="2786063"/>
            <a:ext cx="1587" cy="635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6567" name="Line 57"/>
          <p:cNvSpPr>
            <a:spLocks noChangeShapeType="1"/>
          </p:cNvSpPr>
          <p:nvPr/>
        </p:nvSpPr>
        <p:spPr bwMode="auto">
          <a:xfrm flipH="1">
            <a:off x="6234113" y="2814638"/>
            <a:ext cx="3175"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6568" name="Line 58"/>
          <p:cNvSpPr>
            <a:spLocks noChangeShapeType="1"/>
          </p:cNvSpPr>
          <p:nvPr/>
        </p:nvSpPr>
        <p:spPr bwMode="auto">
          <a:xfrm flipH="1">
            <a:off x="6215063" y="2835275"/>
            <a:ext cx="3175"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6569" name="Line 59"/>
          <p:cNvSpPr>
            <a:spLocks noChangeShapeType="1"/>
          </p:cNvSpPr>
          <p:nvPr/>
        </p:nvSpPr>
        <p:spPr bwMode="auto">
          <a:xfrm flipH="1">
            <a:off x="6197600" y="2857500"/>
            <a:ext cx="1588" cy="635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6570" name="Line 60"/>
          <p:cNvSpPr>
            <a:spLocks noChangeShapeType="1"/>
          </p:cNvSpPr>
          <p:nvPr/>
        </p:nvSpPr>
        <p:spPr bwMode="auto">
          <a:xfrm flipH="1">
            <a:off x="6175375" y="2884488"/>
            <a:ext cx="3175"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6571" name="Line 61"/>
          <p:cNvSpPr>
            <a:spLocks noChangeShapeType="1"/>
          </p:cNvSpPr>
          <p:nvPr/>
        </p:nvSpPr>
        <p:spPr bwMode="auto">
          <a:xfrm flipH="1">
            <a:off x="6154738" y="2909888"/>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6572" name="Line 62"/>
          <p:cNvSpPr>
            <a:spLocks noChangeShapeType="1"/>
          </p:cNvSpPr>
          <p:nvPr/>
        </p:nvSpPr>
        <p:spPr bwMode="auto">
          <a:xfrm flipH="1">
            <a:off x="6135688" y="2932113"/>
            <a:ext cx="3175"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6573" name="Line 63"/>
          <p:cNvSpPr>
            <a:spLocks noChangeShapeType="1"/>
          </p:cNvSpPr>
          <p:nvPr/>
        </p:nvSpPr>
        <p:spPr bwMode="auto">
          <a:xfrm flipH="1">
            <a:off x="6116638" y="2957513"/>
            <a:ext cx="3175"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6574" name="Line 64"/>
          <p:cNvSpPr>
            <a:spLocks noChangeShapeType="1"/>
          </p:cNvSpPr>
          <p:nvPr/>
        </p:nvSpPr>
        <p:spPr bwMode="auto">
          <a:xfrm flipH="1">
            <a:off x="6099175" y="2979738"/>
            <a:ext cx="1588"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6575" name="Line 65"/>
          <p:cNvSpPr>
            <a:spLocks noChangeShapeType="1"/>
          </p:cNvSpPr>
          <p:nvPr/>
        </p:nvSpPr>
        <p:spPr bwMode="auto">
          <a:xfrm flipH="1">
            <a:off x="6076950" y="3005138"/>
            <a:ext cx="3175"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6576" name="Line 66"/>
          <p:cNvSpPr>
            <a:spLocks noChangeShapeType="1"/>
          </p:cNvSpPr>
          <p:nvPr/>
        </p:nvSpPr>
        <p:spPr bwMode="auto">
          <a:xfrm flipH="1">
            <a:off x="6056313" y="3030538"/>
            <a:ext cx="4762"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6577" name="Line 67"/>
          <p:cNvSpPr>
            <a:spLocks noChangeShapeType="1"/>
          </p:cNvSpPr>
          <p:nvPr/>
        </p:nvSpPr>
        <p:spPr bwMode="auto">
          <a:xfrm flipH="1">
            <a:off x="6037263" y="3052763"/>
            <a:ext cx="3175"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6578" name="Line 68"/>
          <p:cNvSpPr>
            <a:spLocks noChangeShapeType="1"/>
          </p:cNvSpPr>
          <p:nvPr/>
        </p:nvSpPr>
        <p:spPr bwMode="auto">
          <a:xfrm flipH="1">
            <a:off x="6019800" y="3078163"/>
            <a:ext cx="1588" cy="635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6579" name="Line 69"/>
          <p:cNvSpPr>
            <a:spLocks noChangeShapeType="1"/>
          </p:cNvSpPr>
          <p:nvPr/>
        </p:nvSpPr>
        <p:spPr bwMode="auto">
          <a:xfrm flipH="1">
            <a:off x="5997575" y="3103563"/>
            <a:ext cx="3175" cy="635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6580" name="Line 70"/>
          <p:cNvSpPr>
            <a:spLocks noChangeShapeType="1"/>
          </p:cNvSpPr>
          <p:nvPr/>
        </p:nvSpPr>
        <p:spPr bwMode="auto">
          <a:xfrm flipH="1">
            <a:off x="5976938" y="3128963"/>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6581" name="Line 71"/>
          <p:cNvSpPr>
            <a:spLocks noChangeShapeType="1"/>
          </p:cNvSpPr>
          <p:nvPr/>
        </p:nvSpPr>
        <p:spPr bwMode="auto">
          <a:xfrm flipH="1">
            <a:off x="5957888" y="3151188"/>
            <a:ext cx="3175" cy="635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6582" name="Line 72"/>
          <p:cNvSpPr>
            <a:spLocks noChangeShapeType="1"/>
          </p:cNvSpPr>
          <p:nvPr/>
        </p:nvSpPr>
        <p:spPr bwMode="auto">
          <a:xfrm flipH="1">
            <a:off x="5938838" y="3176588"/>
            <a:ext cx="3175" cy="635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6583" name="Line 73"/>
          <p:cNvSpPr>
            <a:spLocks noChangeShapeType="1"/>
          </p:cNvSpPr>
          <p:nvPr/>
        </p:nvSpPr>
        <p:spPr bwMode="auto">
          <a:xfrm flipH="1">
            <a:off x="5918200" y="3203575"/>
            <a:ext cx="3175"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6584" name="Line 74"/>
          <p:cNvSpPr>
            <a:spLocks noChangeShapeType="1"/>
          </p:cNvSpPr>
          <p:nvPr/>
        </p:nvSpPr>
        <p:spPr bwMode="auto">
          <a:xfrm flipH="1">
            <a:off x="5897563" y="3227388"/>
            <a:ext cx="4762"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6585" name="Line 75"/>
          <p:cNvSpPr>
            <a:spLocks noChangeShapeType="1"/>
          </p:cNvSpPr>
          <p:nvPr/>
        </p:nvSpPr>
        <p:spPr bwMode="auto">
          <a:xfrm flipH="1">
            <a:off x="5878513" y="3251200"/>
            <a:ext cx="3175" cy="476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6586" name="Line 76"/>
          <p:cNvSpPr>
            <a:spLocks noChangeShapeType="1"/>
          </p:cNvSpPr>
          <p:nvPr/>
        </p:nvSpPr>
        <p:spPr bwMode="auto">
          <a:xfrm flipH="1">
            <a:off x="5859463" y="3276600"/>
            <a:ext cx="3175"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6587" name="Line 77"/>
          <p:cNvSpPr>
            <a:spLocks noChangeShapeType="1"/>
          </p:cNvSpPr>
          <p:nvPr/>
        </p:nvSpPr>
        <p:spPr bwMode="auto">
          <a:xfrm flipH="1">
            <a:off x="5838825" y="3300413"/>
            <a:ext cx="3175" cy="47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6588" name="Freeform 78"/>
          <p:cNvSpPr>
            <a:spLocks/>
          </p:cNvSpPr>
          <p:nvPr/>
        </p:nvSpPr>
        <p:spPr bwMode="auto">
          <a:xfrm>
            <a:off x="5754688" y="3311525"/>
            <a:ext cx="88900" cy="87313"/>
          </a:xfrm>
          <a:custGeom>
            <a:avLst/>
            <a:gdLst>
              <a:gd name="T0" fmla="*/ 2147483646 w 56"/>
              <a:gd name="T1" fmla="*/ 2147483646 h 42"/>
              <a:gd name="T2" fmla="*/ 2147483646 w 56"/>
              <a:gd name="T3" fmla="*/ 2147483646 h 42"/>
              <a:gd name="T4" fmla="*/ 2147483646 w 56"/>
              <a:gd name="T5" fmla="*/ 2147483646 h 42"/>
              <a:gd name="T6" fmla="*/ 2147483646 w 56"/>
              <a:gd name="T7" fmla="*/ 2147483646 h 42"/>
              <a:gd name="T8" fmla="*/ 2147483646 w 56"/>
              <a:gd name="T9" fmla="*/ 2147483646 h 42"/>
              <a:gd name="T10" fmla="*/ 2147483646 w 56"/>
              <a:gd name="T11" fmla="*/ 2147483646 h 42"/>
              <a:gd name="T12" fmla="*/ 2147483646 w 56"/>
              <a:gd name="T13" fmla="*/ 2147483646 h 42"/>
              <a:gd name="T14" fmla="*/ 2147483646 w 56"/>
              <a:gd name="T15" fmla="*/ 2147483646 h 42"/>
              <a:gd name="T16" fmla="*/ 2147483646 w 56"/>
              <a:gd name="T17" fmla="*/ 2147483646 h 42"/>
              <a:gd name="T18" fmla="*/ 2147483646 w 56"/>
              <a:gd name="T19" fmla="*/ 2147483646 h 42"/>
              <a:gd name="T20" fmla="*/ 2147483646 w 56"/>
              <a:gd name="T21" fmla="*/ 2147483646 h 42"/>
              <a:gd name="T22" fmla="*/ 2147483646 w 56"/>
              <a:gd name="T23" fmla="*/ 2147483646 h 42"/>
              <a:gd name="T24" fmla="*/ 2147483646 w 56"/>
              <a:gd name="T25" fmla="*/ 2147483646 h 42"/>
              <a:gd name="T26" fmla="*/ 2147483646 w 56"/>
              <a:gd name="T27" fmla="*/ 2147483646 h 42"/>
              <a:gd name="T28" fmla="*/ 2147483646 w 56"/>
              <a:gd name="T29" fmla="*/ 2147483646 h 42"/>
              <a:gd name="T30" fmla="*/ 2147483646 w 56"/>
              <a:gd name="T31" fmla="*/ 2147483646 h 42"/>
              <a:gd name="T32" fmla="*/ 2147483646 w 56"/>
              <a:gd name="T33" fmla="*/ 2147483646 h 42"/>
              <a:gd name="T34" fmla="*/ 2147483646 w 56"/>
              <a:gd name="T35" fmla="*/ 2147483646 h 42"/>
              <a:gd name="T36" fmla="*/ 2147483646 w 56"/>
              <a:gd name="T37" fmla="*/ 2147483646 h 42"/>
              <a:gd name="T38" fmla="*/ 2147483646 w 56"/>
              <a:gd name="T39" fmla="*/ 2147483646 h 42"/>
              <a:gd name="T40" fmla="*/ 2147483646 w 56"/>
              <a:gd name="T41" fmla="*/ 2147483646 h 42"/>
              <a:gd name="T42" fmla="*/ 2147483646 w 56"/>
              <a:gd name="T43" fmla="*/ 2147483646 h 42"/>
              <a:gd name="T44" fmla="*/ 2147483646 w 56"/>
              <a:gd name="T45" fmla="*/ 2147483646 h 42"/>
              <a:gd name="T46" fmla="*/ 2147483646 w 56"/>
              <a:gd name="T47" fmla="*/ 2147483646 h 42"/>
              <a:gd name="T48" fmla="*/ 2147483646 w 56"/>
              <a:gd name="T49" fmla="*/ 2147483646 h 42"/>
              <a:gd name="T50" fmla="*/ 2147483646 w 56"/>
              <a:gd name="T51" fmla="*/ 2147483646 h 42"/>
              <a:gd name="T52" fmla="*/ 2147483646 w 56"/>
              <a:gd name="T53" fmla="*/ 2147483646 h 42"/>
              <a:gd name="T54" fmla="*/ 2147483646 w 56"/>
              <a:gd name="T55" fmla="*/ 2147483646 h 42"/>
              <a:gd name="T56" fmla="*/ 2147483646 w 56"/>
              <a:gd name="T57" fmla="*/ 2147483646 h 42"/>
              <a:gd name="T58" fmla="*/ 2147483646 w 56"/>
              <a:gd name="T59" fmla="*/ 2147483646 h 42"/>
              <a:gd name="T60" fmla="*/ 2147483646 w 56"/>
              <a:gd name="T61" fmla="*/ 2147483646 h 42"/>
              <a:gd name="T62" fmla="*/ 2147483646 w 56"/>
              <a:gd name="T63" fmla="*/ 2147483646 h 42"/>
              <a:gd name="T64" fmla="*/ 2147483646 w 56"/>
              <a:gd name="T65" fmla="*/ 2147483646 h 42"/>
              <a:gd name="T66" fmla="*/ 2147483646 w 56"/>
              <a:gd name="T67" fmla="*/ 2147483646 h 42"/>
              <a:gd name="T68" fmla="*/ 0 w 56"/>
              <a:gd name="T69" fmla="*/ 2147483646 h 42"/>
              <a:gd name="T70" fmla="*/ 0 w 56"/>
              <a:gd name="T71" fmla="*/ 2147483646 h 42"/>
              <a:gd name="T72" fmla="*/ 0 w 56"/>
              <a:gd name="T73" fmla="*/ 2147483646 h 42"/>
              <a:gd name="T74" fmla="*/ 0 w 56"/>
              <a:gd name="T75" fmla="*/ 2147483646 h 42"/>
              <a:gd name="T76" fmla="*/ 0 w 56"/>
              <a:gd name="T77" fmla="*/ 2147483646 h 42"/>
              <a:gd name="T78" fmla="*/ 0 w 56"/>
              <a:gd name="T79" fmla="*/ 2147483646 h 42"/>
              <a:gd name="T80" fmla="*/ 2147483646 w 56"/>
              <a:gd name="T81" fmla="*/ 2147483646 h 42"/>
              <a:gd name="T82" fmla="*/ 2147483646 w 56"/>
              <a:gd name="T83" fmla="*/ 2147483646 h 42"/>
              <a:gd name="T84" fmla="*/ 2147483646 w 56"/>
              <a:gd name="T85" fmla="*/ 2147483646 h 42"/>
              <a:gd name="T86" fmla="*/ 2147483646 w 56"/>
              <a:gd name="T87" fmla="*/ 2147483646 h 42"/>
              <a:gd name="T88" fmla="*/ 2147483646 w 56"/>
              <a:gd name="T89" fmla="*/ 2147483646 h 42"/>
              <a:gd name="T90" fmla="*/ 2147483646 w 56"/>
              <a:gd name="T91" fmla="*/ 2147483646 h 42"/>
              <a:gd name="T92" fmla="*/ 2147483646 w 56"/>
              <a:gd name="T93" fmla="*/ 2147483646 h 42"/>
              <a:gd name="T94" fmla="*/ 2147483646 w 56"/>
              <a:gd name="T95" fmla="*/ 2147483646 h 42"/>
              <a:gd name="T96" fmla="*/ 2147483646 w 56"/>
              <a:gd name="T97" fmla="*/ 2147483646 h 42"/>
              <a:gd name="T98" fmla="*/ 2147483646 w 56"/>
              <a:gd name="T99" fmla="*/ 2147483646 h 42"/>
              <a:gd name="T100" fmla="*/ 2147483646 w 56"/>
              <a:gd name="T101" fmla="*/ 0 h 42"/>
              <a:gd name="T102" fmla="*/ 2147483646 w 56"/>
              <a:gd name="T103" fmla="*/ 2147483646 h 42"/>
              <a:gd name="T104" fmla="*/ 2147483646 w 56"/>
              <a:gd name="T105" fmla="*/ 2147483646 h 42"/>
              <a:gd name="T106" fmla="*/ 2147483646 w 56"/>
              <a:gd name="T107" fmla="*/ 2147483646 h 42"/>
              <a:gd name="T108" fmla="*/ 2147483646 w 56"/>
              <a:gd name="T109" fmla="*/ 2147483646 h 42"/>
              <a:gd name="T110" fmla="*/ 2147483646 w 56"/>
              <a:gd name="T111" fmla="*/ 2147483646 h 42"/>
              <a:gd name="T112" fmla="*/ 2147483646 w 56"/>
              <a:gd name="T113" fmla="*/ 2147483646 h 4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6"/>
              <a:gd name="T172" fmla="*/ 0 h 42"/>
              <a:gd name="T173" fmla="*/ 56 w 56"/>
              <a:gd name="T174" fmla="*/ 42 h 4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6" h="42">
                <a:moveTo>
                  <a:pt x="45" y="5"/>
                </a:moveTo>
                <a:lnTo>
                  <a:pt x="48" y="6"/>
                </a:lnTo>
                <a:lnTo>
                  <a:pt x="50" y="8"/>
                </a:lnTo>
                <a:lnTo>
                  <a:pt x="51" y="10"/>
                </a:lnTo>
                <a:lnTo>
                  <a:pt x="53" y="12"/>
                </a:lnTo>
                <a:lnTo>
                  <a:pt x="55" y="14"/>
                </a:lnTo>
                <a:lnTo>
                  <a:pt x="55" y="17"/>
                </a:lnTo>
                <a:lnTo>
                  <a:pt x="56" y="18"/>
                </a:lnTo>
                <a:lnTo>
                  <a:pt x="56" y="21"/>
                </a:lnTo>
                <a:lnTo>
                  <a:pt x="56" y="23"/>
                </a:lnTo>
                <a:lnTo>
                  <a:pt x="56" y="25"/>
                </a:lnTo>
                <a:lnTo>
                  <a:pt x="55" y="28"/>
                </a:lnTo>
                <a:lnTo>
                  <a:pt x="53" y="30"/>
                </a:lnTo>
                <a:lnTo>
                  <a:pt x="53" y="33"/>
                </a:lnTo>
                <a:lnTo>
                  <a:pt x="50" y="34"/>
                </a:lnTo>
                <a:lnTo>
                  <a:pt x="48" y="36"/>
                </a:lnTo>
                <a:lnTo>
                  <a:pt x="46" y="38"/>
                </a:lnTo>
                <a:lnTo>
                  <a:pt x="43" y="39"/>
                </a:lnTo>
                <a:lnTo>
                  <a:pt x="41" y="40"/>
                </a:lnTo>
                <a:lnTo>
                  <a:pt x="38" y="41"/>
                </a:lnTo>
                <a:lnTo>
                  <a:pt x="35" y="41"/>
                </a:lnTo>
                <a:lnTo>
                  <a:pt x="31" y="42"/>
                </a:lnTo>
                <a:lnTo>
                  <a:pt x="28" y="42"/>
                </a:lnTo>
                <a:lnTo>
                  <a:pt x="25" y="42"/>
                </a:lnTo>
                <a:lnTo>
                  <a:pt x="21" y="42"/>
                </a:lnTo>
                <a:lnTo>
                  <a:pt x="18" y="41"/>
                </a:lnTo>
                <a:lnTo>
                  <a:pt x="16" y="40"/>
                </a:lnTo>
                <a:lnTo>
                  <a:pt x="13" y="39"/>
                </a:lnTo>
                <a:lnTo>
                  <a:pt x="10" y="38"/>
                </a:lnTo>
                <a:lnTo>
                  <a:pt x="8" y="36"/>
                </a:lnTo>
                <a:lnTo>
                  <a:pt x="5" y="35"/>
                </a:lnTo>
                <a:lnTo>
                  <a:pt x="3" y="33"/>
                </a:lnTo>
                <a:lnTo>
                  <a:pt x="1" y="30"/>
                </a:lnTo>
                <a:lnTo>
                  <a:pt x="1" y="29"/>
                </a:lnTo>
                <a:lnTo>
                  <a:pt x="0" y="27"/>
                </a:lnTo>
                <a:lnTo>
                  <a:pt x="0" y="24"/>
                </a:lnTo>
                <a:lnTo>
                  <a:pt x="0" y="22"/>
                </a:lnTo>
                <a:lnTo>
                  <a:pt x="0" y="19"/>
                </a:lnTo>
                <a:lnTo>
                  <a:pt x="0" y="17"/>
                </a:lnTo>
                <a:lnTo>
                  <a:pt x="0" y="14"/>
                </a:lnTo>
                <a:lnTo>
                  <a:pt x="1" y="12"/>
                </a:lnTo>
                <a:lnTo>
                  <a:pt x="3" y="11"/>
                </a:lnTo>
                <a:lnTo>
                  <a:pt x="5" y="8"/>
                </a:lnTo>
                <a:lnTo>
                  <a:pt x="6" y="7"/>
                </a:lnTo>
                <a:lnTo>
                  <a:pt x="10" y="5"/>
                </a:lnTo>
                <a:lnTo>
                  <a:pt x="11" y="4"/>
                </a:lnTo>
                <a:lnTo>
                  <a:pt x="15" y="2"/>
                </a:lnTo>
                <a:lnTo>
                  <a:pt x="18" y="2"/>
                </a:lnTo>
                <a:lnTo>
                  <a:pt x="21" y="1"/>
                </a:lnTo>
                <a:lnTo>
                  <a:pt x="25" y="1"/>
                </a:lnTo>
                <a:lnTo>
                  <a:pt x="26" y="0"/>
                </a:lnTo>
                <a:lnTo>
                  <a:pt x="30" y="1"/>
                </a:lnTo>
                <a:lnTo>
                  <a:pt x="33" y="1"/>
                </a:lnTo>
                <a:lnTo>
                  <a:pt x="36" y="1"/>
                </a:lnTo>
                <a:lnTo>
                  <a:pt x="40" y="2"/>
                </a:lnTo>
                <a:lnTo>
                  <a:pt x="43" y="4"/>
                </a:lnTo>
                <a:lnTo>
                  <a:pt x="45" y="5"/>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66589" name="Rectangle 128"/>
          <p:cNvSpPr>
            <a:spLocks noChangeArrowheads="1"/>
          </p:cNvSpPr>
          <p:nvPr/>
        </p:nvSpPr>
        <p:spPr bwMode="auto">
          <a:xfrm>
            <a:off x="2913063" y="3357563"/>
            <a:ext cx="1592262" cy="471487"/>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66590" name="Rectangle 129"/>
          <p:cNvSpPr>
            <a:spLocks noChangeArrowheads="1"/>
          </p:cNvSpPr>
          <p:nvPr/>
        </p:nvSpPr>
        <p:spPr bwMode="auto">
          <a:xfrm>
            <a:off x="3473450" y="3490913"/>
            <a:ext cx="3905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u="sng">
                <a:solidFill>
                  <a:srgbClr val="000000"/>
                </a:solidFill>
                <a:latin typeface="Arial Narrow" panose="020B0606020202030204" pitchFamily="34" charset="0"/>
              </a:rPr>
              <a:t>:Store</a:t>
            </a:r>
            <a:endParaRPr lang="en-US" altLang="en-US" sz="1400">
              <a:latin typeface="Arial Narrow" panose="020B0606020202030204" pitchFamily="34" charset="0"/>
            </a:endParaRPr>
          </a:p>
        </p:txBody>
      </p:sp>
      <p:sp>
        <p:nvSpPr>
          <p:cNvPr id="66591" name="Rectangle 130"/>
          <p:cNvSpPr>
            <a:spLocks noChangeArrowheads="1"/>
          </p:cNvSpPr>
          <p:nvPr/>
        </p:nvSpPr>
        <p:spPr bwMode="auto">
          <a:xfrm>
            <a:off x="6594475" y="3357563"/>
            <a:ext cx="1592263" cy="471487"/>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66592" name="Rectangle 131"/>
          <p:cNvSpPr>
            <a:spLocks noChangeArrowheads="1"/>
          </p:cNvSpPr>
          <p:nvPr/>
        </p:nvSpPr>
        <p:spPr bwMode="auto">
          <a:xfrm>
            <a:off x="7123113" y="3490913"/>
            <a:ext cx="4365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u="sng">
                <a:solidFill>
                  <a:srgbClr val="000000"/>
                </a:solidFill>
                <a:latin typeface="Arial Narrow" panose="020B0606020202030204" pitchFamily="34" charset="0"/>
              </a:rPr>
              <a:t>:POST</a:t>
            </a:r>
            <a:endParaRPr lang="en-US" altLang="en-US" sz="1400">
              <a:latin typeface="Arial Narrow" panose="020B0606020202030204" pitchFamily="34" charset="0"/>
            </a:endParaRPr>
          </a:p>
        </p:txBody>
      </p:sp>
      <p:sp>
        <p:nvSpPr>
          <p:cNvPr id="66593" name="Rectangle 132"/>
          <p:cNvSpPr>
            <a:spLocks noChangeArrowheads="1"/>
          </p:cNvSpPr>
          <p:nvPr/>
        </p:nvSpPr>
        <p:spPr bwMode="auto">
          <a:xfrm>
            <a:off x="2913063" y="5253038"/>
            <a:ext cx="1592262" cy="473075"/>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66594" name="Rectangle 133"/>
          <p:cNvSpPr>
            <a:spLocks noChangeArrowheads="1"/>
          </p:cNvSpPr>
          <p:nvPr/>
        </p:nvSpPr>
        <p:spPr bwMode="auto">
          <a:xfrm>
            <a:off x="3589338" y="5286375"/>
            <a:ext cx="195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u="sng">
                <a:solidFill>
                  <a:srgbClr val="000000"/>
                </a:solidFill>
                <a:latin typeface="Arial Narrow" panose="020B0606020202030204" pitchFamily="34" charset="0"/>
              </a:rPr>
              <a:t>pc:</a:t>
            </a:r>
            <a:endParaRPr lang="en-US" altLang="en-US" sz="1400">
              <a:latin typeface="Arial Narrow" panose="020B0606020202030204" pitchFamily="34" charset="0"/>
            </a:endParaRPr>
          </a:p>
        </p:txBody>
      </p:sp>
      <p:sp>
        <p:nvSpPr>
          <p:cNvPr id="66595" name="Rectangle 134"/>
          <p:cNvSpPr>
            <a:spLocks noChangeArrowheads="1"/>
          </p:cNvSpPr>
          <p:nvPr/>
        </p:nvSpPr>
        <p:spPr bwMode="auto">
          <a:xfrm>
            <a:off x="3098800" y="5489575"/>
            <a:ext cx="10048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u="sng">
                <a:solidFill>
                  <a:srgbClr val="000000"/>
                </a:solidFill>
                <a:latin typeface="Arial Narrow" panose="020B0606020202030204" pitchFamily="34" charset="0"/>
              </a:rPr>
              <a:t>ProductCatalog</a:t>
            </a:r>
            <a:endParaRPr lang="en-US" altLang="en-US" sz="1400">
              <a:latin typeface="Arial Narrow" panose="020B0606020202030204" pitchFamily="34" charset="0"/>
            </a:endParaRPr>
          </a:p>
        </p:txBody>
      </p:sp>
      <p:sp>
        <p:nvSpPr>
          <p:cNvPr id="66596" name="Freeform 135"/>
          <p:cNvSpPr>
            <a:spLocks/>
          </p:cNvSpPr>
          <p:nvPr/>
        </p:nvSpPr>
        <p:spPr bwMode="auto">
          <a:xfrm>
            <a:off x="990600" y="3592513"/>
            <a:ext cx="1922463" cy="1587"/>
          </a:xfrm>
          <a:custGeom>
            <a:avLst/>
            <a:gdLst>
              <a:gd name="T0" fmla="*/ 0 w 1211"/>
              <a:gd name="T1" fmla="*/ 0 h 1587"/>
              <a:gd name="T2" fmla="*/ 2147483646 w 1211"/>
              <a:gd name="T3" fmla="*/ 0 h 1587"/>
              <a:gd name="T4" fmla="*/ 2147483646 w 1211"/>
              <a:gd name="T5" fmla="*/ 0 h 1587"/>
              <a:gd name="T6" fmla="*/ 0 60000 65536"/>
              <a:gd name="T7" fmla="*/ 0 60000 65536"/>
              <a:gd name="T8" fmla="*/ 0 60000 65536"/>
              <a:gd name="T9" fmla="*/ 0 w 1211"/>
              <a:gd name="T10" fmla="*/ 0 h 1587"/>
              <a:gd name="T11" fmla="*/ 1211 w 1211"/>
              <a:gd name="T12" fmla="*/ 1587 h 1587"/>
            </a:gdLst>
            <a:ahLst/>
            <a:cxnLst>
              <a:cxn ang="T6">
                <a:pos x="T0" y="T1"/>
              </a:cxn>
              <a:cxn ang="T7">
                <a:pos x="T2" y="T3"/>
              </a:cxn>
              <a:cxn ang="T8">
                <a:pos x="T4" y="T5"/>
              </a:cxn>
            </a:cxnLst>
            <a:rect l="T9" t="T10" r="T11" b="T12"/>
            <a:pathLst>
              <a:path w="1211" h="1587">
                <a:moveTo>
                  <a:pt x="0" y="0"/>
                </a:moveTo>
                <a:lnTo>
                  <a:pt x="606" y="0"/>
                </a:lnTo>
                <a:lnTo>
                  <a:pt x="1211"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66597" name="Rectangle 136"/>
          <p:cNvSpPr>
            <a:spLocks noChangeArrowheads="1"/>
          </p:cNvSpPr>
          <p:nvPr/>
        </p:nvSpPr>
        <p:spPr bwMode="auto">
          <a:xfrm>
            <a:off x="1647825" y="3406775"/>
            <a:ext cx="5048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0000"/>
                </a:solidFill>
                <a:latin typeface="Arial Narrow" panose="020B0606020202030204" pitchFamily="34" charset="0"/>
              </a:rPr>
              <a:t>create()</a:t>
            </a:r>
            <a:endParaRPr lang="en-US" altLang="en-US" sz="1400">
              <a:latin typeface="Arial Narrow" panose="020B0606020202030204" pitchFamily="34" charset="0"/>
            </a:endParaRPr>
          </a:p>
        </p:txBody>
      </p:sp>
      <p:sp>
        <p:nvSpPr>
          <p:cNvPr id="66598" name="Freeform 137"/>
          <p:cNvSpPr>
            <a:spLocks/>
          </p:cNvSpPr>
          <p:nvPr/>
        </p:nvSpPr>
        <p:spPr bwMode="auto">
          <a:xfrm>
            <a:off x="4505325" y="3592513"/>
            <a:ext cx="2089150" cy="1587"/>
          </a:xfrm>
          <a:custGeom>
            <a:avLst/>
            <a:gdLst>
              <a:gd name="T0" fmla="*/ 0 w 1316"/>
              <a:gd name="T1" fmla="*/ 0 h 1587"/>
              <a:gd name="T2" fmla="*/ 2147483646 w 1316"/>
              <a:gd name="T3" fmla="*/ 0 h 1587"/>
              <a:gd name="T4" fmla="*/ 2147483646 w 1316"/>
              <a:gd name="T5" fmla="*/ 0 h 1587"/>
              <a:gd name="T6" fmla="*/ 0 60000 65536"/>
              <a:gd name="T7" fmla="*/ 0 60000 65536"/>
              <a:gd name="T8" fmla="*/ 0 60000 65536"/>
              <a:gd name="T9" fmla="*/ 0 w 1316"/>
              <a:gd name="T10" fmla="*/ 0 h 1587"/>
              <a:gd name="T11" fmla="*/ 1316 w 1316"/>
              <a:gd name="T12" fmla="*/ 1587 h 1587"/>
            </a:gdLst>
            <a:ahLst/>
            <a:cxnLst>
              <a:cxn ang="T6">
                <a:pos x="T0" y="T1"/>
              </a:cxn>
              <a:cxn ang="T7">
                <a:pos x="T2" y="T3"/>
              </a:cxn>
              <a:cxn ang="T8">
                <a:pos x="T4" y="T5"/>
              </a:cxn>
            </a:cxnLst>
            <a:rect l="T9" t="T10" r="T11" b="T12"/>
            <a:pathLst>
              <a:path w="1316" h="1587">
                <a:moveTo>
                  <a:pt x="0" y="0"/>
                </a:moveTo>
                <a:lnTo>
                  <a:pt x="658" y="0"/>
                </a:lnTo>
                <a:lnTo>
                  <a:pt x="1316"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66599" name="Rectangle 138"/>
          <p:cNvSpPr>
            <a:spLocks noChangeArrowheads="1"/>
          </p:cNvSpPr>
          <p:nvPr/>
        </p:nvSpPr>
        <p:spPr bwMode="auto">
          <a:xfrm>
            <a:off x="5051425" y="3406775"/>
            <a:ext cx="8223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0000"/>
                </a:solidFill>
                <a:latin typeface="Arial Narrow" panose="020B0606020202030204" pitchFamily="34" charset="0"/>
              </a:rPr>
              <a:t>2: create(pc)</a:t>
            </a:r>
            <a:endParaRPr lang="en-US" altLang="en-US" sz="1400">
              <a:latin typeface="Arial Narrow" panose="020B0606020202030204" pitchFamily="34" charset="0"/>
            </a:endParaRPr>
          </a:p>
        </p:txBody>
      </p:sp>
      <p:sp>
        <p:nvSpPr>
          <p:cNvPr id="66600" name="Freeform 139"/>
          <p:cNvSpPr>
            <a:spLocks/>
          </p:cNvSpPr>
          <p:nvPr/>
        </p:nvSpPr>
        <p:spPr bwMode="auto">
          <a:xfrm>
            <a:off x="3708400" y="3829050"/>
            <a:ext cx="1588" cy="1423988"/>
          </a:xfrm>
          <a:custGeom>
            <a:avLst/>
            <a:gdLst>
              <a:gd name="T0" fmla="*/ 0 w 1588"/>
              <a:gd name="T1" fmla="*/ 0 h 684"/>
              <a:gd name="T2" fmla="*/ 0 w 1588"/>
              <a:gd name="T3" fmla="*/ 2147483646 h 684"/>
              <a:gd name="T4" fmla="*/ 0 w 1588"/>
              <a:gd name="T5" fmla="*/ 2147483646 h 684"/>
              <a:gd name="T6" fmla="*/ 0 60000 65536"/>
              <a:gd name="T7" fmla="*/ 0 60000 65536"/>
              <a:gd name="T8" fmla="*/ 0 60000 65536"/>
              <a:gd name="T9" fmla="*/ 0 w 1588"/>
              <a:gd name="T10" fmla="*/ 0 h 684"/>
              <a:gd name="T11" fmla="*/ 1588 w 1588"/>
              <a:gd name="T12" fmla="*/ 684 h 684"/>
            </a:gdLst>
            <a:ahLst/>
            <a:cxnLst>
              <a:cxn ang="T6">
                <a:pos x="T0" y="T1"/>
              </a:cxn>
              <a:cxn ang="T7">
                <a:pos x="T2" y="T3"/>
              </a:cxn>
              <a:cxn ang="T8">
                <a:pos x="T4" y="T5"/>
              </a:cxn>
            </a:cxnLst>
            <a:rect l="T9" t="T10" r="T11" b="T12"/>
            <a:pathLst>
              <a:path w="1588" h="684">
                <a:moveTo>
                  <a:pt x="0" y="0"/>
                </a:moveTo>
                <a:lnTo>
                  <a:pt x="0" y="341"/>
                </a:lnTo>
                <a:lnTo>
                  <a:pt x="0" y="684"/>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66601" name="Rectangle 140"/>
          <p:cNvSpPr>
            <a:spLocks noChangeArrowheads="1"/>
          </p:cNvSpPr>
          <p:nvPr/>
        </p:nvSpPr>
        <p:spPr bwMode="auto">
          <a:xfrm>
            <a:off x="2679700" y="4540250"/>
            <a:ext cx="6683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0000"/>
                </a:solidFill>
                <a:latin typeface="Arial Narrow" panose="020B0606020202030204" pitchFamily="34" charset="0"/>
              </a:rPr>
              <a:t>1: create()</a:t>
            </a:r>
            <a:endParaRPr lang="en-US" altLang="en-US" sz="1400">
              <a:latin typeface="Arial Narrow" panose="020B0606020202030204" pitchFamily="34" charset="0"/>
            </a:endParaRPr>
          </a:p>
        </p:txBody>
      </p:sp>
      <p:sp>
        <p:nvSpPr>
          <p:cNvPr id="66602" name="Rectangle 161"/>
          <p:cNvSpPr>
            <a:spLocks noChangeArrowheads="1"/>
          </p:cNvSpPr>
          <p:nvPr/>
        </p:nvSpPr>
        <p:spPr bwMode="auto">
          <a:xfrm>
            <a:off x="5300663" y="1981200"/>
            <a:ext cx="2387600" cy="947738"/>
          </a:xfrm>
          <a:prstGeom prst="rect">
            <a:avLst/>
          </a:prstGeom>
          <a:solidFill>
            <a:srgbClr val="FFFFFF"/>
          </a:solidFill>
          <a:ln w="7938">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IE" altLang="en-US"/>
          </a:p>
        </p:txBody>
      </p:sp>
      <p:sp>
        <p:nvSpPr>
          <p:cNvPr id="66603" name="Rectangle 162"/>
          <p:cNvSpPr>
            <a:spLocks noChangeArrowheads="1"/>
          </p:cNvSpPr>
          <p:nvPr/>
        </p:nvSpPr>
        <p:spPr bwMode="auto">
          <a:xfrm>
            <a:off x="5387975" y="2063750"/>
            <a:ext cx="15128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0000"/>
                </a:solidFill>
                <a:latin typeface="Arial Narrow" panose="020B0606020202030204" pitchFamily="34" charset="0"/>
              </a:rPr>
              <a:t>Pass a reference to the</a:t>
            </a:r>
            <a:endParaRPr lang="en-US" altLang="en-US" sz="1400">
              <a:latin typeface="Arial Narrow" panose="020B0606020202030204" pitchFamily="34" charset="0"/>
            </a:endParaRPr>
          </a:p>
        </p:txBody>
      </p:sp>
      <p:sp>
        <p:nvSpPr>
          <p:cNvPr id="66604" name="Rectangle 163"/>
          <p:cNvSpPr>
            <a:spLocks noChangeArrowheads="1"/>
          </p:cNvSpPr>
          <p:nvPr/>
        </p:nvSpPr>
        <p:spPr bwMode="auto">
          <a:xfrm>
            <a:off x="5387975" y="2266950"/>
            <a:ext cx="14128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0000"/>
                </a:solidFill>
                <a:latin typeface="Arial Narrow" panose="020B0606020202030204" pitchFamily="34" charset="0"/>
              </a:rPr>
              <a:t>ProductCatalog to the</a:t>
            </a:r>
            <a:endParaRPr lang="en-US" altLang="en-US" sz="1400">
              <a:latin typeface="Arial Narrow" panose="020B0606020202030204" pitchFamily="34" charset="0"/>
            </a:endParaRPr>
          </a:p>
        </p:txBody>
      </p:sp>
      <p:sp>
        <p:nvSpPr>
          <p:cNvPr id="66605" name="Rectangle 164"/>
          <p:cNvSpPr>
            <a:spLocks noChangeArrowheads="1"/>
          </p:cNvSpPr>
          <p:nvPr/>
        </p:nvSpPr>
        <p:spPr bwMode="auto">
          <a:xfrm>
            <a:off x="5387975" y="2468563"/>
            <a:ext cx="13081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0000"/>
                </a:solidFill>
                <a:latin typeface="Arial Narrow" panose="020B0606020202030204" pitchFamily="34" charset="0"/>
              </a:rPr>
              <a:t>POST, so that it has</a:t>
            </a:r>
            <a:endParaRPr lang="en-US" altLang="en-US" sz="1400">
              <a:latin typeface="Arial Narrow" panose="020B0606020202030204" pitchFamily="34" charset="0"/>
            </a:endParaRPr>
          </a:p>
        </p:txBody>
      </p:sp>
      <p:sp>
        <p:nvSpPr>
          <p:cNvPr id="66606" name="Rectangle 165"/>
          <p:cNvSpPr>
            <a:spLocks noChangeArrowheads="1"/>
          </p:cNvSpPr>
          <p:nvPr/>
        </p:nvSpPr>
        <p:spPr bwMode="auto">
          <a:xfrm>
            <a:off x="5387975" y="2670175"/>
            <a:ext cx="15589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0000"/>
                </a:solidFill>
                <a:latin typeface="Arial Narrow" panose="020B0606020202030204" pitchFamily="34" charset="0"/>
              </a:rPr>
              <a:t>permanent visibility to it.</a:t>
            </a:r>
            <a:endParaRPr lang="en-US" altLang="en-US" sz="1400">
              <a:latin typeface="Arial Narrow" panose="020B0606020202030204" pitchFamily="34" charset="0"/>
            </a:endParaRPr>
          </a:p>
        </p:txBody>
      </p:sp>
      <p:sp>
        <p:nvSpPr>
          <p:cNvPr id="66607" name="Freeform 166"/>
          <p:cNvSpPr>
            <a:spLocks/>
          </p:cNvSpPr>
          <p:nvPr/>
        </p:nvSpPr>
        <p:spPr bwMode="auto">
          <a:xfrm>
            <a:off x="7467600" y="1981200"/>
            <a:ext cx="220663" cy="236538"/>
          </a:xfrm>
          <a:custGeom>
            <a:avLst/>
            <a:gdLst>
              <a:gd name="T0" fmla="*/ 0 w 139"/>
              <a:gd name="T1" fmla="*/ 0 h 114"/>
              <a:gd name="T2" fmla="*/ 2147483646 w 139"/>
              <a:gd name="T3" fmla="*/ 2147483646 h 114"/>
              <a:gd name="T4" fmla="*/ 2147483646 w 139"/>
              <a:gd name="T5" fmla="*/ 0 h 114"/>
              <a:gd name="T6" fmla="*/ 0 w 139"/>
              <a:gd name="T7" fmla="*/ 0 h 114"/>
              <a:gd name="T8" fmla="*/ 0 60000 65536"/>
              <a:gd name="T9" fmla="*/ 0 60000 65536"/>
              <a:gd name="T10" fmla="*/ 0 60000 65536"/>
              <a:gd name="T11" fmla="*/ 0 60000 65536"/>
              <a:gd name="T12" fmla="*/ 0 w 139"/>
              <a:gd name="T13" fmla="*/ 0 h 114"/>
              <a:gd name="T14" fmla="*/ 139 w 139"/>
              <a:gd name="T15" fmla="*/ 114 h 114"/>
            </a:gdLst>
            <a:ahLst/>
            <a:cxnLst>
              <a:cxn ang="T8">
                <a:pos x="T0" y="T1"/>
              </a:cxn>
              <a:cxn ang="T9">
                <a:pos x="T2" y="T3"/>
              </a:cxn>
              <a:cxn ang="T10">
                <a:pos x="T4" y="T5"/>
              </a:cxn>
              <a:cxn ang="T11">
                <a:pos x="T6" y="T7"/>
              </a:cxn>
            </a:cxnLst>
            <a:rect l="T12" t="T13" r="T14" b="T15"/>
            <a:pathLst>
              <a:path w="139" h="114">
                <a:moveTo>
                  <a:pt x="0" y="0"/>
                </a:moveTo>
                <a:lnTo>
                  <a:pt x="139" y="114"/>
                </a:lnTo>
                <a:lnTo>
                  <a:pt x="139" y="0"/>
                </a:lnTo>
                <a:lnTo>
                  <a:pt x="0" y="0"/>
                </a:lnTo>
                <a:close/>
              </a:path>
            </a:pathLst>
          </a:custGeom>
          <a:solidFill>
            <a:srgbClr val="FFFFFF"/>
          </a:solidFill>
          <a:ln w="7938">
            <a:solidFill>
              <a:srgbClr val="FFFFFF"/>
            </a:solidFill>
            <a:prstDash val="solid"/>
            <a:round/>
            <a:headEnd/>
            <a:tailEnd/>
          </a:ln>
        </p:spPr>
        <p:txBody>
          <a:bodyPr/>
          <a:lstStyle/>
          <a:p>
            <a:endParaRPr lang="en-GB"/>
          </a:p>
        </p:txBody>
      </p:sp>
      <p:sp>
        <p:nvSpPr>
          <p:cNvPr id="66608" name="Freeform 167"/>
          <p:cNvSpPr>
            <a:spLocks/>
          </p:cNvSpPr>
          <p:nvPr/>
        </p:nvSpPr>
        <p:spPr bwMode="auto">
          <a:xfrm>
            <a:off x="7467600" y="1981200"/>
            <a:ext cx="220663" cy="236538"/>
          </a:xfrm>
          <a:custGeom>
            <a:avLst/>
            <a:gdLst>
              <a:gd name="T0" fmla="*/ 2147483646 w 139"/>
              <a:gd name="T1" fmla="*/ 2147483646 h 114"/>
              <a:gd name="T2" fmla="*/ 0 w 139"/>
              <a:gd name="T3" fmla="*/ 0 h 114"/>
              <a:gd name="T4" fmla="*/ 0 w 139"/>
              <a:gd name="T5" fmla="*/ 2147483646 h 114"/>
              <a:gd name="T6" fmla="*/ 2147483646 w 139"/>
              <a:gd name="T7" fmla="*/ 2147483646 h 114"/>
              <a:gd name="T8" fmla="*/ 0 60000 65536"/>
              <a:gd name="T9" fmla="*/ 0 60000 65536"/>
              <a:gd name="T10" fmla="*/ 0 60000 65536"/>
              <a:gd name="T11" fmla="*/ 0 60000 65536"/>
              <a:gd name="T12" fmla="*/ 0 w 139"/>
              <a:gd name="T13" fmla="*/ 0 h 114"/>
              <a:gd name="T14" fmla="*/ 139 w 139"/>
              <a:gd name="T15" fmla="*/ 114 h 114"/>
            </a:gdLst>
            <a:ahLst/>
            <a:cxnLst>
              <a:cxn ang="T8">
                <a:pos x="T0" y="T1"/>
              </a:cxn>
              <a:cxn ang="T9">
                <a:pos x="T2" y="T3"/>
              </a:cxn>
              <a:cxn ang="T10">
                <a:pos x="T4" y="T5"/>
              </a:cxn>
              <a:cxn ang="T11">
                <a:pos x="T6" y="T7"/>
              </a:cxn>
            </a:cxnLst>
            <a:rect l="T12" t="T13" r="T14" b="T15"/>
            <a:pathLst>
              <a:path w="139" h="114">
                <a:moveTo>
                  <a:pt x="139" y="114"/>
                </a:moveTo>
                <a:lnTo>
                  <a:pt x="0" y="0"/>
                </a:lnTo>
                <a:lnTo>
                  <a:pt x="0" y="114"/>
                </a:lnTo>
                <a:lnTo>
                  <a:pt x="139" y="114"/>
                </a:lnTo>
                <a:close/>
              </a:path>
            </a:pathLst>
          </a:custGeom>
          <a:solidFill>
            <a:srgbClr val="000000"/>
          </a:solidFill>
          <a:ln w="7938">
            <a:solidFill>
              <a:srgbClr val="000000"/>
            </a:solidFill>
            <a:prstDash val="solid"/>
            <a:round/>
            <a:headEnd/>
            <a:tailEnd/>
          </a:ln>
        </p:spPr>
        <p:txBody>
          <a:bodyPr/>
          <a:lstStyle/>
          <a:p>
            <a:endParaRPr lang="en-GB"/>
          </a:p>
        </p:txBody>
      </p:sp>
      <p:sp>
        <p:nvSpPr>
          <p:cNvPr id="66609" name="Line 172"/>
          <p:cNvSpPr>
            <a:spLocks noChangeShapeType="1"/>
          </p:cNvSpPr>
          <p:nvPr/>
        </p:nvSpPr>
        <p:spPr bwMode="auto">
          <a:xfrm>
            <a:off x="2316163" y="3498850"/>
            <a:ext cx="196850"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6610" name="Freeform 173"/>
          <p:cNvSpPr>
            <a:spLocks/>
          </p:cNvSpPr>
          <p:nvPr/>
        </p:nvSpPr>
        <p:spPr bwMode="auto">
          <a:xfrm>
            <a:off x="2505075" y="3463925"/>
            <a:ext cx="111125" cy="69850"/>
          </a:xfrm>
          <a:custGeom>
            <a:avLst/>
            <a:gdLst>
              <a:gd name="T0" fmla="*/ 0 w 70"/>
              <a:gd name="T1" fmla="*/ 2147483646 h 34"/>
              <a:gd name="T2" fmla="*/ 2147483646 w 70"/>
              <a:gd name="T3" fmla="*/ 2147483646 h 34"/>
              <a:gd name="T4" fmla="*/ 0 w 70"/>
              <a:gd name="T5" fmla="*/ 0 h 34"/>
              <a:gd name="T6" fmla="*/ 0 w 70"/>
              <a:gd name="T7" fmla="*/ 2147483646 h 34"/>
              <a:gd name="T8" fmla="*/ 0 60000 65536"/>
              <a:gd name="T9" fmla="*/ 0 60000 65536"/>
              <a:gd name="T10" fmla="*/ 0 60000 65536"/>
              <a:gd name="T11" fmla="*/ 0 60000 65536"/>
              <a:gd name="T12" fmla="*/ 0 w 70"/>
              <a:gd name="T13" fmla="*/ 0 h 34"/>
              <a:gd name="T14" fmla="*/ 70 w 70"/>
              <a:gd name="T15" fmla="*/ 34 h 34"/>
            </a:gdLst>
            <a:ahLst/>
            <a:cxnLst>
              <a:cxn ang="T8">
                <a:pos x="T0" y="T1"/>
              </a:cxn>
              <a:cxn ang="T9">
                <a:pos x="T2" y="T3"/>
              </a:cxn>
              <a:cxn ang="T10">
                <a:pos x="T4" y="T5"/>
              </a:cxn>
              <a:cxn ang="T11">
                <a:pos x="T6" y="T7"/>
              </a:cxn>
            </a:cxnLst>
            <a:rect l="T12" t="T13" r="T14" b="T15"/>
            <a:pathLst>
              <a:path w="70" h="34">
                <a:moveTo>
                  <a:pt x="0" y="34"/>
                </a:moveTo>
                <a:lnTo>
                  <a:pt x="70" y="17"/>
                </a:lnTo>
                <a:lnTo>
                  <a:pt x="0" y="0"/>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66611" name="Line 174"/>
          <p:cNvSpPr>
            <a:spLocks noChangeShapeType="1"/>
          </p:cNvSpPr>
          <p:nvPr/>
        </p:nvSpPr>
        <p:spPr bwMode="auto">
          <a:xfrm>
            <a:off x="6096000" y="3498850"/>
            <a:ext cx="196850"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6612" name="Freeform 175"/>
          <p:cNvSpPr>
            <a:spLocks/>
          </p:cNvSpPr>
          <p:nvPr/>
        </p:nvSpPr>
        <p:spPr bwMode="auto">
          <a:xfrm>
            <a:off x="6284913" y="3463925"/>
            <a:ext cx="111125" cy="69850"/>
          </a:xfrm>
          <a:custGeom>
            <a:avLst/>
            <a:gdLst>
              <a:gd name="T0" fmla="*/ 0 w 70"/>
              <a:gd name="T1" fmla="*/ 2147483646 h 34"/>
              <a:gd name="T2" fmla="*/ 2147483646 w 70"/>
              <a:gd name="T3" fmla="*/ 2147483646 h 34"/>
              <a:gd name="T4" fmla="*/ 0 w 70"/>
              <a:gd name="T5" fmla="*/ 0 h 34"/>
              <a:gd name="T6" fmla="*/ 0 w 70"/>
              <a:gd name="T7" fmla="*/ 2147483646 h 34"/>
              <a:gd name="T8" fmla="*/ 0 60000 65536"/>
              <a:gd name="T9" fmla="*/ 0 60000 65536"/>
              <a:gd name="T10" fmla="*/ 0 60000 65536"/>
              <a:gd name="T11" fmla="*/ 0 60000 65536"/>
              <a:gd name="T12" fmla="*/ 0 w 70"/>
              <a:gd name="T13" fmla="*/ 0 h 34"/>
              <a:gd name="T14" fmla="*/ 70 w 70"/>
              <a:gd name="T15" fmla="*/ 34 h 34"/>
            </a:gdLst>
            <a:ahLst/>
            <a:cxnLst>
              <a:cxn ang="T8">
                <a:pos x="T0" y="T1"/>
              </a:cxn>
              <a:cxn ang="T9">
                <a:pos x="T2" y="T3"/>
              </a:cxn>
              <a:cxn ang="T10">
                <a:pos x="T4" y="T5"/>
              </a:cxn>
              <a:cxn ang="T11">
                <a:pos x="T6" y="T7"/>
              </a:cxn>
            </a:cxnLst>
            <a:rect l="T12" t="T13" r="T14" b="T15"/>
            <a:pathLst>
              <a:path w="70" h="34">
                <a:moveTo>
                  <a:pt x="0" y="34"/>
                </a:moveTo>
                <a:lnTo>
                  <a:pt x="70" y="17"/>
                </a:lnTo>
                <a:lnTo>
                  <a:pt x="0" y="0"/>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66613" name="Line 176"/>
          <p:cNvSpPr>
            <a:spLocks noChangeShapeType="1"/>
          </p:cNvSpPr>
          <p:nvPr/>
        </p:nvSpPr>
        <p:spPr bwMode="auto">
          <a:xfrm>
            <a:off x="3505200" y="4572000"/>
            <a:ext cx="1588" cy="18732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6614" name="Freeform 177"/>
          <p:cNvSpPr>
            <a:spLocks/>
          </p:cNvSpPr>
          <p:nvPr/>
        </p:nvSpPr>
        <p:spPr bwMode="auto">
          <a:xfrm>
            <a:off x="3467100" y="4751388"/>
            <a:ext cx="74613" cy="106362"/>
          </a:xfrm>
          <a:custGeom>
            <a:avLst/>
            <a:gdLst>
              <a:gd name="T0" fmla="*/ 0 w 47"/>
              <a:gd name="T1" fmla="*/ 0 h 51"/>
              <a:gd name="T2" fmla="*/ 2147483646 w 47"/>
              <a:gd name="T3" fmla="*/ 2147483646 h 51"/>
              <a:gd name="T4" fmla="*/ 2147483646 w 47"/>
              <a:gd name="T5" fmla="*/ 0 h 51"/>
              <a:gd name="T6" fmla="*/ 0 w 47"/>
              <a:gd name="T7" fmla="*/ 0 h 51"/>
              <a:gd name="T8" fmla="*/ 0 60000 65536"/>
              <a:gd name="T9" fmla="*/ 0 60000 65536"/>
              <a:gd name="T10" fmla="*/ 0 60000 65536"/>
              <a:gd name="T11" fmla="*/ 0 60000 65536"/>
              <a:gd name="T12" fmla="*/ 0 w 47"/>
              <a:gd name="T13" fmla="*/ 0 h 51"/>
              <a:gd name="T14" fmla="*/ 47 w 47"/>
              <a:gd name="T15" fmla="*/ 51 h 51"/>
            </a:gdLst>
            <a:ahLst/>
            <a:cxnLst>
              <a:cxn ang="T8">
                <a:pos x="T0" y="T1"/>
              </a:cxn>
              <a:cxn ang="T9">
                <a:pos x="T2" y="T3"/>
              </a:cxn>
              <a:cxn ang="T10">
                <a:pos x="T4" y="T5"/>
              </a:cxn>
              <a:cxn ang="T11">
                <a:pos x="T6" y="T7"/>
              </a:cxn>
            </a:cxnLst>
            <a:rect l="T12" t="T13" r="T14" b="T15"/>
            <a:pathLst>
              <a:path w="47" h="51">
                <a:moveTo>
                  <a:pt x="0" y="0"/>
                </a:moveTo>
                <a:lnTo>
                  <a:pt x="24" y="51"/>
                </a:lnTo>
                <a:lnTo>
                  <a:pt x="47"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124744"/>
          <a:ext cx="8229600" cy="511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pPr eaLnBrk="1" fontAlgn="auto" hangingPunct="1">
              <a:spcAft>
                <a:spcPts val="0"/>
              </a:spcAft>
              <a:defRPr/>
            </a:pPr>
            <a:r>
              <a:rPr lang="en-IE" dirty="0"/>
              <a:t>Patterns: </a:t>
            </a:r>
            <a:r>
              <a:rPr lang="en-IE" b="0" dirty="0"/>
              <a:t>Criticism</a:t>
            </a:r>
            <a:endParaRPr lang="en-IE"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51520" y="980728"/>
          <a:ext cx="8569325" cy="515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2"/>
          <p:cNvSpPr txBox="1">
            <a:spLocks noChangeArrowheads="1"/>
          </p:cNvSpPr>
          <p:nvPr/>
        </p:nvSpPr>
        <p:spPr>
          <a:xfrm>
            <a:off x="827088" y="333375"/>
            <a:ext cx="7558087" cy="585788"/>
          </a:xfrm>
          <a:prstGeom prst="rect">
            <a:avLst/>
          </a:prstGeom>
        </p:spPr>
        <p:txBody>
          <a:bodyPr lIns="0" rIns="0" bIns="0" anchor="b"/>
          <a:lstStyle/>
          <a:p>
            <a:pPr eaLnBrk="1" fontAlgn="auto" hangingPunct="1">
              <a:spcAft>
                <a:spcPts val="0"/>
              </a:spcAft>
              <a:defRPr/>
            </a:pPr>
            <a:r>
              <a:rPr lang="en-IE" sz="3600" b="1" dirty="0">
                <a:solidFill>
                  <a:schemeClr val="tx2"/>
                </a:solidFill>
                <a:latin typeface="+mj-lt"/>
                <a:ea typeface="+mj-ea"/>
                <a:cs typeface="+mj-cs"/>
              </a:rPr>
              <a:t>Summary</a:t>
            </a:r>
            <a:endParaRPr lang="en-US" sz="3200" b="1" dirty="0">
              <a:solidFill>
                <a:schemeClr val="tx2"/>
              </a:solidFill>
              <a:latin typeface="+mj-lt"/>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685800" y="1143000"/>
            <a:ext cx="7772400" cy="4724400"/>
          </a:xfrm>
        </p:spPr>
        <p:txBody>
          <a:bodyPr>
            <a:normAutofit fontScale="92500"/>
          </a:bodyPr>
          <a:lstStyle/>
          <a:p>
            <a:pPr marL="365760" indent="-256032" eaLnBrk="1" fontAlgn="auto" hangingPunct="1">
              <a:spcAft>
                <a:spcPts val="0"/>
              </a:spcAft>
              <a:buFont typeface="Wingdings 3"/>
              <a:buChar char=""/>
              <a:defRPr/>
            </a:pPr>
            <a:r>
              <a:rPr lang="en-US" dirty="0"/>
              <a:t>Communication diagrams and other artifacts</a:t>
            </a:r>
            <a:endParaRPr lang="en-US" sz="1800" dirty="0"/>
          </a:p>
          <a:p>
            <a:pPr marL="621792" lvl="1" eaLnBrk="1" fontAlgn="auto" hangingPunct="1">
              <a:spcBef>
                <a:spcPts val="324"/>
              </a:spcBef>
              <a:spcAft>
                <a:spcPts val="0"/>
              </a:spcAft>
              <a:buFont typeface="Verdana"/>
              <a:buChar char="◦"/>
              <a:defRPr/>
            </a:pPr>
            <a:r>
              <a:rPr lang="en-US" dirty="0"/>
              <a:t>The </a:t>
            </a:r>
            <a:r>
              <a:rPr lang="en-US" dirty="0">
                <a:solidFill>
                  <a:srgbClr val="FF0000"/>
                </a:solidFill>
              </a:rPr>
              <a:t>use cases </a:t>
            </a:r>
            <a:r>
              <a:rPr lang="en-US" dirty="0"/>
              <a:t>suggest the system events which are explicitly shown in </a:t>
            </a:r>
            <a:r>
              <a:rPr lang="en-US" dirty="0">
                <a:solidFill>
                  <a:srgbClr val="FF0000"/>
                </a:solidFill>
              </a:rPr>
              <a:t>system sequence diagrams</a:t>
            </a:r>
            <a:r>
              <a:rPr lang="en-US" dirty="0"/>
              <a:t>.</a:t>
            </a:r>
          </a:p>
          <a:p>
            <a:pPr marL="621792" lvl="1" eaLnBrk="1" fontAlgn="auto" hangingPunct="1">
              <a:spcBef>
                <a:spcPts val="324"/>
              </a:spcBef>
              <a:spcAft>
                <a:spcPts val="0"/>
              </a:spcAft>
              <a:buFont typeface="Verdana"/>
              <a:buChar char="◦"/>
              <a:defRPr/>
            </a:pPr>
            <a:r>
              <a:rPr lang="en-US" dirty="0"/>
              <a:t>An initial best guess at the effect of the system events is described in system operation </a:t>
            </a:r>
            <a:r>
              <a:rPr lang="en-US" dirty="0">
                <a:solidFill>
                  <a:srgbClr val="FF0000"/>
                </a:solidFill>
              </a:rPr>
              <a:t>contracts</a:t>
            </a:r>
            <a:r>
              <a:rPr lang="en-US" dirty="0"/>
              <a:t>.</a:t>
            </a:r>
          </a:p>
          <a:p>
            <a:pPr marL="621792" lvl="1" eaLnBrk="1" fontAlgn="auto" hangingPunct="1">
              <a:spcBef>
                <a:spcPts val="324"/>
              </a:spcBef>
              <a:spcAft>
                <a:spcPts val="0"/>
              </a:spcAft>
              <a:buFont typeface="Verdana"/>
              <a:buChar char="◦"/>
              <a:defRPr/>
            </a:pPr>
            <a:r>
              <a:rPr lang="en-US" dirty="0"/>
              <a:t>The system events represent messages that </a:t>
            </a:r>
            <a:r>
              <a:rPr lang="en-US" b="1" dirty="0"/>
              <a:t>initiate</a:t>
            </a:r>
            <a:r>
              <a:rPr lang="en-US" dirty="0"/>
              <a:t> interaction diagrams, which illustrate how objects interact to fulfill the required tasks.</a:t>
            </a:r>
          </a:p>
          <a:p>
            <a:pPr marL="621792" lvl="1" eaLnBrk="1" fontAlgn="auto" hangingPunct="1">
              <a:spcBef>
                <a:spcPts val="324"/>
              </a:spcBef>
              <a:spcAft>
                <a:spcPts val="0"/>
              </a:spcAft>
              <a:buFont typeface="Verdana"/>
              <a:buChar char="◦"/>
              <a:defRPr/>
            </a:pPr>
            <a:r>
              <a:rPr lang="en-US" dirty="0"/>
              <a:t>The </a:t>
            </a:r>
            <a:r>
              <a:rPr lang="en-US" dirty="0">
                <a:solidFill>
                  <a:srgbClr val="FF0000"/>
                </a:solidFill>
              </a:rPr>
              <a:t>interaction diagrams </a:t>
            </a:r>
            <a:r>
              <a:rPr lang="en-US" dirty="0"/>
              <a:t>involve message interaction between objects defined in the conceptual model, plus other classes of objects.</a:t>
            </a:r>
            <a:r>
              <a:rPr lang="en-US" sz="1600" dirty="0"/>
              <a:t> </a:t>
            </a:r>
          </a:p>
          <a:p>
            <a:pPr marL="859536" lvl="2" eaLnBrk="1" fontAlgn="auto" hangingPunct="1">
              <a:spcAft>
                <a:spcPts val="0"/>
              </a:spcAft>
              <a:buFont typeface="Wingdings 2"/>
              <a:buChar char=""/>
              <a:defRPr/>
            </a:pPr>
            <a:endParaRPr lang="en-US" sz="1600" dirty="0"/>
          </a:p>
          <a:p>
            <a:pPr marL="621792" lvl="1" eaLnBrk="1" fontAlgn="auto" hangingPunct="1">
              <a:spcBef>
                <a:spcPts val="324"/>
              </a:spcBef>
              <a:spcAft>
                <a:spcPts val="0"/>
              </a:spcAft>
              <a:buFont typeface="Verdana"/>
              <a:buChar char="◦"/>
              <a:defRPr/>
            </a:pPr>
            <a:endParaRPr lang="en-US" sz="1600" dirty="0"/>
          </a:p>
          <a:p>
            <a:pPr marL="859536" lvl="2" eaLnBrk="1" fontAlgn="auto" hangingPunct="1">
              <a:spcAft>
                <a:spcPts val="0"/>
              </a:spcAft>
              <a:buFont typeface="Wingdings 2"/>
              <a:buChar char=""/>
              <a:defRPr/>
            </a:pPr>
            <a:endParaRPr lang="en-US" sz="1600" i="1" dirty="0"/>
          </a:p>
          <a:p>
            <a:pPr marL="621792" lvl="1" eaLnBrk="1" fontAlgn="auto" hangingPunct="1">
              <a:spcBef>
                <a:spcPts val="324"/>
              </a:spcBef>
              <a:spcAft>
                <a:spcPts val="0"/>
              </a:spcAft>
              <a:buFont typeface="Verdana"/>
              <a:buChar char="◦"/>
              <a:defRPr/>
            </a:pPr>
            <a:endParaRPr lang="en-US" sz="1600" i="1" dirty="0"/>
          </a:p>
          <a:p>
            <a:pPr marL="621792" lvl="1" eaLnBrk="1" fontAlgn="auto" hangingPunct="1">
              <a:spcBef>
                <a:spcPts val="324"/>
              </a:spcBef>
              <a:spcAft>
                <a:spcPts val="0"/>
              </a:spcAft>
              <a:buFont typeface="Verdana"/>
              <a:buChar char="◦"/>
              <a:defRPr/>
            </a:pPr>
            <a:endParaRPr lang="en-US" sz="1600" dirty="0"/>
          </a:p>
          <a:p>
            <a:pPr marL="621792" lvl="1" eaLnBrk="1" fontAlgn="auto" hangingPunct="1">
              <a:spcBef>
                <a:spcPts val="324"/>
              </a:spcBef>
              <a:spcAft>
                <a:spcPts val="0"/>
              </a:spcAft>
              <a:buFont typeface="Verdana"/>
              <a:buChar char="◦"/>
              <a:defRPr/>
            </a:pPr>
            <a:endParaRPr lang="en-US" dirty="0"/>
          </a:p>
        </p:txBody>
      </p:sp>
      <p:sp>
        <p:nvSpPr>
          <p:cNvPr id="39938" name="Rectangle 2"/>
          <p:cNvSpPr>
            <a:spLocks noGrp="1" noChangeArrowheads="1"/>
          </p:cNvSpPr>
          <p:nvPr>
            <p:ph type="title"/>
          </p:nvPr>
        </p:nvSpPr>
        <p:spPr>
          <a:xfrm>
            <a:off x="685800" y="381000"/>
            <a:ext cx="7772400" cy="533400"/>
          </a:xfrm>
        </p:spPr>
        <p:txBody>
          <a:bodyPr>
            <a:normAutofit fontScale="90000"/>
          </a:bodyPr>
          <a:lstStyle/>
          <a:p>
            <a:pPr eaLnBrk="1" fontAlgn="auto" hangingPunct="1">
              <a:spcAft>
                <a:spcPts val="0"/>
              </a:spcAft>
              <a:defRPr/>
            </a:pPr>
            <a:r>
              <a:rPr lang="en-US" dirty="0"/>
              <a:t>Communication Diagrams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11560" y="404664"/>
            <a:ext cx="7558087" cy="442367"/>
          </a:xfrm>
        </p:spPr>
        <p:txBody>
          <a:bodyPr>
            <a:normAutofit fontScale="90000"/>
          </a:bodyPr>
          <a:lstStyle/>
          <a:p>
            <a:pPr eaLnBrk="1" fontAlgn="auto" hangingPunct="1">
              <a:spcAft>
                <a:spcPts val="0"/>
              </a:spcAft>
              <a:defRPr/>
            </a:pPr>
            <a:r>
              <a:rPr lang="en-IE" sz="3600" dirty="0"/>
              <a:t>Summary</a:t>
            </a:r>
            <a:endParaRPr lang="en-US" sz="3200" dirty="0"/>
          </a:p>
        </p:txBody>
      </p:sp>
      <p:graphicFrame>
        <p:nvGraphicFramePr>
          <p:cNvPr id="4" name="Content Placeholder 3"/>
          <p:cNvGraphicFramePr>
            <a:graphicFrameLocks noGrp="1"/>
          </p:cNvGraphicFramePr>
          <p:nvPr>
            <p:ph idx="1"/>
          </p:nvPr>
        </p:nvGraphicFramePr>
        <p:xfrm>
          <a:off x="250825" y="980728"/>
          <a:ext cx="8713663" cy="5300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395536" y="260648"/>
            <a:ext cx="8229600" cy="995363"/>
          </a:xfrm>
        </p:spPr>
        <p:txBody>
          <a:bodyPr/>
          <a:lstStyle/>
          <a:p>
            <a:pPr eaLnBrk="1" fontAlgn="auto" hangingPunct="1">
              <a:spcAft>
                <a:spcPts val="0"/>
              </a:spcAft>
              <a:defRPr/>
            </a:pPr>
            <a:r>
              <a:rPr lang="en-IE" dirty="0"/>
              <a:t>Further Reading</a:t>
            </a:r>
          </a:p>
        </p:txBody>
      </p:sp>
      <p:sp>
        <p:nvSpPr>
          <p:cNvPr id="44035" name="Content Placeholder 2"/>
          <p:cNvSpPr>
            <a:spLocks noGrp="1"/>
          </p:cNvSpPr>
          <p:nvPr>
            <p:ph idx="1"/>
          </p:nvPr>
        </p:nvSpPr>
        <p:spPr>
          <a:xfrm>
            <a:off x="457200" y="1196975"/>
            <a:ext cx="8229600" cy="5040313"/>
          </a:xfrm>
        </p:spPr>
        <p:txBody>
          <a:bodyPr>
            <a:normAutofit fontScale="92500" lnSpcReduction="10000"/>
          </a:bodyPr>
          <a:lstStyle/>
          <a:p>
            <a:pPr marL="365760" indent="-256032" eaLnBrk="1" fontAlgn="auto" hangingPunct="1">
              <a:spcAft>
                <a:spcPts val="0"/>
              </a:spcAft>
              <a:buFont typeface="Wingdings 3"/>
              <a:buChar char=""/>
              <a:defRPr/>
            </a:pPr>
            <a:r>
              <a:rPr lang="en-IE" sz="3500" b="1" dirty="0">
                <a:solidFill>
                  <a:srgbClr val="FF0000"/>
                </a:solidFill>
              </a:rPr>
              <a:t>SAD with UML:</a:t>
            </a:r>
            <a:r>
              <a:rPr lang="en-IE" sz="3500" dirty="0">
                <a:solidFill>
                  <a:srgbClr val="FF0000"/>
                </a:solidFill>
              </a:rPr>
              <a:t> Pgs 234, 333, 334</a:t>
            </a:r>
            <a:br>
              <a:rPr lang="en-IE" sz="3500" dirty="0">
                <a:solidFill>
                  <a:srgbClr val="FF0000"/>
                </a:solidFill>
              </a:rPr>
            </a:br>
            <a:endParaRPr lang="en-IE" sz="3500" dirty="0">
              <a:solidFill>
                <a:srgbClr val="FF0000"/>
              </a:solidFill>
            </a:endParaRPr>
          </a:p>
          <a:p>
            <a:pPr marL="365760" indent="-256032" eaLnBrk="1" fontAlgn="auto" hangingPunct="1">
              <a:spcAft>
                <a:spcPts val="0"/>
              </a:spcAft>
              <a:buFont typeface="Wingdings 3"/>
              <a:buChar char=""/>
              <a:defRPr/>
            </a:pPr>
            <a:r>
              <a:rPr lang="en-IE" dirty="0">
                <a:hlinkClick r:id="rId2"/>
              </a:rPr>
              <a:t>Hillside</a:t>
            </a:r>
            <a:r>
              <a:rPr lang="en-IE" dirty="0"/>
              <a:t> – Great Patterns website</a:t>
            </a:r>
            <a:br>
              <a:rPr lang="en-IE" dirty="0">
                <a:hlinkClick r:id="rId2"/>
              </a:rPr>
            </a:br>
            <a:endParaRPr lang="en-IE" dirty="0">
              <a:hlinkClick r:id="rId3"/>
            </a:endParaRPr>
          </a:p>
          <a:p>
            <a:pPr marL="365760" indent="-256032" eaLnBrk="1" fontAlgn="auto" hangingPunct="1">
              <a:spcAft>
                <a:spcPts val="0"/>
              </a:spcAft>
              <a:buFont typeface="Wingdings 3"/>
              <a:buChar char=""/>
              <a:defRPr/>
            </a:pPr>
            <a:r>
              <a:rPr lang="en-IE" dirty="0">
                <a:hlinkClick r:id="rId4"/>
              </a:rPr>
              <a:t>Design Patterns: Elements of Reusable Object </a:t>
            </a:r>
            <a:r>
              <a:rPr lang="en-IE">
                <a:hlinkClick r:id="rId4"/>
              </a:rPr>
              <a:t>Oriented Software</a:t>
            </a:r>
            <a:r>
              <a:rPr lang="en-IE"/>
              <a:t>  </a:t>
            </a:r>
            <a:r>
              <a:rPr lang="en-IE" dirty="0"/>
              <a:t>(big </a:t>
            </a:r>
            <a:r>
              <a:rPr lang="en-IE" dirty="0" err="1"/>
              <a:t>pdf</a:t>
            </a:r>
            <a:r>
              <a:rPr lang="en-IE" dirty="0"/>
              <a:t>) </a:t>
            </a:r>
            <a:br>
              <a:rPr lang="en-IE" dirty="0"/>
            </a:br>
            <a:r>
              <a:rPr lang="en-IE" dirty="0"/>
              <a:t>by Gamma, Helm, Johnson &amp; </a:t>
            </a:r>
            <a:r>
              <a:rPr lang="en-IE" dirty="0" err="1"/>
              <a:t>Vlissides</a:t>
            </a:r>
            <a:r>
              <a:rPr lang="en-IE" dirty="0"/>
              <a:t> </a:t>
            </a:r>
            <a:br>
              <a:rPr lang="en-IE" dirty="0"/>
            </a:br>
            <a:r>
              <a:rPr lang="en-IE" dirty="0"/>
              <a:t>The “</a:t>
            </a:r>
            <a:r>
              <a:rPr lang="en-IE" dirty="0">
                <a:hlinkClick r:id="rId5"/>
              </a:rPr>
              <a:t>Gang of Four</a:t>
            </a:r>
            <a:r>
              <a:rPr lang="en-IE" dirty="0"/>
              <a:t>” or </a:t>
            </a:r>
            <a:r>
              <a:rPr lang="en-IE" dirty="0" err="1"/>
              <a:t>GoF</a:t>
            </a:r>
            <a:br>
              <a:rPr lang="en-IE" dirty="0"/>
            </a:br>
            <a:endParaRPr lang="en-IE" dirty="0"/>
          </a:p>
          <a:p>
            <a:pPr marL="365760" indent="-256032" eaLnBrk="1" fontAlgn="auto" hangingPunct="1">
              <a:spcAft>
                <a:spcPts val="0"/>
              </a:spcAft>
              <a:buFont typeface="Wingdings 3"/>
              <a:buChar char=""/>
              <a:defRPr/>
            </a:pPr>
            <a:r>
              <a:rPr lang="en-IE" dirty="0">
                <a:hlinkClick r:id="rId6"/>
              </a:rPr>
              <a:t>Head First design patterns</a:t>
            </a:r>
            <a:br>
              <a:rPr lang="en-IE" dirty="0"/>
            </a:br>
            <a:r>
              <a:rPr lang="en-IE" dirty="0"/>
              <a:t>by Freeman &amp; Freeman (Google book)</a:t>
            </a:r>
          </a:p>
          <a:p>
            <a:pPr marL="365760" indent="-256032" eaLnBrk="1" fontAlgn="auto" hangingPunct="1">
              <a:spcAft>
                <a:spcPts val="0"/>
              </a:spcAft>
              <a:buFont typeface="Wingdings 3"/>
              <a:buNone/>
              <a:defRPr/>
            </a:pPr>
            <a:endParaRPr lang="en-IE" dirty="0"/>
          </a:p>
          <a:p>
            <a:pPr marL="365760" indent="-256032" eaLnBrk="1" fontAlgn="auto" hangingPunct="1">
              <a:spcAft>
                <a:spcPts val="0"/>
              </a:spcAft>
              <a:buFont typeface="Wingdings 3"/>
              <a:buChar char=""/>
              <a:defRPr/>
            </a:pPr>
            <a:r>
              <a:rPr lang="en-IE" dirty="0">
                <a:hlinkClick r:id="rId7"/>
              </a:rPr>
              <a:t>Wikipedia</a:t>
            </a:r>
            <a:endParaRPr lang="en-I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980728"/>
          <a:ext cx="9144000" cy="5389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6866" name="Rectangle 1026"/>
          <p:cNvSpPr>
            <a:spLocks noGrp="1" noChangeArrowheads="1"/>
          </p:cNvSpPr>
          <p:nvPr>
            <p:ph type="title"/>
          </p:nvPr>
        </p:nvSpPr>
        <p:spPr>
          <a:xfrm>
            <a:off x="395536" y="381000"/>
            <a:ext cx="8424936" cy="533400"/>
          </a:xfrm>
        </p:spPr>
        <p:txBody>
          <a:bodyPr>
            <a:normAutofit fontScale="90000"/>
          </a:bodyPr>
          <a:lstStyle/>
          <a:p>
            <a:pPr eaLnBrk="1" fontAlgn="auto" hangingPunct="1">
              <a:spcAft>
                <a:spcPts val="0"/>
              </a:spcAft>
              <a:defRPr/>
            </a:pPr>
            <a:r>
              <a:rPr lang="en-US" dirty="0"/>
              <a:t>Communication Diagram guidelines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idx="1"/>
          </p:nvPr>
        </p:nvSpPr>
        <p:spPr>
          <a:xfrm>
            <a:off x="323850" y="1066800"/>
            <a:ext cx="8058150" cy="5029200"/>
          </a:xfrm>
        </p:spPr>
        <p:txBody>
          <a:bodyPr/>
          <a:lstStyle/>
          <a:p>
            <a:pPr eaLnBrk="1" hangingPunct="1"/>
            <a:r>
              <a:rPr lang="en-US" altLang="en-US"/>
              <a:t>POST Communication Diagram: makePayment</a:t>
            </a:r>
            <a:endParaRPr lang="en-US" altLang="en-US" sz="1800"/>
          </a:p>
          <a:p>
            <a:pPr lvl="1" eaLnBrk="1" hangingPunct="1"/>
            <a:endParaRPr lang="en-US" altLang="en-US"/>
          </a:p>
        </p:txBody>
      </p:sp>
      <p:sp>
        <p:nvSpPr>
          <p:cNvPr id="22530" name="Rectangle 2"/>
          <p:cNvSpPr>
            <a:spLocks noGrp="1" noChangeArrowheads="1"/>
          </p:cNvSpPr>
          <p:nvPr>
            <p:ph type="title"/>
          </p:nvPr>
        </p:nvSpPr>
        <p:spPr>
          <a:xfrm>
            <a:off x="685800" y="381000"/>
            <a:ext cx="7772400" cy="533400"/>
          </a:xfrm>
        </p:spPr>
        <p:txBody>
          <a:bodyPr>
            <a:normAutofit fontScale="90000"/>
          </a:bodyPr>
          <a:lstStyle/>
          <a:p>
            <a:pPr eaLnBrk="1" fontAlgn="auto" hangingPunct="1">
              <a:spcAft>
                <a:spcPts val="0"/>
              </a:spcAft>
              <a:defRPr/>
            </a:pPr>
            <a:r>
              <a:rPr lang="en-US" dirty="0"/>
              <a:t>Communication Diagrams</a:t>
            </a:r>
          </a:p>
        </p:txBody>
      </p:sp>
      <p:sp>
        <p:nvSpPr>
          <p:cNvPr id="28676" name="Freeform 279"/>
          <p:cNvSpPr>
            <a:spLocks/>
          </p:cNvSpPr>
          <p:nvPr/>
        </p:nvSpPr>
        <p:spPr bwMode="auto">
          <a:xfrm>
            <a:off x="3892550" y="2160588"/>
            <a:ext cx="158750" cy="142875"/>
          </a:xfrm>
          <a:custGeom>
            <a:avLst/>
            <a:gdLst>
              <a:gd name="T0" fmla="*/ 0 w 100"/>
              <a:gd name="T1" fmla="*/ 0 h 90"/>
              <a:gd name="T2" fmla="*/ 2147483646 w 100"/>
              <a:gd name="T3" fmla="*/ 2147483646 h 90"/>
              <a:gd name="T4" fmla="*/ 2147483646 w 100"/>
              <a:gd name="T5" fmla="*/ 0 h 90"/>
              <a:gd name="T6" fmla="*/ 0 w 100"/>
              <a:gd name="T7" fmla="*/ 0 h 90"/>
              <a:gd name="T8" fmla="*/ 0 60000 65536"/>
              <a:gd name="T9" fmla="*/ 0 60000 65536"/>
              <a:gd name="T10" fmla="*/ 0 60000 65536"/>
              <a:gd name="T11" fmla="*/ 0 60000 65536"/>
              <a:gd name="T12" fmla="*/ 0 w 100"/>
              <a:gd name="T13" fmla="*/ 0 h 90"/>
              <a:gd name="T14" fmla="*/ 100 w 100"/>
              <a:gd name="T15" fmla="*/ 90 h 90"/>
            </a:gdLst>
            <a:ahLst/>
            <a:cxnLst>
              <a:cxn ang="T8">
                <a:pos x="T0" y="T1"/>
              </a:cxn>
              <a:cxn ang="T9">
                <a:pos x="T2" y="T3"/>
              </a:cxn>
              <a:cxn ang="T10">
                <a:pos x="T4" y="T5"/>
              </a:cxn>
              <a:cxn ang="T11">
                <a:pos x="T6" y="T7"/>
              </a:cxn>
            </a:cxnLst>
            <a:rect l="T12" t="T13" r="T14" b="T15"/>
            <a:pathLst>
              <a:path w="100" h="90">
                <a:moveTo>
                  <a:pt x="0" y="0"/>
                </a:moveTo>
                <a:lnTo>
                  <a:pt x="100" y="90"/>
                </a:lnTo>
                <a:lnTo>
                  <a:pt x="100" y="0"/>
                </a:lnTo>
                <a:lnTo>
                  <a:pt x="0" y="0"/>
                </a:lnTo>
                <a:close/>
              </a:path>
            </a:pathLst>
          </a:custGeom>
          <a:solidFill>
            <a:srgbClr val="FFFFFF"/>
          </a:solidFill>
          <a:ln w="7938">
            <a:solidFill>
              <a:srgbClr val="FFFFFF"/>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nvGrpSpPr>
          <p:cNvPr id="28677" name="Group 329"/>
          <p:cNvGrpSpPr>
            <a:grpSpLocks/>
          </p:cNvGrpSpPr>
          <p:nvPr/>
        </p:nvGrpSpPr>
        <p:grpSpPr bwMode="auto">
          <a:xfrm>
            <a:off x="1066800" y="1905000"/>
            <a:ext cx="7242175" cy="2840038"/>
            <a:chOff x="336" y="1705"/>
            <a:chExt cx="4562" cy="1789"/>
          </a:xfrm>
        </p:grpSpPr>
        <p:sp>
          <p:nvSpPr>
            <p:cNvPr id="28679" name="Rectangle 304"/>
            <p:cNvSpPr>
              <a:spLocks noChangeArrowheads="1"/>
            </p:cNvSpPr>
            <p:nvPr/>
          </p:nvSpPr>
          <p:spPr bwMode="auto">
            <a:xfrm>
              <a:off x="3986" y="1939"/>
              <a:ext cx="411" cy="334"/>
            </a:xfrm>
            <a:prstGeom prst="rect">
              <a:avLst/>
            </a:prstGeom>
            <a:solidFill>
              <a:srgbClr val="DFDFDF"/>
            </a:solidFill>
            <a:ln w="0" cap="sq">
              <a:solidFill>
                <a:srgbClr val="40004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28680" name="Rectangle 305"/>
            <p:cNvSpPr>
              <a:spLocks noChangeArrowheads="1"/>
            </p:cNvSpPr>
            <p:nvPr/>
          </p:nvSpPr>
          <p:spPr bwMode="auto">
            <a:xfrm>
              <a:off x="4029" y="1975"/>
              <a:ext cx="32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mn-ea"/>
                  <a:cs typeface="+mn-cs"/>
                </a:rPr>
                <a:t> : Sale</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28681" name="Line 306"/>
            <p:cNvSpPr>
              <a:spLocks noChangeShapeType="1"/>
            </p:cNvSpPr>
            <p:nvPr/>
          </p:nvSpPr>
          <p:spPr bwMode="auto">
            <a:xfrm>
              <a:off x="4014" y="2096"/>
              <a:ext cx="362" cy="1"/>
            </a:xfrm>
            <a:prstGeom prst="line">
              <a:avLst/>
            </a:prstGeom>
            <a:noFill/>
            <a:ln w="0" cap="sq">
              <a:solidFill>
                <a:srgbClr val="400040"/>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28682" name="Rectangle 307"/>
            <p:cNvSpPr>
              <a:spLocks noChangeArrowheads="1"/>
            </p:cNvSpPr>
            <p:nvPr/>
          </p:nvSpPr>
          <p:spPr bwMode="auto">
            <a:xfrm>
              <a:off x="1986" y="1939"/>
              <a:ext cx="567" cy="341"/>
            </a:xfrm>
            <a:prstGeom prst="rect">
              <a:avLst/>
            </a:prstGeom>
            <a:solidFill>
              <a:srgbClr val="DFDFDF"/>
            </a:solidFill>
            <a:ln w="0" cap="sq">
              <a:solidFill>
                <a:srgbClr val="40004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28683" name="Rectangle 308"/>
            <p:cNvSpPr>
              <a:spLocks noChangeArrowheads="1"/>
            </p:cNvSpPr>
            <p:nvPr/>
          </p:nvSpPr>
          <p:spPr bwMode="auto">
            <a:xfrm>
              <a:off x="2064" y="1968"/>
              <a:ext cx="40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mn-ea"/>
                  <a:cs typeface="+mn-cs"/>
                </a:rPr>
                <a:t> : POST</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28684" name="Line 309"/>
            <p:cNvSpPr>
              <a:spLocks noChangeShapeType="1"/>
            </p:cNvSpPr>
            <p:nvPr/>
          </p:nvSpPr>
          <p:spPr bwMode="auto">
            <a:xfrm>
              <a:off x="2050" y="2096"/>
              <a:ext cx="439" cy="1"/>
            </a:xfrm>
            <a:prstGeom prst="line">
              <a:avLst/>
            </a:prstGeom>
            <a:noFill/>
            <a:ln w="0" cap="sq">
              <a:solidFill>
                <a:srgbClr val="400040"/>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28685" name="Rectangle 310"/>
            <p:cNvSpPr>
              <a:spLocks noChangeArrowheads="1"/>
            </p:cNvSpPr>
            <p:nvPr/>
          </p:nvSpPr>
          <p:spPr bwMode="auto">
            <a:xfrm>
              <a:off x="3809" y="3189"/>
              <a:ext cx="766" cy="305"/>
            </a:xfrm>
            <a:prstGeom prst="rect">
              <a:avLst/>
            </a:prstGeom>
            <a:solidFill>
              <a:srgbClr val="DFDFDF"/>
            </a:solidFill>
            <a:ln w="0" cap="sq">
              <a:solidFill>
                <a:srgbClr val="40004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28686" name="Rectangle 311"/>
            <p:cNvSpPr>
              <a:spLocks noChangeArrowheads="1"/>
            </p:cNvSpPr>
            <p:nvPr/>
          </p:nvSpPr>
          <p:spPr bwMode="auto">
            <a:xfrm>
              <a:off x="3908" y="3224"/>
              <a:ext cx="56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mn-ea"/>
                  <a:cs typeface="+mn-cs"/>
                </a:rPr>
                <a:t> : Payment</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28687" name="Line 312"/>
            <p:cNvSpPr>
              <a:spLocks noChangeShapeType="1"/>
            </p:cNvSpPr>
            <p:nvPr/>
          </p:nvSpPr>
          <p:spPr bwMode="auto">
            <a:xfrm>
              <a:off x="3894" y="3345"/>
              <a:ext cx="603" cy="1"/>
            </a:xfrm>
            <a:prstGeom prst="line">
              <a:avLst/>
            </a:prstGeom>
            <a:noFill/>
            <a:ln w="0" cap="sq">
              <a:solidFill>
                <a:srgbClr val="400040"/>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28688" name="Line 313"/>
            <p:cNvSpPr>
              <a:spLocks noChangeShapeType="1"/>
            </p:cNvSpPr>
            <p:nvPr/>
          </p:nvSpPr>
          <p:spPr bwMode="auto">
            <a:xfrm>
              <a:off x="2553" y="2110"/>
              <a:ext cx="1433" cy="1"/>
            </a:xfrm>
            <a:prstGeom prst="line">
              <a:avLst/>
            </a:prstGeom>
            <a:noFill/>
            <a:ln w="0" cap="sq">
              <a:solidFill>
                <a:srgbClr val="400040"/>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28689" name="Line 314"/>
            <p:cNvSpPr>
              <a:spLocks noChangeShapeType="1"/>
            </p:cNvSpPr>
            <p:nvPr/>
          </p:nvSpPr>
          <p:spPr bwMode="auto">
            <a:xfrm>
              <a:off x="4199" y="2280"/>
              <a:ext cx="1" cy="909"/>
            </a:xfrm>
            <a:prstGeom prst="line">
              <a:avLst/>
            </a:prstGeom>
            <a:noFill/>
            <a:ln w="0" cap="sq">
              <a:solidFill>
                <a:srgbClr val="400040"/>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28690" name="Line 315"/>
            <p:cNvSpPr>
              <a:spLocks noChangeShapeType="1"/>
            </p:cNvSpPr>
            <p:nvPr/>
          </p:nvSpPr>
          <p:spPr bwMode="auto">
            <a:xfrm>
              <a:off x="3128" y="2010"/>
              <a:ext cx="269" cy="1"/>
            </a:xfrm>
            <a:prstGeom prst="line">
              <a:avLst/>
            </a:prstGeom>
            <a:noFill/>
            <a:ln w="0" cap="sq">
              <a:solidFill>
                <a:srgbClr val="400040"/>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28691" name="Line 316"/>
            <p:cNvSpPr>
              <a:spLocks noChangeShapeType="1"/>
            </p:cNvSpPr>
            <p:nvPr/>
          </p:nvSpPr>
          <p:spPr bwMode="auto">
            <a:xfrm flipH="1">
              <a:off x="3312" y="2010"/>
              <a:ext cx="85" cy="36"/>
            </a:xfrm>
            <a:prstGeom prst="line">
              <a:avLst/>
            </a:prstGeom>
            <a:noFill/>
            <a:ln w="11113">
              <a:solidFill>
                <a:srgbClr val="40004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28692" name="Line 317"/>
            <p:cNvSpPr>
              <a:spLocks noChangeShapeType="1"/>
            </p:cNvSpPr>
            <p:nvPr/>
          </p:nvSpPr>
          <p:spPr bwMode="auto">
            <a:xfrm flipH="1" flipV="1">
              <a:off x="3312" y="1975"/>
              <a:ext cx="85" cy="35"/>
            </a:xfrm>
            <a:prstGeom prst="line">
              <a:avLst/>
            </a:prstGeom>
            <a:noFill/>
            <a:ln w="11113">
              <a:solidFill>
                <a:srgbClr val="40004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28693" name="Rectangle 318"/>
            <p:cNvSpPr>
              <a:spLocks noChangeArrowheads="1"/>
            </p:cNvSpPr>
            <p:nvPr/>
          </p:nvSpPr>
          <p:spPr bwMode="auto">
            <a:xfrm>
              <a:off x="2489" y="1705"/>
              <a:ext cx="17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mn-ea"/>
                  <a:cs typeface="+mn-cs"/>
                </a:rPr>
                <a:t>1: makePayment(cashTendered)</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28694" name="Line 319"/>
            <p:cNvSpPr>
              <a:spLocks noChangeShapeType="1"/>
            </p:cNvSpPr>
            <p:nvPr/>
          </p:nvSpPr>
          <p:spPr bwMode="auto">
            <a:xfrm>
              <a:off x="4298" y="2685"/>
              <a:ext cx="1" cy="269"/>
            </a:xfrm>
            <a:prstGeom prst="line">
              <a:avLst/>
            </a:prstGeom>
            <a:noFill/>
            <a:ln w="0" cap="sq">
              <a:solidFill>
                <a:srgbClr val="400040"/>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28695" name="Line 320"/>
            <p:cNvSpPr>
              <a:spLocks noChangeShapeType="1"/>
            </p:cNvSpPr>
            <p:nvPr/>
          </p:nvSpPr>
          <p:spPr bwMode="auto">
            <a:xfrm flipV="1">
              <a:off x="4298" y="2869"/>
              <a:ext cx="36" cy="85"/>
            </a:xfrm>
            <a:prstGeom prst="line">
              <a:avLst/>
            </a:prstGeom>
            <a:noFill/>
            <a:ln w="11113">
              <a:solidFill>
                <a:srgbClr val="40004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28696" name="Line 321"/>
            <p:cNvSpPr>
              <a:spLocks noChangeShapeType="1"/>
            </p:cNvSpPr>
            <p:nvPr/>
          </p:nvSpPr>
          <p:spPr bwMode="auto">
            <a:xfrm flipH="1" flipV="1">
              <a:off x="4263" y="2869"/>
              <a:ext cx="35" cy="85"/>
            </a:xfrm>
            <a:prstGeom prst="line">
              <a:avLst/>
            </a:prstGeom>
            <a:noFill/>
            <a:ln w="11113">
              <a:solidFill>
                <a:srgbClr val="40004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28697" name="Rectangle 322"/>
            <p:cNvSpPr>
              <a:spLocks noChangeArrowheads="1"/>
            </p:cNvSpPr>
            <p:nvPr/>
          </p:nvSpPr>
          <p:spPr bwMode="auto">
            <a:xfrm>
              <a:off x="4334" y="2529"/>
              <a:ext cx="56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mn-ea"/>
                  <a:cs typeface="+mn-cs"/>
                </a:rPr>
                <a:t>2: create( )</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28698" name="Rectangle 324"/>
            <p:cNvSpPr>
              <a:spLocks noChangeArrowheads="1"/>
            </p:cNvSpPr>
            <p:nvPr/>
          </p:nvSpPr>
          <p:spPr bwMode="auto">
            <a:xfrm>
              <a:off x="336" y="1728"/>
              <a:ext cx="158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mn-ea"/>
                  <a:cs typeface="+mn-cs"/>
                </a:rPr>
                <a:t>makePayment(cashTendered)</a:t>
              </a: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28699" name="Line 325"/>
            <p:cNvSpPr>
              <a:spLocks noChangeShapeType="1"/>
            </p:cNvSpPr>
            <p:nvPr/>
          </p:nvSpPr>
          <p:spPr bwMode="auto">
            <a:xfrm flipH="1">
              <a:off x="432" y="2112"/>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28700" name="Line 326"/>
            <p:cNvSpPr>
              <a:spLocks noChangeShapeType="1"/>
            </p:cNvSpPr>
            <p:nvPr/>
          </p:nvSpPr>
          <p:spPr bwMode="auto">
            <a:xfrm>
              <a:off x="920" y="1968"/>
              <a:ext cx="269" cy="1"/>
            </a:xfrm>
            <a:prstGeom prst="line">
              <a:avLst/>
            </a:prstGeom>
            <a:noFill/>
            <a:ln w="0" cap="sq">
              <a:solidFill>
                <a:srgbClr val="400040"/>
              </a:solidFill>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28701" name="Line 327"/>
            <p:cNvSpPr>
              <a:spLocks noChangeShapeType="1"/>
            </p:cNvSpPr>
            <p:nvPr/>
          </p:nvSpPr>
          <p:spPr bwMode="auto">
            <a:xfrm flipH="1">
              <a:off x="1104" y="1968"/>
              <a:ext cx="85" cy="36"/>
            </a:xfrm>
            <a:prstGeom prst="line">
              <a:avLst/>
            </a:prstGeom>
            <a:noFill/>
            <a:ln w="11113">
              <a:solidFill>
                <a:srgbClr val="40004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28702" name="Line 328"/>
            <p:cNvSpPr>
              <a:spLocks noChangeShapeType="1"/>
            </p:cNvSpPr>
            <p:nvPr/>
          </p:nvSpPr>
          <p:spPr bwMode="auto">
            <a:xfrm flipH="1" flipV="1">
              <a:off x="1104" y="1933"/>
              <a:ext cx="85" cy="35"/>
            </a:xfrm>
            <a:prstGeom prst="line">
              <a:avLst/>
            </a:prstGeom>
            <a:noFill/>
            <a:ln w="11113">
              <a:solidFill>
                <a:srgbClr val="40004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E"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grpSp>
      <p:sp>
        <p:nvSpPr>
          <p:cNvPr id="28678" name="Rectangle 29"/>
          <p:cNvSpPr>
            <a:spLocks noChangeArrowheads="1"/>
          </p:cNvSpPr>
          <p:nvPr/>
        </p:nvSpPr>
        <p:spPr bwMode="auto">
          <a:xfrm>
            <a:off x="-612775" y="3141663"/>
            <a:ext cx="6227763"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1371600" marR="0" lvl="2" indent="-457200" algn="l" defTabSz="914400" rtl="0" eaLnBrk="1" fontAlgn="base" latinLnBrk="0" hangingPunct="1">
              <a:lnSpc>
                <a:spcPct val="100000"/>
              </a:lnSpc>
              <a:spcBef>
                <a:spcPct val="0"/>
              </a:spcBef>
              <a:spcAft>
                <a:spcPct val="0"/>
              </a:spcAft>
              <a:buClrTx/>
              <a:buSzTx/>
              <a:buFont typeface="Lucida Sans Unicode" panose="020B0602030504020204" pitchFamily="34" charset="0"/>
              <a:buAutoNum type="arabicPeriod"/>
              <a:tabLst/>
              <a:defRPr/>
            </a:pPr>
            <a:r>
              <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The message </a:t>
            </a:r>
            <a:r>
              <a:rPr kumimoji="0" lang="en-US" altLang="en-US" sz="2400" b="0" i="1"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makePayment </a:t>
            </a:r>
            <a:r>
              <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is sent to an instance of a POST. It corresponds to the </a:t>
            </a:r>
            <a:r>
              <a:rPr kumimoji="0" lang="en-US" altLang="en-US" sz="2400" b="0" i="1"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makePayment</a:t>
            </a:r>
            <a:r>
              <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 system operation.</a:t>
            </a:r>
          </a:p>
          <a:p>
            <a:pPr marL="1371600" marR="0" lvl="2" indent="-457200" algn="l" defTabSz="914400" rtl="0" eaLnBrk="1" fontAlgn="base" latinLnBrk="0" hangingPunct="1">
              <a:lnSpc>
                <a:spcPct val="100000"/>
              </a:lnSpc>
              <a:spcBef>
                <a:spcPct val="0"/>
              </a:spcBef>
              <a:spcAft>
                <a:spcPct val="0"/>
              </a:spcAft>
              <a:buClrTx/>
              <a:buSzTx/>
              <a:buFont typeface="Lucida Sans Unicode" panose="020B0602030504020204" pitchFamily="34" charset="0"/>
              <a:buAutoNum type="arabicPeriod"/>
              <a:tabLst/>
              <a:defRPr/>
            </a:pPr>
            <a:r>
              <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The POST object sends the message to a </a:t>
            </a:r>
            <a:r>
              <a:rPr kumimoji="0" lang="en-US" altLang="en-US" sz="2400" b="0" i="1"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Sale</a:t>
            </a:r>
            <a:r>
              <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 instance.</a:t>
            </a:r>
          </a:p>
          <a:p>
            <a:pPr marL="1371600" marR="0" lvl="2" indent="-457200" algn="l" defTabSz="914400" rtl="0" eaLnBrk="1" fontAlgn="base" latinLnBrk="0" hangingPunct="1">
              <a:lnSpc>
                <a:spcPct val="100000"/>
              </a:lnSpc>
              <a:spcBef>
                <a:spcPct val="0"/>
              </a:spcBef>
              <a:spcAft>
                <a:spcPct val="0"/>
              </a:spcAft>
              <a:buClrTx/>
              <a:buSzTx/>
              <a:buFont typeface="Lucida Sans Unicode" panose="020B0602030504020204" pitchFamily="34" charset="0"/>
              <a:buAutoNum type="arabicPeriod"/>
              <a:tabLst/>
              <a:defRPr/>
            </a:pPr>
            <a:r>
              <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The </a:t>
            </a:r>
            <a:r>
              <a:rPr kumimoji="0" lang="en-US" altLang="en-US" sz="2400" b="0" i="1"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Sale</a:t>
            </a:r>
            <a:r>
              <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 instance creates an instance of a </a:t>
            </a:r>
            <a:r>
              <a:rPr kumimoji="0" lang="en-US" altLang="en-US" sz="2400" b="0" i="1"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Payment.</a:t>
            </a:r>
            <a:endParaRPr kumimoji="0" lang="en-US" altLang="en-US" sz="1600" b="0" i="1"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1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5.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6.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7.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8.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4117</TotalTime>
  <Words>4087</Words>
  <Application>Microsoft Office PowerPoint</Application>
  <PresentationFormat>On-screen Show (4:3)</PresentationFormat>
  <Paragraphs>727</Paragraphs>
  <Slides>71</Slides>
  <Notes>47</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71</vt:i4>
      </vt:variant>
    </vt:vector>
  </HeadingPairs>
  <TitlesOfParts>
    <vt:vector size="84" baseType="lpstr">
      <vt:lpstr>Arial</vt:lpstr>
      <vt:lpstr>Arial Black</vt:lpstr>
      <vt:lpstr>Arial Narrow</vt:lpstr>
      <vt:lpstr>Helvetica</vt:lpstr>
      <vt:lpstr>Lucida Sans Unicode</vt:lpstr>
      <vt:lpstr>Times New Roman</vt:lpstr>
      <vt:lpstr>Verdana</vt:lpstr>
      <vt:lpstr>Wingdings</vt:lpstr>
      <vt:lpstr>Wingdings 2</vt:lpstr>
      <vt:lpstr>Wingdings 3</vt:lpstr>
      <vt:lpstr>Concourse</vt:lpstr>
      <vt:lpstr>1_Concourse</vt:lpstr>
      <vt:lpstr>Document</vt:lpstr>
      <vt:lpstr>PowerPoint Presentation</vt:lpstr>
      <vt:lpstr>PowerPoint Presentation</vt:lpstr>
      <vt:lpstr>Design phase initiation</vt:lpstr>
      <vt:lpstr>Design phase initiation</vt:lpstr>
      <vt:lpstr>Object Oriented diagrams</vt:lpstr>
      <vt:lpstr>Communication Diagrams</vt:lpstr>
      <vt:lpstr>Communication Diagrams</vt:lpstr>
      <vt:lpstr>Communication Diagram guidelines </vt:lpstr>
      <vt:lpstr>Communication Diagrams</vt:lpstr>
      <vt:lpstr>Communication Diagrams</vt:lpstr>
      <vt:lpstr>Communication Diagrams</vt:lpstr>
      <vt:lpstr>Communication Diagrams</vt:lpstr>
      <vt:lpstr>Communication Diagrams</vt:lpstr>
      <vt:lpstr>Communication Diagrams</vt:lpstr>
      <vt:lpstr>Communication Diagrams</vt:lpstr>
      <vt:lpstr>Design phase</vt:lpstr>
      <vt:lpstr>PowerPoint Presentation</vt:lpstr>
      <vt:lpstr>Aim and Objectives</vt:lpstr>
      <vt:lpstr>What is a Design Pattern?</vt:lpstr>
      <vt:lpstr>Benefits of Design Patterns</vt:lpstr>
      <vt:lpstr>Architecture: Bungalow Bliss</vt:lpstr>
      <vt:lpstr>A Pattern has 4 essential elements:</vt:lpstr>
      <vt:lpstr>Design phase - Patterns</vt:lpstr>
      <vt:lpstr>Design patterns</vt:lpstr>
      <vt:lpstr>Responsibilities</vt:lpstr>
      <vt:lpstr>Responsibilities</vt:lpstr>
      <vt:lpstr>Design phase - Patterns</vt:lpstr>
      <vt:lpstr>Design phase - Creator Pattern</vt:lpstr>
      <vt:lpstr>Overview – Creator Example</vt:lpstr>
      <vt:lpstr>Design phase - Creator Pattern</vt:lpstr>
      <vt:lpstr>Design phase - Creator Pattern</vt:lpstr>
      <vt:lpstr>Design phase - Expert pattern</vt:lpstr>
      <vt:lpstr>Design phase - Expert Pattern</vt:lpstr>
      <vt:lpstr>Design phase - Expert Pattern</vt:lpstr>
      <vt:lpstr>Design phase - Expert Pattern</vt:lpstr>
      <vt:lpstr>Design phase - Expert Pattern</vt:lpstr>
      <vt:lpstr>Design phase - Expert Pattern</vt:lpstr>
      <vt:lpstr>Design phase - Expert Pattern</vt:lpstr>
      <vt:lpstr>Design phase - Controller Pattern</vt:lpstr>
      <vt:lpstr>Design phase - Controller Pattern</vt:lpstr>
      <vt:lpstr>Design phase - Controller Pattern</vt:lpstr>
      <vt:lpstr>Overview – Controller</vt:lpstr>
      <vt:lpstr>Design phase - Controller Pattern</vt:lpstr>
      <vt:lpstr>Design phase - Controller Pattern</vt:lpstr>
      <vt:lpstr>Design phase - Controller Pattern</vt:lpstr>
      <vt:lpstr>Design phase - Controller Pattern</vt:lpstr>
      <vt:lpstr>Design phase - Controller Pattern</vt:lpstr>
      <vt:lpstr>PowerPoint Presentation</vt:lpstr>
      <vt:lpstr>Back to the POST: Use Cases</vt:lpstr>
      <vt:lpstr>System Sequence Diagram</vt:lpstr>
      <vt:lpstr>Operations for the 2 Use Cases</vt:lpstr>
      <vt:lpstr>Use Case -&gt; SSD -&gt; Contract</vt:lpstr>
      <vt:lpstr>EnterItem Contract</vt:lpstr>
      <vt:lpstr>Designing a solution.</vt:lpstr>
      <vt:lpstr>PowerPoint Presentation</vt:lpstr>
      <vt:lpstr>Design phase</vt:lpstr>
      <vt:lpstr>Designing a solution</vt:lpstr>
      <vt:lpstr>Designing a solution</vt:lpstr>
      <vt:lpstr>Designing a solution</vt:lpstr>
      <vt:lpstr>Designing a solution</vt:lpstr>
      <vt:lpstr>Designing a solution</vt:lpstr>
      <vt:lpstr>Designing a solution</vt:lpstr>
      <vt:lpstr>Designing a solution</vt:lpstr>
      <vt:lpstr>PowerPoint Presentation</vt:lpstr>
      <vt:lpstr>Designing a solution</vt:lpstr>
      <vt:lpstr>Designing a solution</vt:lpstr>
      <vt:lpstr>Designing a solution</vt:lpstr>
      <vt:lpstr>Patterns: Criticism</vt:lpstr>
      <vt:lpstr>PowerPoint Presentation</vt:lpstr>
      <vt:lpstr>Summary</vt:lpstr>
      <vt:lpstr>Further Reading</vt:lpstr>
    </vt:vector>
  </TitlesOfParts>
  <Company>NCI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subject>OOSE</dc:subject>
  <dc:creator>Pádraig de Burca</dc:creator>
  <cp:lastModifiedBy>John Andrews</cp:lastModifiedBy>
  <cp:revision>47</cp:revision>
  <dcterms:created xsi:type="dcterms:W3CDTF">2002-03-27T14:19:27Z</dcterms:created>
  <dcterms:modified xsi:type="dcterms:W3CDTF">2021-10-29T15:34:58Z</dcterms:modified>
</cp:coreProperties>
</file>