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EAC8C-4F23-486E-BD05-4F5021378815}" v="1" dt="2022-04-11T06:28:39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918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1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9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4306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92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06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7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6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0137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1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982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325D-B0FB-4EB6-A7D7-FC89D147D94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10221" y="564294"/>
            <a:ext cx="10318750" cy="894636"/>
          </a:xfrm>
        </p:spPr>
        <p:txBody>
          <a:bodyPr/>
          <a:lstStyle/>
          <a:p>
            <a:r>
              <a:rPr lang="en-US" dirty="0"/>
              <a:t>3 steps to database creation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EEC435-5368-4EFE-8296-207DD456C3E4}"/>
              </a:ext>
            </a:extLst>
          </p:cNvPr>
          <p:cNvSpPr/>
          <p:nvPr/>
        </p:nvSpPr>
        <p:spPr>
          <a:xfrm>
            <a:off x="1057275" y="1344297"/>
            <a:ext cx="4946650" cy="29146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E" sz="2000" b="1">
                <a:solidFill>
                  <a:srgbClr val="002060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</a:t>
            </a:r>
            <a:endParaRPr lang="en-I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E" sz="2000" b="1">
                <a:solidFill>
                  <a:srgbClr val="002060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&amp; Create the Schema</a:t>
            </a:r>
            <a:endParaRPr lang="en-I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E" sz="1600">
                <a:solidFill>
                  <a:srgbClr val="002060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schema comprises the relations and their attributes. The schema is created using a DDL.</a:t>
            </a:r>
            <a:endParaRPr lang="en-I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E" sz="2000">
                <a:solidFill>
                  <a:srgbClr val="002060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344CB6C-FB1E-40F0-88AC-FCDC6353D1C2}"/>
              </a:ext>
            </a:extLst>
          </p:cNvPr>
          <p:cNvSpPr/>
          <p:nvPr/>
        </p:nvSpPr>
        <p:spPr>
          <a:xfrm>
            <a:off x="6382321" y="2238375"/>
            <a:ext cx="4946650" cy="2381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E" sz="2000" b="1">
                <a:solidFill>
                  <a:srgbClr val="002060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</a:t>
            </a:r>
            <a:endParaRPr lang="en-I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E" sz="2000" b="1">
                <a:solidFill>
                  <a:srgbClr val="002060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Populate the Database</a:t>
            </a:r>
            <a:endParaRPr lang="en-I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E" sz="1600">
                <a:solidFill>
                  <a:srgbClr val="002060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database can be populated with data e.g., data which is currently stored in files</a:t>
            </a:r>
            <a:endParaRPr lang="en-I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E" sz="2000">
                <a:solidFill>
                  <a:srgbClr val="002060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B3C6FA2-FE54-44A3-9F21-4EC731410B30}"/>
              </a:ext>
            </a:extLst>
          </p:cNvPr>
          <p:cNvSpPr/>
          <p:nvPr/>
        </p:nvSpPr>
        <p:spPr>
          <a:xfrm>
            <a:off x="2653331" y="4258947"/>
            <a:ext cx="4946650" cy="22034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E" sz="2000" b="1">
                <a:solidFill>
                  <a:srgbClr val="002060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</a:t>
            </a:r>
            <a:endParaRPr lang="en-I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E" sz="2000" b="1">
                <a:solidFill>
                  <a:srgbClr val="002060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 &amp; Modify the Data</a:t>
            </a:r>
            <a:endParaRPr lang="en-I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E" sz="1600">
                <a:solidFill>
                  <a:srgbClr val="002060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can be done using some query language e.g., SQL</a:t>
            </a:r>
            <a:endParaRPr lang="en-I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9449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lue 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05363d4-13d0-4762-b738-6a9c138604a9" xsi:nil="true"/>
    <lcf76f155ced4ddcb4097134ff3c332f xmlns="a6489827-0745-4635-9708-560f8f9828d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BCABB96CE8FB4D995EFD8D93DD8345" ma:contentTypeVersion="15" ma:contentTypeDescription="Create a new document." ma:contentTypeScope="" ma:versionID="1653fcb53d30f201cab3ac581a726732">
  <xsd:schema xmlns:xsd="http://www.w3.org/2001/XMLSchema" xmlns:xs="http://www.w3.org/2001/XMLSchema" xmlns:p="http://schemas.microsoft.com/office/2006/metadata/properties" xmlns:ns2="a6489827-0745-4635-9708-560f8f9828da" xmlns:ns3="e05363d4-13d0-4762-b738-6a9c138604a9" targetNamespace="http://schemas.microsoft.com/office/2006/metadata/properties" ma:root="true" ma:fieldsID="2fc0be962a59606a97b1008e6d5914f2" ns2:_="" ns3:_="">
    <xsd:import namespace="a6489827-0745-4635-9708-560f8f9828da"/>
    <xsd:import namespace="e05363d4-13d0-4762-b738-6a9c138604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489827-0745-4635-9708-560f8f982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6cfaf09-5f88-45ad-a6a8-dad774d80bd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363d4-13d0-4762-b738-6a9c138604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a8e14c30-52aa-48ca-b912-e7f4c517d5f2}" ma:internalName="TaxCatchAll" ma:showField="CatchAllData" ma:web="e05363d4-13d0-4762-b738-6a9c138604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5C490D-BA2E-4B89-8A71-442EC7EF93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7160288-961C-4D48-A3B2-E4EF8B343AA1}"/>
</file>

<file path=customXml/itemProps3.xml><?xml version="1.0" encoding="utf-8"?>
<ds:datastoreItem xmlns:ds="http://schemas.openxmlformats.org/officeDocument/2006/customXml" ds:itemID="{CF086085-C0F8-4ACB-8608-1D6FE73A16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tf00001242</Template>
  <TotalTime>18</TotalTime>
  <Words>74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Badge</vt:lpstr>
      <vt:lpstr>3 steps to database creation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Cogan</dc:creator>
  <cp:lastModifiedBy>Orla Kelly</cp:lastModifiedBy>
  <cp:revision>2</cp:revision>
  <dcterms:created xsi:type="dcterms:W3CDTF">2021-07-27T15:16:16Z</dcterms:created>
  <dcterms:modified xsi:type="dcterms:W3CDTF">2022-04-11T06:30:30Z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0x010100D5BCABB96CE8FB4D995EFD8D93DD8345</vt:lpwstr>
  </property>
</Properties>
</file>