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6" d="100"/>
          <a:sy n="66" d="100"/>
        </p:scale>
        <p:origin x="5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la Kelly" userId="164dee9a-b66c-4af2-aa08-5ba8bd606a42" providerId="ADAL" clId="{6D38AD51-0FA0-4E0F-8A83-0B815D38A063}"/>
    <pc:docChg chg="modSld">
      <pc:chgData name="Orla Kelly" userId="164dee9a-b66c-4af2-aa08-5ba8bd606a42" providerId="ADAL" clId="{6D38AD51-0FA0-4E0F-8A83-0B815D38A063}" dt="2022-05-09T21:14:01.286" v="0"/>
      <pc:docMkLst>
        <pc:docMk/>
      </pc:docMkLst>
      <pc:sldChg chg="modSp mod">
        <pc:chgData name="Orla Kelly" userId="164dee9a-b66c-4af2-aa08-5ba8bd606a42" providerId="ADAL" clId="{6D38AD51-0FA0-4E0F-8A83-0B815D38A063}" dt="2022-05-09T21:14:01.286" v="0"/>
        <pc:sldMkLst>
          <pc:docMk/>
          <pc:sldMk cId="1977175909" sldId="259"/>
        </pc:sldMkLst>
        <pc:spChg chg="mod">
          <ac:chgData name="Orla Kelly" userId="164dee9a-b66c-4af2-aa08-5ba8bd606a42" providerId="ADAL" clId="{6D38AD51-0FA0-4E0F-8A83-0B815D38A063}" dt="2022-05-09T21:14:01.286" v="0"/>
          <ac:spMkLst>
            <pc:docMk/>
            <pc:sldMk cId="1977175909" sldId="259"/>
            <ac:spMk id="3" creationId="{A66A232F-2E73-4661-81F6-41D139D046A9}"/>
          </ac:spMkLst>
        </pc:spChg>
      </pc:sldChg>
    </pc:docChg>
  </pc:docChgLst>
  <pc:docChgLst>
    <pc:chgData name="Orla Kelly" userId="164dee9a-b66c-4af2-aa08-5ba8bd606a42" providerId="ADAL" clId="{7F1A9D26-7B15-445B-B08C-B09722535525}"/>
    <pc:docChg chg="modSld">
      <pc:chgData name="Orla Kelly" userId="164dee9a-b66c-4af2-aa08-5ba8bd606a42" providerId="ADAL" clId="{7F1A9D26-7B15-445B-B08C-B09722535525}" dt="2022-01-26T21:29:47.332" v="20" actId="20577"/>
      <pc:docMkLst>
        <pc:docMk/>
      </pc:docMkLst>
      <pc:sldChg chg="modSp mod">
        <pc:chgData name="Orla Kelly" userId="164dee9a-b66c-4af2-aa08-5ba8bd606a42" providerId="ADAL" clId="{7F1A9D26-7B15-445B-B08C-B09722535525}" dt="2022-01-26T21:29:47.332" v="20" actId="20577"/>
        <pc:sldMkLst>
          <pc:docMk/>
          <pc:sldMk cId="2035394491" sldId="256"/>
        </pc:sldMkLst>
        <pc:spChg chg="mod">
          <ac:chgData name="Orla Kelly" userId="164dee9a-b66c-4af2-aa08-5ba8bd606a42" providerId="ADAL" clId="{7F1A9D26-7B15-445B-B08C-B09722535525}" dt="2022-01-26T21:29:47.332" v="20" actId="20577"/>
          <ac:spMkLst>
            <pc:docMk/>
            <pc:sldMk cId="2035394491" sldId="256"/>
            <ac:spMk id="2" creationId="{2929325D-B0FB-4EB6-A7D7-FC89D147D948}"/>
          </ac:spMkLst>
        </pc:spChg>
      </pc:sldChg>
    </pc:docChg>
  </pc:docChgLst>
  <pc:docChgLst>
    <pc:chgData name="Orla Kelly" userId="164dee9a-b66c-4af2-aa08-5ba8bd606a42" providerId="ADAL" clId="{2C6AE62F-61D5-4AEF-AE7A-E58D080CD35A}"/>
    <pc:docChg chg="undo custSel addSld delSld modSld sldOrd">
      <pc:chgData name="Orla Kelly" userId="164dee9a-b66c-4af2-aa08-5ba8bd606a42" providerId="ADAL" clId="{2C6AE62F-61D5-4AEF-AE7A-E58D080CD35A}" dt="2022-06-02T12:24:23.217" v="4203" actId="20577"/>
      <pc:docMkLst>
        <pc:docMk/>
      </pc:docMkLst>
      <pc:sldChg chg="modSp mod">
        <pc:chgData name="Orla Kelly" userId="164dee9a-b66c-4af2-aa08-5ba8bd606a42" providerId="ADAL" clId="{2C6AE62F-61D5-4AEF-AE7A-E58D080CD35A}" dt="2022-06-02T12:24:23.217" v="4203" actId="20577"/>
        <pc:sldMkLst>
          <pc:docMk/>
          <pc:sldMk cId="2035394491" sldId="256"/>
        </pc:sldMkLst>
        <pc:spChg chg="mod">
          <ac:chgData name="Orla Kelly" userId="164dee9a-b66c-4af2-aa08-5ba8bd606a42" providerId="ADAL" clId="{2C6AE62F-61D5-4AEF-AE7A-E58D080CD35A}" dt="2022-06-02T12:24:23.217" v="4203" actId="20577"/>
          <ac:spMkLst>
            <pc:docMk/>
            <pc:sldMk cId="2035394491" sldId="256"/>
            <ac:spMk id="2" creationId="{2929325D-B0FB-4EB6-A7D7-FC89D147D948}"/>
          </ac:spMkLst>
        </pc:spChg>
        <pc:spChg chg="mod">
          <ac:chgData name="Orla Kelly" userId="164dee9a-b66c-4af2-aa08-5ba8bd606a42" providerId="ADAL" clId="{2C6AE62F-61D5-4AEF-AE7A-E58D080CD35A}" dt="2022-06-02T08:36:48.679" v="53" actId="20577"/>
          <ac:spMkLst>
            <pc:docMk/>
            <pc:sldMk cId="2035394491" sldId="256"/>
            <ac:spMk id="3" creationId="{C5158516-F488-4D60-8679-F1E177A56FEE}"/>
          </ac:spMkLst>
        </pc:spChg>
      </pc:sldChg>
      <pc:sldChg chg="del">
        <pc:chgData name="Orla Kelly" userId="164dee9a-b66c-4af2-aa08-5ba8bd606a42" providerId="ADAL" clId="{2C6AE62F-61D5-4AEF-AE7A-E58D080CD35A}" dt="2022-06-02T08:36:34.287" v="15" actId="47"/>
        <pc:sldMkLst>
          <pc:docMk/>
          <pc:sldMk cId="1507867088" sldId="257"/>
        </pc:sldMkLst>
      </pc:sldChg>
      <pc:sldChg chg="addSp delSp modSp new del mod modClrScheme chgLayout">
        <pc:chgData name="Orla Kelly" userId="164dee9a-b66c-4af2-aa08-5ba8bd606a42" providerId="ADAL" clId="{2C6AE62F-61D5-4AEF-AE7A-E58D080CD35A}" dt="2022-06-02T12:24:07.951" v="4190" actId="47"/>
        <pc:sldMkLst>
          <pc:docMk/>
          <pc:sldMk cId="2783265236" sldId="257"/>
        </pc:sldMkLst>
        <pc:spChg chg="del">
          <ac:chgData name="Orla Kelly" userId="164dee9a-b66c-4af2-aa08-5ba8bd606a42" providerId="ADAL" clId="{2C6AE62F-61D5-4AEF-AE7A-E58D080CD35A}" dt="2022-06-02T08:37:17.026" v="57" actId="700"/>
          <ac:spMkLst>
            <pc:docMk/>
            <pc:sldMk cId="2783265236" sldId="257"/>
            <ac:spMk id="2" creationId="{1B91D947-C271-468F-8D19-8EAF89EA55C9}"/>
          </ac:spMkLst>
        </pc:spChg>
        <pc:spChg chg="del">
          <ac:chgData name="Orla Kelly" userId="164dee9a-b66c-4af2-aa08-5ba8bd606a42" providerId="ADAL" clId="{2C6AE62F-61D5-4AEF-AE7A-E58D080CD35A}" dt="2022-06-02T08:37:17.026" v="57" actId="700"/>
          <ac:spMkLst>
            <pc:docMk/>
            <pc:sldMk cId="2783265236" sldId="257"/>
            <ac:spMk id="3" creationId="{A96D5E1C-9C2A-4C54-8E4D-F30E9F8F9DB0}"/>
          </ac:spMkLst>
        </pc:spChg>
        <pc:spChg chg="add del mod">
          <ac:chgData name="Orla Kelly" userId="164dee9a-b66c-4af2-aa08-5ba8bd606a42" providerId="ADAL" clId="{2C6AE62F-61D5-4AEF-AE7A-E58D080CD35A}" dt="2022-06-02T08:38:22.792" v="172" actId="478"/>
          <ac:spMkLst>
            <pc:docMk/>
            <pc:sldMk cId="2783265236" sldId="257"/>
            <ac:spMk id="4" creationId="{493C1D67-744B-4A80-879A-AF1197382ECA}"/>
          </ac:spMkLst>
        </pc:spChg>
        <pc:spChg chg="add del mod ord">
          <ac:chgData name="Orla Kelly" userId="164dee9a-b66c-4af2-aa08-5ba8bd606a42" providerId="ADAL" clId="{2C6AE62F-61D5-4AEF-AE7A-E58D080CD35A}" dt="2022-06-02T08:38:37.343" v="174" actId="700"/>
          <ac:spMkLst>
            <pc:docMk/>
            <pc:sldMk cId="2783265236" sldId="257"/>
            <ac:spMk id="5" creationId="{E2B81084-CC15-49A4-9679-8913C76C7B09}"/>
          </ac:spMkLst>
        </pc:spChg>
        <pc:spChg chg="add del mod ord">
          <ac:chgData name="Orla Kelly" userId="164dee9a-b66c-4af2-aa08-5ba8bd606a42" providerId="ADAL" clId="{2C6AE62F-61D5-4AEF-AE7A-E58D080CD35A}" dt="2022-06-02T08:40:04.769" v="328" actId="478"/>
          <ac:spMkLst>
            <pc:docMk/>
            <pc:sldMk cId="2783265236" sldId="257"/>
            <ac:spMk id="6" creationId="{93F6A45D-5E71-468E-A80B-4479EEEC3F3A}"/>
          </ac:spMkLst>
        </pc:spChg>
        <pc:spChg chg="add mod ord">
          <ac:chgData name="Orla Kelly" userId="164dee9a-b66c-4af2-aa08-5ba8bd606a42" providerId="ADAL" clId="{2C6AE62F-61D5-4AEF-AE7A-E58D080CD35A}" dt="2022-06-02T08:42:26.748" v="480" actId="255"/>
          <ac:spMkLst>
            <pc:docMk/>
            <pc:sldMk cId="2783265236" sldId="257"/>
            <ac:spMk id="7" creationId="{43BAC234-73FA-4969-AE7B-B84D3C1F2696}"/>
          </ac:spMkLst>
        </pc:spChg>
      </pc:sldChg>
      <pc:sldChg chg="modSp new del mod">
        <pc:chgData name="Orla Kelly" userId="164dee9a-b66c-4af2-aa08-5ba8bd606a42" providerId="ADAL" clId="{2C6AE62F-61D5-4AEF-AE7A-E58D080CD35A}" dt="2022-06-02T12:24:10.626" v="4191" actId="47"/>
        <pc:sldMkLst>
          <pc:docMk/>
          <pc:sldMk cId="3950209286" sldId="258"/>
        </pc:sldMkLst>
        <pc:spChg chg="mod">
          <ac:chgData name="Orla Kelly" userId="164dee9a-b66c-4af2-aa08-5ba8bd606a42" providerId="ADAL" clId="{2C6AE62F-61D5-4AEF-AE7A-E58D080CD35A}" dt="2022-06-02T08:43:41.434" v="519" actId="20577"/>
          <ac:spMkLst>
            <pc:docMk/>
            <pc:sldMk cId="3950209286" sldId="258"/>
            <ac:spMk id="2" creationId="{0847CE96-D9DE-4802-B8A4-8B6887AF74B9}"/>
          </ac:spMkLst>
        </pc:spChg>
        <pc:spChg chg="mod">
          <ac:chgData name="Orla Kelly" userId="164dee9a-b66c-4af2-aa08-5ba8bd606a42" providerId="ADAL" clId="{2C6AE62F-61D5-4AEF-AE7A-E58D080CD35A}" dt="2022-06-02T08:51:20.456" v="804" actId="20577"/>
          <ac:spMkLst>
            <pc:docMk/>
            <pc:sldMk cId="3950209286" sldId="258"/>
            <ac:spMk id="3" creationId="{3D0A51D1-E312-42E2-A921-926CC9947B72}"/>
          </ac:spMkLst>
        </pc:spChg>
      </pc:sldChg>
      <pc:sldChg chg="del">
        <pc:chgData name="Orla Kelly" userId="164dee9a-b66c-4af2-aa08-5ba8bd606a42" providerId="ADAL" clId="{2C6AE62F-61D5-4AEF-AE7A-E58D080CD35A}" dt="2022-06-02T08:36:34.287" v="15" actId="47"/>
        <pc:sldMkLst>
          <pc:docMk/>
          <pc:sldMk cId="4040376931" sldId="258"/>
        </pc:sldMkLst>
      </pc:sldChg>
      <pc:sldChg chg="modSp new del mod">
        <pc:chgData name="Orla Kelly" userId="164dee9a-b66c-4af2-aa08-5ba8bd606a42" providerId="ADAL" clId="{2C6AE62F-61D5-4AEF-AE7A-E58D080CD35A}" dt="2022-06-02T12:24:05.467" v="4189" actId="47"/>
        <pc:sldMkLst>
          <pc:docMk/>
          <pc:sldMk cId="830001958" sldId="259"/>
        </pc:sldMkLst>
        <pc:spChg chg="mod">
          <ac:chgData name="Orla Kelly" userId="164dee9a-b66c-4af2-aa08-5ba8bd606a42" providerId="ADAL" clId="{2C6AE62F-61D5-4AEF-AE7A-E58D080CD35A}" dt="2022-06-02T08:52:20.511" v="842" actId="20577"/>
          <ac:spMkLst>
            <pc:docMk/>
            <pc:sldMk cId="830001958" sldId="259"/>
            <ac:spMk id="2" creationId="{FCF4F2EB-5975-4CE7-971D-6FC0BE31D851}"/>
          </ac:spMkLst>
        </pc:spChg>
        <pc:spChg chg="mod">
          <ac:chgData name="Orla Kelly" userId="164dee9a-b66c-4af2-aa08-5ba8bd606a42" providerId="ADAL" clId="{2C6AE62F-61D5-4AEF-AE7A-E58D080CD35A}" dt="2022-06-02T12:23:58.909" v="4188" actId="6549"/>
          <ac:spMkLst>
            <pc:docMk/>
            <pc:sldMk cId="830001958" sldId="259"/>
            <ac:spMk id="3" creationId="{419BB3FF-B8FB-4A4B-8263-56AEAE66E27E}"/>
          </ac:spMkLst>
        </pc:spChg>
      </pc:sldChg>
      <pc:sldChg chg="del">
        <pc:chgData name="Orla Kelly" userId="164dee9a-b66c-4af2-aa08-5ba8bd606a42" providerId="ADAL" clId="{2C6AE62F-61D5-4AEF-AE7A-E58D080CD35A}" dt="2022-06-02T08:36:34.287" v="15" actId="47"/>
        <pc:sldMkLst>
          <pc:docMk/>
          <pc:sldMk cId="1977175909" sldId="259"/>
        </pc:sldMkLst>
      </pc:sldChg>
      <pc:sldChg chg="del">
        <pc:chgData name="Orla Kelly" userId="164dee9a-b66c-4af2-aa08-5ba8bd606a42" providerId="ADAL" clId="{2C6AE62F-61D5-4AEF-AE7A-E58D080CD35A}" dt="2022-06-02T08:36:34.287" v="15" actId="47"/>
        <pc:sldMkLst>
          <pc:docMk/>
          <pc:sldMk cId="1068435550" sldId="260"/>
        </pc:sldMkLst>
      </pc:sldChg>
      <pc:sldChg chg="modSp new mod ord">
        <pc:chgData name="Orla Kelly" userId="164dee9a-b66c-4af2-aa08-5ba8bd606a42" providerId="ADAL" clId="{2C6AE62F-61D5-4AEF-AE7A-E58D080CD35A}" dt="2022-06-02T10:36:33.065" v="2973"/>
        <pc:sldMkLst>
          <pc:docMk/>
          <pc:sldMk cId="3377937671" sldId="260"/>
        </pc:sldMkLst>
        <pc:spChg chg="mod">
          <ac:chgData name="Orla Kelly" userId="164dee9a-b66c-4af2-aa08-5ba8bd606a42" providerId="ADAL" clId="{2C6AE62F-61D5-4AEF-AE7A-E58D080CD35A}" dt="2022-06-02T09:03:26.568" v="1376" actId="20577"/>
          <ac:spMkLst>
            <pc:docMk/>
            <pc:sldMk cId="3377937671" sldId="260"/>
            <ac:spMk id="2" creationId="{2B9243ED-FCFD-49AA-A7D3-FA0530494DBB}"/>
          </ac:spMkLst>
        </pc:spChg>
        <pc:spChg chg="mod">
          <ac:chgData name="Orla Kelly" userId="164dee9a-b66c-4af2-aa08-5ba8bd606a42" providerId="ADAL" clId="{2C6AE62F-61D5-4AEF-AE7A-E58D080CD35A}" dt="2022-06-02T09:20:40.600" v="2004" actId="20577"/>
          <ac:spMkLst>
            <pc:docMk/>
            <pc:sldMk cId="3377937671" sldId="260"/>
            <ac:spMk id="3" creationId="{06EB8F55-8570-4307-8D35-5C560FB7FC61}"/>
          </ac:spMkLst>
        </pc:spChg>
      </pc:sldChg>
      <pc:sldChg chg="addSp delSp modSp new mod">
        <pc:chgData name="Orla Kelly" userId="164dee9a-b66c-4af2-aa08-5ba8bd606a42" providerId="ADAL" clId="{2C6AE62F-61D5-4AEF-AE7A-E58D080CD35A}" dt="2022-06-02T10:27:57.896" v="2689" actId="1076"/>
        <pc:sldMkLst>
          <pc:docMk/>
          <pc:sldMk cId="1974195894" sldId="261"/>
        </pc:sldMkLst>
        <pc:spChg chg="mod">
          <ac:chgData name="Orla Kelly" userId="164dee9a-b66c-4af2-aa08-5ba8bd606a42" providerId="ADAL" clId="{2C6AE62F-61D5-4AEF-AE7A-E58D080CD35A}" dt="2022-06-02T09:20:33.718" v="2000" actId="20577"/>
          <ac:spMkLst>
            <pc:docMk/>
            <pc:sldMk cId="1974195894" sldId="261"/>
            <ac:spMk id="2" creationId="{6D5D07D5-D4F8-4CF2-B518-63026428C1C0}"/>
          </ac:spMkLst>
        </pc:spChg>
        <pc:spChg chg="mod">
          <ac:chgData name="Orla Kelly" userId="164dee9a-b66c-4af2-aa08-5ba8bd606a42" providerId="ADAL" clId="{2C6AE62F-61D5-4AEF-AE7A-E58D080CD35A}" dt="2022-06-02T10:27:57.896" v="2689" actId="1076"/>
          <ac:spMkLst>
            <pc:docMk/>
            <pc:sldMk cId="1974195894" sldId="261"/>
            <ac:spMk id="3" creationId="{AF5A4B17-A1F3-46B5-86B9-D90600F8FFF2}"/>
          </ac:spMkLst>
        </pc:spChg>
        <pc:graphicFrameChg chg="add del">
          <ac:chgData name="Orla Kelly" userId="164dee9a-b66c-4af2-aa08-5ba8bd606a42" providerId="ADAL" clId="{2C6AE62F-61D5-4AEF-AE7A-E58D080CD35A}" dt="2022-06-02T09:50:18.004" v="2434" actId="478"/>
          <ac:graphicFrameMkLst>
            <pc:docMk/>
            <pc:sldMk cId="1974195894" sldId="261"/>
            <ac:graphicFrameMk id="4" creationId="{D852CC33-4866-468E-91D6-6530871D91A6}"/>
          </ac:graphicFrameMkLst>
        </pc:graphicFrameChg>
        <pc:graphicFrameChg chg="add del mod modGraphic">
          <ac:chgData name="Orla Kelly" userId="164dee9a-b66c-4af2-aa08-5ba8bd606a42" providerId="ADAL" clId="{2C6AE62F-61D5-4AEF-AE7A-E58D080CD35A}" dt="2022-06-02T10:27:54.031" v="2688" actId="21"/>
          <ac:graphicFrameMkLst>
            <pc:docMk/>
            <pc:sldMk cId="1974195894" sldId="261"/>
            <ac:graphicFrameMk id="5" creationId="{61293C94-5091-4328-879D-F81AE74304CF}"/>
          </ac:graphicFrameMkLst>
        </pc:graphicFrameChg>
        <pc:graphicFrameChg chg="add del">
          <ac:chgData name="Orla Kelly" userId="164dee9a-b66c-4af2-aa08-5ba8bd606a42" providerId="ADAL" clId="{2C6AE62F-61D5-4AEF-AE7A-E58D080CD35A}" dt="2022-06-02T10:23:35.511" v="2612" actId="478"/>
          <ac:graphicFrameMkLst>
            <pc:docMk/>
            <pc:sldMk cId="1974195894" sldId="261"/>
            <ac:graphicFrameMk id="6" creationId="{47B1CFAB-4750-4E0E-9E79-2D3DF8DCD30C}"/>
          </ac:graphicFrameMkLst>
        </pc:graphicFrameChg>
        <pc:graphicFrameChg chg="add del mod modGraphic">
          <ac:chgData name="Orla Kelly" userId="164dee9a-b66c-4af2-aa08-5ba8bd606a42" providerId="ADAL" clId="{2C6AE62F-61D5-4AEF-AE7A-E58D080CD35A}" dt="2022-06-02T10:27:54.031" v="2688" actId="21"/>
          <ac:graphicFrameMkLst>
            <pc:docMk/>
            <pc:sldMk cId="1974195894" sldId="261"/>
            <ac:graphicFrameMk id="7" creationId="{6E15561C-0BF8-4F1B-85A9-17D089BC080E}"/>
          </ac:graphicFrameMkLst>
        </pc:graphicFrameChg>
        <pc:graphicFrameChg chg="add del mod modGraphic">
          <ac:chgData name="Orla Kelly" userId="164dee9a-b66c-4af2-aa08-5ba8bd606a42" providerId="ADAL" clId="{2C6AE62F-61D5-4AEF-AE7A-E58D080CD35A}" dt="2022-06-02T10:27:54.031" v="2688" actId="21"/>
          <ac:graphicFrameMkLst>
            <pc:docMk/>
            <pc:sldMk cId="1974195894" sldId="261"/>
            <ac:graphicFrameMk id="8" creationId="{1B3CDC9C-90D9-4A48-9CB1-05DB43FC8FB4}"/>
          </ac:graphicFrameMkLst>
        </pc:graphicFrameChg>
      </pc:sldChg>
      <pc:sldChg chg="addSp delSp modSp new mod modClrScheme chgLayout">
        <pc:chgData name="Orla Kelly" userId="164dee9a-b66c-4af2-aa08-5ba8bd606a42" providerId="ADAL" clId="{2C6AE62F-61D5-4AEF-AE7A-E58D080CD35A}" dt="2022-06-02T10:52:27.430" v="3241" actId="20577"/>
        <pc:sldMkLst>
          <pc:docMk/>
          <pc:sldMk cId="1715584288" sldId="262"/>
        </pc:sldMkLst>
        <pc:spChg chg="mod ord">
          <ac:chgData name="Orla Kelly" userId="164dee9a-b66c-4af2-aa08-5ba8bd606a42" providerId="ADAL" clId="{2C6AE62F-61D5-4AEF-AE7A-E58D080CD35A}" dt="2022-06-02T10:52:27.430" v="3241" actId="20577"/>
          <ac:spMkLst>
            <pc:docMk/>
            <pc:sldMk cId="1715584288" sldId="262"/>
            <ac:spMk id="2" creationId="{2878630C-2A41-4F42-88AF-FB60E84FCDF3}"/>
          </ac:spMkLst>
        </pc:spChg>
        <pc:spChg chg="del">
          <ac:chgData name="Orla Kelly" userId="164dee9a-b66c-4af2-aa08-5ba8bd606a42" providerId="ADAL" clId="{2C6AE62F-61D5-4AEF-AE7A-E58D080CD35A}" dt="2022-06-02T10:28:04.638" v="2690" actId="700"/>
          <ac:spMkLst>
            <pc:docMk/>
            <pc:sldMk cId="1715584288" sldId="262"/>
            <ac:spMk id="3" creationId="{24C8330D-2877-473C-9E6C-45E4CA6B0392}"/>
          </ac:spMkLst>
        </pc:spChg>
        <pc:spChg chg="add mod">
          <ac:chgData name="Orla Kelly" userId="164dee9a-b66c-4af2-aa08-5ba8bd606a42" providerId="ADAL" clId="{2C6AE62F-61D5-4AEF-AE7A-E58D080CD35A}" dt="2022-06-02T10:28:59.663" v="2713" actId="113"/>
          <ac:spMkLst>
            <pc:docMk/>
            <pc:sldMk cId="1715584288" sldId="262"/>
            <ac:spMk id="7" creationId="{5A16CAB3-7CA0-4B81-B9E0-DC2B5915A50E}"/>
          </ac:spMkLst>
        </pc:spChg>
        <pc:spChg chg="add mod">
          <ac:chgData name="Orla Kelly" userId="164dee9a-b66c-4af2-aa08-5ba8bd606a42" providerId="ADAL" clId="{2C6AE62F-61D5-4AEF-AE7A-E58D080CD35A}" dt="2022-06-02T10:29:31.111" v="2733" actId="20577"/>
          <ac:spMkLst>
            <pc:docMk/>
            <pc:sldMk cId="1715584288" sldId="262"/>
            <ac:spMk id="8" creationId="{0B9DE5B6-D419-447F-8209-97F22EAEC642}"/>
          </ac:spMkLst>
        </pc:spChg>
        <pc:graphicFrameChg chg="add mod">
          <ac:chgData name="Orla Kelly" userId="164dee9a-b66c-4af2-aa08-5ba8bd606a42" providerId="ADAL" clId="{2C6AE62F-61D5-4AEF-AE7A-E58D080CD35A}" dt="2022-06-02T10:28:12.942" v="2692" actId="1076"/>
          <ac:graphicFrameMkLst>
            <pc:docMk/>
            <pc:sldMk cId="1715584288" sldId="262"/>
            <ac:graphicFrameMk id="4" creationId="{5B9AFCA0-CF22-4932-A0F3-93A9F9E0E1EF}"/>
          </ac:graphicFrameMkLst>
        </pc:graphicFrameChg>
        <pc:graphicFrameChg chg="add mod">
          <ac:chgData name="Orla Kelly" userId="164dee9a-b66c-4af2-aa08-5ba8bd606a42" providerId="ADAL" clId="{2C6AE62F-61D5-4AEF-AE7A-E58D080CD35A}" dt="2022-06-02T10:29:36.786" v="2734" actId="1076"/>
          <ac:graphicFrameMkLst>
            <pc:docMk/>
            <pc:sldMk cId="1715584288" sldId="262"/>
            <ac:graphicFrameMk id="5" creationId="{1254368D-3252-44BE-A9B5-6E7AEF0223B6}"/>
          </ac:graphicFrameMkLst>
        </pc:graphicFrameChg>
        <pc:graphicFrameChg chg="add mod">
          <ac:chgData name="Orla Kelly" userId="164dee9a-b66c-4af2-aa08-5ba8bd606a42" providerId="ADAL" clId="{2C6AE62F-61D5-4AEF-AE7A-E58D080CD35A}" dt="2022-06-02T10:29:41.194" v="2735" actId="1076"/>
          <ac:graphicFrameMkLst>
            <pc:docMk/>
            <pc:sldMk cId="1715584288" sldId="262"/>
            <ac:graphicFrameMk id="6" creationId="{014D223C-090B-44E0-8144-3259D6193911}"/>
          </ac:graphicFrameMkLst>
        </pc:graphicFrameChg>
      </pc:sldChg>
      <pc:sldChg chg="addSp modSp new mod modClrScheme chgLayout">
        <pc:chgData name="Orla Kelly" userId="164dee9a-b66c-4af2-aa08-5ba8bd606a42" providerId="ADAL" clId="{2C6AE62F-61D5-4AEF-AE7A-E58D080CD35A}" dt="2022-06-02T11:09:38.851" v="3992" actId="20577"/>
        <pc:sldMkLst>
          <pc:docMk/>
          <pc:sldMk cId="424797860" sldId="263"/>
        </pc:sldMkLst>
        <pc:spChg chg="mod ord">
          <ac:chgData name="Orla Kelly" userId="164dee9a-b66c-4af2-aa08-5ba8bd606a42" providerId="ADAL" clId="{2C6AE62F-61D5-4AEF-AE7A-E58D080CD35A}" dt="2022-06-02T10:30:37.930" v="2764" actId="700"/>
          <ac:spMkLst>
            <pc:docMk/>
            <pc:sldMk cId="424797860" sldId="263"/>
            <ac:spMk id="2" creationId="{2D30712F-E40E-4F45-BF31-8D6A3F106B25}"/>
          </ac:spMkLst>
        </pc:spChg>
        <pc:spChg chg="add mod ord">
          <ac:chgData name="Orla Kelly" userId="164dee9a-b66c-4af2-aa08-5ba8bd606a42" providerId="ADAL" clId="{2C6AE62F-61D5-4AEF-AE7A-E58D080CD35A}" dt="2022-06-02T11:09:38.851" v="3992" actId="20577"/>
          <ac:spMkLst>
            <pc:docMk/>
            <pc:sldMk cId="424797860" sldId="263"/>
            <ac:spMk id="3" creationId="{AA32DDF1-453F-4513-AD44-657FF6F9C091}"/>
          </ac:spMkLst>
        </pc:spChg>
      </pc:sldChg>
      <pc:sldChg chg="addSp delSp modSp new mod ord">
        <pc:chgData name="Orla Kelly" userId="164dee9a-b66c-4af2-aa08-5ba8bd606a42" providerId="ADAL" clId="{2C6AE62F-61D5-4AEF-AE7A-E58D080CD35A}" dt="2022-06-02T10:59:04.044" v="3449" actId="115"/>
        <pc:sldMkLst>
          <pc:docMk/>
          <pc:sldMk cId="3136997092" sldId="264"/>
        </pc:sldMkLst>
        <pc:spChg chg="mod">
          <ac:chgData name="Orla Kelly" userId="164dee9a-b66c-4af2-aa08-5ba8bd606a42" providerId="ADAL" clId="{2C6AE62F-61D5-4AEF-AE7A-E58D080CD35A}" dt="2022-06-02T10:52:49.314" v="3277" actId="20577"/>
          <ac:spMkLst>
            <pc:docMk/>
            <pc:sldMk cId="3136997092" sldId="264"/>
            <ac:spMk id="2" creationId="{FF06260D-8EF7-4218-AFCC-BB559C5B285D}"/>
          </ac:spMkLst>
        </pc:spChg>
        <pc:spChg chg="add del">
          <ac:chgData name="Orla Kelly" userId="164dee9a-b66c-4af2-aa08-5ba8bd606a42" providerId="ADAL" clId="{2C6AE62F-61D5-4AEF-AE7A-E58D080CD35A}" dt="2022-06-02T10:53:54.461" v="3323" actId="22"/>
          <ac:spMkLst>
            <pc:docMk/>
            <pc:sldMk cId="3136997092" sldId="264"/>
            <ac:spMk id="5" creationId="{EF78954B-B251-46E2-997F-60047981B61F}"/>
          </ac:spMkLst>
        </pc:spChg>
        <pc:spChg chg="add mod">
          <ac:chgData name="Orla Kelly" userId="164dee9a-b66c-4af2-aa08-5ba8bd606a42" providerId="ADAL" clId="{2C6AE62F-61D5-4AEF-AE7A-E58D080CD35A}" dt="2022-06-02T10:54:17.394" v="3333" actId="20577"/>
          <ac:spMkLst>
            <pc:docMk/>
            <pc:sldMk cId="3136997092" sldId="264"/>
            <ac:spMk id="6" creationId="{7EC19F1A-3EFD-4FD6-B0B6-DA5720DB7615}"/>
          </ac:spMkLst>
        </pc:spChg>
        <pc:graphicFrameChg chg="add mod modGraphic">
          <ac:chgData name="Orla Kelly" userId="164dee9a-b66c-4af2-aa08-5ba8bd606a42" providerId="ADAL" clId="{2C6AE62F-61D5-4AEF-AE7A-E58D080CD35A}" dt="2022-06-02T10:58:48.390" v="3447" actId="115"/>
          <ac:graphicFrameMkLst>
            <pc:docMk/>
            <pc:sldMk cId="3136997092" sldId="264"/>
            <ac:graphicFrameMk id="3" creationId="{FDE2FFEE-4C7C-4916-848C-20019E0E99F2}"/>
          </ac:graphicFrameMkLst>
        </pc:graphicFrameChg>
        <pc:graphicFrameChg chg="add mod modGraphic">
          <ac:chgData name="Orla Kelly" userId="164dee9a-b66c-4af2-aa08-5ba8bd606a42" providerId="ADAL" clId="{2C6AE62F-61D5-4AEF-AE7A-E58D080CD35A}" dt="2022-06-02T10:58:58.189" v="3448" actId="115"/>
          <ac:graphicFrameMkLst>
            <pc:docMk/>
            <pc:sldMk cId="3136997092" sldId="264"/>
            <ac:graphicFrameMk id="7" creationId="{A625DA38-57C7-4BBF-A36F-F0156BF64AB8}"/>
          </ac:graphicFrameMkLst>
        </pc:graphicFrameChg>
        <pc:graphicFrameChg chg="add mod modGraphic">
          <ac:chgData name="Orla Kelly" userId="164dee9a-b66c-4af2-aa08-5ba8bd606a42" providerId="ADAL" clId="{2C6AE62F-61D5-4AEF-AE7A-E58D080CD35A}" dt="2022-06-02T10:59:04.044" v="3449" actId="115"/>
          <ac:graphicFrameMkLst>
            <pc:docMk/>
            <pc:sldMk cId="3136997092" sldId="264"/>
            <ac:graphicFrameMk id="8" creationId="{F743C1A8-49A8-4F77-ACBE-F3D04B3F1816}"/>
          </ac:graphicFrameMkLst>
        </pc:graphicFrameChg>
      </pc:sldChg>
      <pc:sldChg chg="addSp modSp new mod modClrScheme chgLayout">
        <pc:chgData name="Orla Kelly" userId="164dee9a-b66c-4af2-aa08-5ba8bd606a42" providerId="ADAL" clId="{2C6AE62F-61D5-4AEF-AE7A-E58D080CD35A}" dt="2022-06-02T11:11:53.682" v="4003" actId="20577"/>
        <pc:sldMkLst>
          <pc:docMk/>
          <pc:sldMk cId="2136464520" sldId="265"/>
        </pc:sldMkLst>
        <pc:spChg chg="mod ord">
          <ac:chgData name="Orla Kelly" userId="164dee9a-b66c-4af2-aa08-5ba8bd606a42" providerId="ADAL" clId="{2C6AE62F-61D5-4AEF-AE7A-E58D080CD35A}" dt="2022-06-02T10:59:50.400" v="3468" actId="700"/>
          <ac:spMkLst>
            <pc:docMk/>
            <pc:sldMk cId="2136464520" sldId="265"/>
            <ac:spMk id="2" creationId="{AA619119-CF93-4887-B8BB-FC72C48F92AD}"/>
          </ac:spMkLst>
        </pc:spChg>
        <pc:spChg chg="add mod ord">
          <ac:chgData name="Orla Kelly" userId="164dee9a-b66c-4af2-aa08-5ba8bd606a42" providerId="ADAL" clId="{2C6AE62F-61D5-4AEF-AE7A-E58D080CD35A}" dt="2022-06-02T11:11:53.682" v="4003" actId="20577"/>
          <ac:spMkLst>
            <pc:docMk/>
            <pc:sldMk cId="2136464520" sldId="265"/>
            <ac:spMk id="3" creationId="{9C48FFE5-453D-4B74-A411-C6CE42941449}"/>
          </ac:spMkLst>
        </pc:spChg>
      </pc:sldChg>
      <pc:sldChg chg="addSp delSp modSp add mod">
        <pc:chgData name="Orla Kelly" userId="164dee9a-b66c-4af2-aa08-5ba8bd606a42" providerId="ADAL" clId="{2C6AE62F-61D5-4AEF-AE7A-E58D080CD35A}" dt="2022-06-02T11:51:38.277" v="4187" actId="1037"/>
        <pc:sldMkLst>
          <pc:docMk/>
          <pc:sldMk cId="2280666595" sldId="266"/>
        </pc:sldMkLst>
        <pc:spChg chg="mod">
          <ac:chgData name="Orla Kelly" userId="164dee9a-b66c-4af2-aa08-5ba8bd606a42" providerId="ADAL" clId="{2C6AE62F-61D5-4AEF-AE7A-E58D080CD35A}" dt="2022-06-02T11:15:27.064" v="4011" actId="20577"/>
          <ac:spMkLst>
            <pc:docMk/>
            <pc:sldMk cId="2280666595" sldId="266"/>
            <ac:spMk id="2" creationId="{FF06260D-8EF7-4218-AFCC-BB559C5B285D}"/>
          </ac:spMkLst>
        </pc:spChg>
        <pc:spChg chg="mod">
          <ac:chgData name="Orla Kelly" userId="164dee9a-b66c-4af2-aa08-5ba8bd606a42" providerId="ADAL" clId="{2C6AE62F-61D5-4AEF-AE7A-E58D080CD35A}" dt="2022-06-02T11:51:38.277" v="4187" actId="1037"/>
          <ac:spMkLst>
            <pc:docMk/>
            <pc:sldMk cId="2280666595" sldId="266"/>
            <ac:spMk id="6" creationId="{7EC19F1A-3EFD-4FD6-B0B6-DA5720DB7615}"/>
          </ac:spMkLst>
        </pc:spChg>
        <pc:graphicFrameChg chg="mod modGraphic">
          <ac:chgData name="Orla Kelly" userId="164dee9a-b66c-4af2-aa08-5ba8bd606a42" providerId="ADAL" clId="{2C6AE62F-61D5-4AEF-AE7A-E58D080CD35A}" dt="2022-06-02T11:51:38.277" v="4187" actId="1037"/>
          <ac:graphicFrameMkLst>
            <pc:docMk/>
            <pc:sldMk cId="2280666595" sldId="266"/>
            <ac:graphicFrameMk id="3" creationId="{FDE2FFEE-4C7C-4916-848C-20019E0E99F2}"/>
          </ac:graphicFrameMkLst>
        </pc:graphicFrameChg>
        <pc:graphicFrameChg chg="add mod modGraphic">
          <ac:chgData name="Orla Kelly" userId="164dee9a-b66c-4af2-aa08-5ba8bd606a42" providerId="ADAL" clId="{2C6AE62F-61D5-4AEF-AE7A-E58D080CD35A}" dt="2022-06-02T11:51:38.277" v="4187" actId="1037"/>
          <ac:graphicFrameMkLst>
            <pc:docMk/>
            <pc:sldMk cId="2280666595" sldId="266"/>
            <ac:graphicFrameMk id="4" creationId="{9271644D-7BF6-4A1A-9F45-EDA9A900BDCE}"/>
          </ac:graphicFrameMkLst>
        </pc:graphicFrameChg>
        <pc:graphicFrameChg chg="del modGraphic">
          <ac:chgData name="Orla Kelly" userId="164dee9a-b66c-4af2-aa08-5ba8bd606a42" providerId="ADAL" clId="{2C6AE62F-61D5-4AEF-AE7A-E58D080CD35A}" dt="2022-06-02T11:48:59.979" v="4151" actId="478"/>
          <ac:graphicFrameMkLst>
            <pc:docMk/>
            <pc:sldMk cId="2280666595" sldId="266"/>
            <ac:graphicFrameMk id="7" creationId="{A625DA38-57C7-4BBF-A36F-F0156BF64AB8}"/>
          </ac:graphicFrameMkLst>
        </pc:graphicFrameChg>
        <pc:graphicFrameChg chg="del">
          <ac:chgData name="Orla Kelly" userId="164dee9a-b66c-4af2-aa08-5ba8bd606a42" providerId="ADAL" clId="{2C6AE62F-61D5-4AEF-AE7A-E58D080CD35A}" dt="2022-06-02T11:49:06.606" v="4152" actId="478"/>
          <ac:graphicFrameMkLst>
            <pc:docMk/>
            <pc:sldMk cId="2280666595" sldId="266"/>
            <ac:graphicFrameMk id="8" creationId="{F743C1A8-49A8-4F77-ACBE-F3D04B3F1816}"/>
          </ac:graphicFrameMkLst>
        </pc:graphicFrameChg>
        <pc:graphicFrameChg chg="add mod modGraphic">
          <ac:chgData name="Orla Kelly" userId="164dee9a-b66c-4af2-aa08-5ba8bd606a42" providerId="ADAL" clId="{2C6AE62F-61D5-4AEF-AE7A-E58D080CD35A}" dt="2022-06-02T11:51:38.277" v="4187" actId="1037"/>
          <ac:graphicFrameMkLst>
            <pc:docMk/>
            <pc:sldMk cId="2280666595" sldId="266"/>
            <ac:graphicFrameMk id="9" creationId="{4CD39D94-EB31-469C-B8FC-EC002BEFB12C}"/>
          </ac:graphicFrameMkLst>
        </pc:graphicFrameChg>
      </pc:sldChg>
      <pc:sldChg chg="add del">
        <pc:chgData name="Orla Kelly" userId="164dee9a-b66c-4af2-aa08-5ba8bd606a42" providerId="ADAL" clId="{2C6AE62F-61D5-4AEF-AE7A-E58D080CD35A}" dt="2022-06-02T11:49:24.063" v="4154"/>
        <pc:sldMkLst>
          <pc:docMk/>
          <pc:sldMk cId="2777969638" sldId="267"/>
        </pc:sldMkLst>
      </pc:sldChg>
    </pc:docChg>
  </pc:docChgLst>
  <pc:docChgLst>
    <pc:chgData name="Orla Kelly" userId="164dee9a-b66c-4af2-aa08-5ba8bd606a42" providerId="ADAL" clId="{8B70F2C9-C740-41BF-B5DE-915CE86497EE}"/>
    <pc:docChg chg="custSel addSld modSld">
      <pc:chgData name="Orla Kelly" userId="164dee9a-b66c-4af2-aa08-5ba8bd606a42" providerId="ADAL" clId="{8B70F2C9-C740-41BF-B5DE-915CE86497EE}" dt="2022-04-10T06:31:52.578" v="1334" actId="20577"/>
      <pc:docMkLst>
        <pc:docMk/>
      </pc:docMkLst>
      <pc:sldChg chg="modSp new mod">
        <pc:chgData name="Orla Kelly" userId="164dee9a-b66c-4af2-aa08-5ba8bd606a42" providerId="ADAL" clId="{8B70F2C9-C740-41BF-B5DE-915CE86497EE}" dt="2022-04-10T05:42:56.094" v="235" actId="20577"/>
        <pc:sldMkLst>
          <pc:docMk/>
          <pc:sldMk cId="1507867088" sldId="257"/>
        </pc:sldMkLst>
        <pc:spChg chg="mod">
          <ac:chgData name="Orla Kelly" userId="164dee9a-b66c-4af2-aa08-5ba8bd606a42" providerId="ADAL" clId="{8B70F2C9-C740-41BF-B5DE-915CE86497EE}" dt="2022-04-10T05:41:29.142" v="10" actId="20577"/>
          <ac:spMkLst>
            <pc:docMk/>
            <pc:sldMk cId="1507867088" sldId="257"/>
            <ac:spMk id="2" creationId="{599AA33E-9B1D-4C37-AD91-AB45EB3405D7}"/>
          </ac:spMkLst>
        </pc:spChg>
        <pc:spChg chg="mod">
          <ac:chgData name="Orla Kelly" userId="164dee9a-b66c-4af2-aa08-5ba8bd606a42" providerId="ADAL" clId="{8B70F2C9-C740-41BF-B5DE-915CE86497EE}" dt="2022-04-10T05:42:56.094" v="235" actId="20577"/>
          <ac:spMkLst>
            <pc:docMk/>
            <pc:sldMk cId="1507867088" sldId="257"/>
            <ac:spMk id="3" creationId="{28DF356D-28F5-4656-BBAA-75FBF33783ED}"/>
          </ac:spMkLst>
        </pc:spChg>
      </pc:sldChg>
      <pc:sldChg chg="modSp new mod">
        <pc:chgData name="Orla Kelly" userId="164dee9a-b66c-4af2-aa08-5ba8bd606a42" providerId="ADAL" clId="{8B70F2C9-C740-41BF-B5DE-915CE86497EE}" dt="2022-04-10T05:51:11.685" v="980" actId="313"/>
        <pc:sldMkLst>
          <pc:docMk/>
          <pc:sldMk cId="4040376931" sldId="258"/>
        </pc:sldMkLst>
        <pc:spChg chg="mod">
          <ac:chgData name="Orla Kelly" userId="164dee9a-b66c-4af2-aa08-5ba8bd606a42" providerId="ADAL" clId="{8B70F2C9-C740-41BF-B5DE-915CE86497EE}" dt="2022-04-10T05:44:08.334" v="242" actId="20577"/>
          <ac:spMkLst>
            <pc:docMk/>
            <pc:sldMk cId="4040376931" sldId="258"/>
            <ac:spMk id="2" creationId="{362EF518-6099-4B31-888F-DD48D2973E3D}"/>
          </ac:spMkLst>
        </pc:spChg>
        <pc:spChg chg="mod">
          <ac:chgData name="Orla Kelly" userId="164dee9a-b66c-4af2-aa08-5ba8bd606a42" providerId="ADAL" clId="{8B70F2C9-C740-41BF-B5DE-915CE86497EE}" dt="2022-04-10T05:51:11.685" v="980" actId="313"/>
          <ac:spMkLst>
            <pc:docMk/>
            <pc:sldMk cId="4040376931" sldId="258"/>
            <ac:spMk id="3" creationId="{69143F97-7CB1-4567-89FF-20362CB84D2D}"/>
          </ac:spMkLst>
        </pc:spChg>
      </pc:sldChg>
      <pc:sldChg chg="new">
        <pc:chgData name="Orla Kelly" userId="164dee9a-b66c-4af2-aa08-5ba8bd606a42" providerId="ADAL" clId="{8B70F2C9-C740-41BF-B5DE-915CE86497EE}" dt="2022-04-10T06:28:13.051" v="981" actId="680"/>
        <pc:sldMkLst>
          <pc:docMk/>
          <pc:sldMk cId="1977175909" sldId="259"/>
        </pc:sldMkLst>
      </pc:sldChg>
      <pc:sldChg chg="addSp delSp modSp add mod">
        <pc:chgData name="Orla Kelly" userId="164dee9a-b66c-4af2-aa08-5ba8bd606a42" providerId="ADAL" clId="{8B70F2C9-C740-41BF-B5DE-915CE86497EE}" dt="2022-04-10T06:31:52.578" v="1334" actId="20577"/>
        <pc:sldMkLst>
          <pc:docMk/>
          <pc:sldMk cId="1068435550" sldId="260"/>
        </pc:sldMkLst>
        <pc:spChg chg="mod">
          <ac:chgData name="Orla Kelly" userId="164dee9a-b66c-4af2-aa08-5ba8bd606a42" providerId="ADAL" clId="{8B70F2C9-C740-41BF-B5DE-915CE86497EE}" dt="2022-04-10T06:28:45.671" v="1000" actId="20577"/>
          <ac:spMkLst>
            <pc:docMk/>
            <pc:sldMk cId="1068435550" sldId="260"/>
            <ac:spMk id="2" creationId="{58D65E25-2292-4812-8F8A-52A96B13375E}"/>
          </ac:spMkLst>
        </pc:spChg>
        <pc:spChg chg="add mod">
          <ac:chgData name="Orla Kelly" userId="164dee9a-b66c-4af2-aa08-5ba8bd606a42" providerId="ADAL" clId="{8B70F2C9-C740-41BF-B5DE-915CE86497EE}" dt="2022-04-10T06:31:52.578" v="1334" actId="20577"/>
          <ac:spMkLst>
            <pc:docMk/>
            <pc:sldMk cId="1068435550" sldId="260"/>
            <ac:spMk id="3" creationId="{3FDCDF99-BC21-4656-823B-ED55AA8B0F1C}"/>
          </ac:spMkLst>
        </pc:spChg>
        <pc:spChg chg="mod">
          <ac:chgData name="Orla Kelly" userId="164dee9a-b66c-4af2-aa08-5ba8bd606a42" providerId="ADAL" clId="{8B70F2C9-C740-41BF-B5DE-915CE86497EE}" dt="2022-04-10T06:30:31.525" v="1174" actId="1035"/>
          <ac:spMkLst>
            <pc:docMk/>
            <pc:sldMk cId="1068435550" sldId="260"/>
            <ac:spMk id="5" creationId="{AB809239-26E7-4A77-B597-FB80A4C4A548}"/>
          </ac:spMkLst>
        </pc:spChg>
        <pc:spChg chg="mod">
          <ac:chgData name="Orla Kelly" userId="164dee9a-b66c-4af2-aa08-5ba8bd606a42" providerId="ADAL" clId="{8B70F2C9-C740-41BF-B5DE-915CE86497EE}" dt="2022-04-10T06:30:24.435" v="1156" actId="1035"/>
          <ac:spMkLst>
            <pc:docMk/>
            <pc:sldMk cId="1068435550" sldId="260"/>
            <ac:spMk id="7" creationId="{8F32E484-6BF5-4809-BFCB-7DEF7AD7C209}"/>
          </ac:spMkLst>
        </pc:spChg>
        <pc:spChg chg="del">
          <ac:chgData name="Orla Kelly" userId="164dee9a-b66c-4af2-aa08-5ba8bd606a42" providerId="ADAL" clId="{8B70F2C9-C740-41BF-B5DE-915CE86497EE}" dt="2022-04-10T06:29:08.099" v="1001" actId="478"/>
          <ac:spMkLst>
            <pc:docMk/>
            <pc:sldMk cId="1068435550" sldId="260"/>
            <ac:spMk id="8" creationId="{46F33D95-BAA5-4A6F-8332-B154AD63B1CE}"/>
          </ac:spMkLst>
        </pc:spChg>
        <pc:spChg chg="del">
          <ac:chgData name="Orla Kelly" userId="164dee9a-b66c-4af2-aa08-5ba8bd606a42" providerId="ADAL" clId="{8B70F2C9-C740-41BF-B5DE-915CE86497EE}" dt="2022-04-10T06:29:08.099" v="1001" actId="478"/>
          <ac:spMkLst>
            <pc:docMk/>
            <pc:sldMk cId="1068435550" sldId="260"/>
            <ac:spMk id="26" creationId="{492418E7-E40D-489C-857F-1BB0F1048ACD}"/>
          </ac:spMkLst>
        </pc:spChg>
        <pc:spChg chg="del">
          <ac:chgData name="Orla Kelly" userId="164dee9a-b66c-4af2-aa08-5ba8bd606a42" providerId="ADAL" clId="{8B70F2C9-C740-41BF-B5DE-915CE86497EE}" dt="2022-04-10T06:29:08.099" v="1001" actId="478"/>
          <ac:spMkLst>
            <pc:docMk/>
            <pc:sldMk cId="1068435550" sldId="260"/>
            <ac:spMk id="34" creationId="{FD06FD47-7519-4586-97FC-35822E24CE88}"/>
          </ac:spMkLst>
        </pc:spChg>
        <pc:spChg chg="del">
          <ac:chgData name="Orla Kelly" userId="164dee9a-b66c-4af2-aa08-5ba8bd606a42" providerId="ADAL" clId="{8B70F2C9-C740-41BF-B5DE-915CE86497EE}" dt="2022-04-10T06:29:08.099" v="1001" actId="478"/>
          <ac:spMkLst>
            <pc:docMk/>
            <pc:sldMk cId="1068435550" sldId="260"/>
            <ac:spMk id="38" creationId="{595528CA-7213-4E9E-832E-0D4CB3A8EA99}"/>
          </ac:spMkLst>
        </pc:spChg>
        <pc:graphicFrameChg chg="mod">
          <ac:chgData name="Orla Kelly" userId="164dee9a-b66c-4af2-aa08-5ba8bd606a42" providerId="ADAL" clId="{8B70F2C9-C740-41BF-B5DE-915CE86497EE}" dt="2022-04-10T06:30:31.525" v="1174" actId="1035"/>
          <ac:graphicFrameMkLst>
            <pc:docMk/>
            <pc:sldMk cId="1068435550" sldId="260"/>
            <ac:graphicFrameMk id="4" creationId="{141FF429-C0D3-4B1C-99C6-85FF1336E150}"/>
          </ac:graphicFrameMkLst>
        </pc:graphicFrameChg>
        <pc:graphicFrameChg chg="mod">
          <ac:chgData name="Orla Kelly" userId="164dee9a-b66c-4af2-aa08-5ba8bd606a42" providerId="ADAL" clId="{8B70F2C9-C740-41BF-B5DE-915CE86497EE}" dt="2022-04-10T06:30:24.435" v="1156" actId="1035"/>
          <ac:graphicFrameMkLst>
            <pc:docMk/>
            <pc:sldMk cId="1068435550" sldId="260"/>
            <ac:graphicFrameMk id="6" creationId="{40B66BAB-F205-442A-A9BE-87915C7793D0}"/>
          </ac:graphicFrameMkLst>
        </pc:graphicFrameChg>
        <pc:cxnChg chg="del">
          <ac:chgData name="Orla Kelly" userId="164dee9a-b66c-4af2-aa08-5ba8bd606a42" providerId="ADAL" clId="{8B70F2C9-C740-41BF-B5DE-915CE86497EE}" dt="2022-04-10T06:29:08.099" v="1001" actId="478"/>
          <ac:cxnSpMkLst>
            <pc:docMk/>
            <pc:sldMk cId="1068435550" sldId="260"/>
            <ac:cxnSpMk id="23" creationId="{BD316F34-4225-4134-93C7-7D0E1209E524}"/>
          </ac:cxnSpMkLst>
        </pc:cxnChg>
        <pc:cxnChg chg="del">
          <ac:chgData name="Orla Kelly" userId="164dee9a-b66c-4af2-aa08-5ba8bd606a42" providerId="ADAL" clId="{8B70F2C9-C740-41BF-B5DE-915CE86497EE}" dt="2022-04-10T06:29:08.099" v="1001" actId="478"/>
          <ac:cxnSpMkLst>
            <pc:docMk/>
            <pc:sldMk cId="1068435550" sldId="260"/>
            <ac:cxnSpMk id="28" creationId="{22623AC6-7827-4FC1-A15D-DD8B2110E648}"/>
          </ac:cxnSpMkLst>
        </pc:cxnChg>
        <pc:cxnChg chg="del">
          <ac:chgData name="Orla Kelly" userId="164dee9a-b66c-4af2-aa08-5ba8bd606a42" providerId="ADAL" clId="{8B70F2C9-C740-41BF-B5DE-915CE86497EE}" dt="2022-04-10T06:29:08.099" v="1001" actId="478"/>
          <ac:cxnSpMkLst>
            <pc:docMk/>
            <pc:sldMk cId="1068435550" sldId="260"/>
            <ac:cxnSpMk id="36" creationId="{FE273C1B-DDCE-4B4B-BC28-58C3892F6BB9}"/>
          </ac:cxnSpMkLst>
        </pc:cxnChg>
        <pc:cxnChg chg="del">
          <ac:chgData name="Orla Kelly" userId="164dee9a-b66c-4af2-aa08-5ba8bd606a42" providerId="ADAL" clId="{8B70F2C9-C740-41BF-B5DE-915CE86497EE}" dt="2022-04-10T06:29:08.099" v="1001" actId="478"/>
          <ac:cxnSpMkLst>
            <pc:docMk/>
            <pc:sldMk cId="1068435550" sldId="260"/>
            <ac:cxnSpMk id="40" creationId="{C3C940D5-6DD8-4387-8C98-19E9F8C7EE94}"/>
          </ac:cxnSpMkLst>
        </pc:cxnChg>
      </pc:sldChg>
    </pc:docChg>
  </pc:docChgLst>
  <pc:docChgLst>
    <pc:chgData name="Orla Kelly" userId="164dee9a-b66c-4af2-aa08-5ba8bd606a42" providerId="ADAL" clId="{18D83A79-9F40-4D8D-AFDC-2069EC40573E}"/>
    <pc:docChg chg="custSel modSld">
      <pc:chgData name="Orla Kelly" userId="164dee9a-b66c-4af2-aa08-5ba8bd606a42" providerId="ADAL" clId="{18D83A79-9F40-4D8D-AFDC-2069EC40573E}" dt="2022-06-08T16:07:21.838" v="119" actId="313"/>
      <pc:docMkLst>
        <pc:docMk/>
      </pc:docMkLst>
      <pc:sldChg chg="modSp mod">
        <pc:chgData name="Orla Kelly" userId="164dee9a-b66c-4af2-aa08-5ba8bd606a42" providerId="ADAL" clId="{18D83A79-9F40-4D8D-AFDC-2069EC40573E}" dt="2022-06-08T16:07:21.838" v="119" actId="313"/>
        <pc:sldMkLst>
          <pc:docMk/>
          <pc:sldMk cId="424797860" sldId="263"/>
        </pc:sldMkLst>
        <pc:spChg chg="mod">
          <ac:chgData name="Orla Kelly" userId="164dee9a-b66c-4af2-aa08-5ba8bd606a42" providerId="ADAL" clId="{18D83A79-9F40-4D8D-AFDC-2069EC40573E}" dt="2022-06-08T16:07:21.838" v="119" actId="313"/>
          <ac:spMkLst>
            <pc:docMk/>
            <pc:sldMk cId="424797860" sldId="263"/>
            <ac:spMk id="3" creationId="{AA32DDF1-453F-4513-AD44-657FF6F9C0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9910F92-6635-4349-8C6C-915DE94B0A8A}" type="datetimeFigureOut">
              <a:rPr lang="en-US" smtClean="0"/>
              <a:t>6/6/2022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0FDDCF6-9A35-44F4-A90E-47FA9EC9BA7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91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10F92-6635-4349-8C6C-915DE94B0A8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375572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10F92-6635-4349-8C6C-915DE94B0A8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411511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10F92-6635-4349-8C6C-915DE94B0A8A}"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49379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9910F92-6635-4349-8C6C-915DE94B0A8A}" type="datetimeFigureOut">
              <a:rPr lang="en-US" smtClean="0"/>
              <a:t>6/6/2022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0FDDCF6-9A35-44F4-A90E-47FA9EC9BA7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43063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910F92-6635-4349-8C6C-915DE94B0A8A}"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155509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910F92-6635-4349-8C6C-915DE94B0A8A}"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37062069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910F92-6635-4349-8C6C-915DE94B0A8A}"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393037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10F92-6635-4349-8C6C-915DE94B0A8A}"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403186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9910F92-6635-4349-8C6C-915DE94B0A8A}" type="datetimeFigureOut">
              <a:rPr lang="en-US" smtClean="0"/>
              <a:t>6/6/2022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0FDDCF6-9A35-44F4-A90E-47FA9EC9BA7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013720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9910F92-6635-4349-8C6C-915DE94B0A8A}" type="datetimeFigureOut">
              <a:rPr lang="en-US" smtClean="0"/>
              <a:t>6/6/2022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122621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9910F92-6635-4349-8C6C-915DE94B0A8A}" type="datetimeFigureOut">
              <a:rPr lang="en-US" smtClean="0"/>
              <a:t>6/6/2022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0FDDCF6-9A35-44F4-A90E-47FA9EC9BA7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982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325D-B0FB-4EB6-A7D7-FC89D147D948}"/>
              </a:ext>
            </a:extLst>
          </p:cNvPr>
          <p:cNvSpPr>
            <a:spLocks noGrp="1"/>
          </p:cNvSpPr>
          <p:nvPr>
            <p:ph type="ctrTitle"/>
          </p:nvPr>
        </p:nvSpPr>
        <p:spPr/>
        <p:txBody>
          <a:bodyPr/>
          <a:lstStyle/>
          <a:p>
            <a:r>
              <a:rPr lang="en-US" dirty="0"/>
              <a:t>The </a:t>
            </a:r>
            <a:r>
              <a:rPr lang="en-US"/>
              <a:t>Normalization Process</a:t>
            </a:r>
            <a:endParaRPr lang="en-US" dirty="0"/>
          </a:p>
        </p:txBody>
      </p:sp>
      <p:sp>
        <p:nvSpPr>
          <p:cNvPr id="3" name="Subtitle 2">
            <a:extLst>
              <a:ext uri="{FF2B5EF4-FFF2-40B4-BE49-F238E27FC236}">
                <a16:creationId xmlns:a16="http://schemas.microsoft.com/office/drawing/2014/main" id="{C5158516-F488-4D60-8679-F1E177A56FEE}"/>
              </a:ext>
            </a:extLst>
          </p:cNvPr>
          <p:cNvSpPr>
            <a:spLocks noGrp="1"/>
          </p:cNvSpPr>
          <p:nvPr>
            <p:ph type="subTitle" idx="1"/>
          </p:nvPr>
        </p:nvSpPr>
        <p:spPr/>
        <p:txBody>
          <a:bodyPr/>
          <a:lstStyle/>
          <a:p>
            <a:r>
              <a:rPr lang="en-US" dirty="0"/>
              <a:t>Introduction to Databases</a:t>
            </a:r>
          </a:p>
        </p:txBody>
      </p:sp>
    </p:spTree>
    <p:extLst>
      <p:ext uri="{BB962C8B-B14F-4D97-AF65-F5344CB8AC3E}">
        <p14:creationId xmlns:p14="http://schemas.microsoft.com/office/powerpoint/2010/main" val="203539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43ED-FCFD-49AA-A7D3-FA0530494DBB}"/>
              </a:ext>
            </a:extLst>
          </p:cNvPr>
          <p:cNvSpPr>
            <a:spLocks noGrp="1"/>
          </p:cNvSpPr>
          <p:nvPr>
            <p:ph type="title"/>
          </p:nvPr>
        </p:nvSpPr>
        <p:spPr/>
        <p:txBody>
          <a:bodyPr/>
          <a:lstStyle/>
          <a:p>
            <a:r>
              <a:rPr lang="en-US" dirty="0"/>
              <a:t>The Process of Normalization</a:t>
            </a:r>
            <a:endParaRPr lang="en-IE" dirty="0"/>
          </a:p>
        </p:txBody>
      </p:sp>
      <p:sp>
        <p:nvSpPr>
          <p:cNvPr id="3" name="Content Placeholder 2">
            <a:extLst>
              <a:ext uri="{FF2B5EF4-FFF2-40B4-BE49-F238E27FC236}">
                <a16:creationId xmlns:a16="http://schemas.microsoft.com/office/drawing/2014/main" id="{06EB8F55-8570-4307-8D35-5C560FB7FC61}"/>
              </a:ext>
            </a:extLst>
          </p:cNvPr>
          <p:cNvSpPr>
            <a:spLocks noGrp="1"/>
          </p:cNvSpPr>
          <p:nvPr>
            <p:ph idx="1"/>
          </p:nvPr>
        </p:nvSpPr>
        <p:spPr/>
        <p:txBody>
          <a:bodyPr>
            <a:normAutofit lnSpcReduction="10000"/>
          </a:bodyPr>
          <a:lstStyle/>
          <a:p>
            <a:r>
              <a:rPr lang="en-US" dirty="0"/>
              <a:t>Normalization comprises a series of rules that can be used to test individual relations to normalize a database to some degree.</a:t>
            </a:r>
          </a:p>
          <a:p>
            <a:r>
              <a:rPr lang="en-US" dirty="0"/>
              <a:t>The normal forms first introduced were </a:t>
            </a:r>
          </a:p>
          <a:p>
            <a:pPr lvl="1"/>
            <a:r>
              <a:rPr lang="en-US" dirty="0"/>
              <a:t>First Normal Form (1NF)</a:t>
            </a:r>
          </a:p>
          <a:p>
            <a:pPr lvl="1"/>
            <a:r>
              <a:rPr lang="en-US" dirty="0"/>
              <a:t>Second Normal Form (2NF)</a:t>
            </a:r>
          </a:p>
          <a:p>
            <a:pPr lvl="1"/>
            <a:r>
              <a:rPr lang="en-US" dirty="0"/>
              <a:t>Third Normal Form (3NF)</a:t>
            </a:r>
          </a:p>
          <a:p>
            <a:r>
              <a:rPr lang="en-US" dirty="0"/>
              <a:t>Subsequently 3NF was more strongly defined and named Boyce-Codd Normal Form (BCNF)</a:t>
            </a:r>
          </a:p>
          <a:p>
            <a:r>
              <a:rPr lang="en-US" dirty="0"/>
              <a:t>Higher normal forms that go beyond BCNF were introduced later such as Fourth Normal Form (4NF) and Fifth Normal From (5NF). However, these later definitions deal with situations that are very rare.</a:t>
            </a:r>
            <a:endParaRPr lang="en-IE" dirty="0"/>
          </a:p>
        </p:txBody>
      </p:sp>
    </p:spTree>
    <p:extLst>
      <p:ext uri="{BB962C8B-B14F-4D97-AF65-F5344CB8AC3E}">
        <p14:creationId xmlns:p14="http://schemas.microsoft.com/office/powerpoint/2010/main" val="337793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07D5-D4F8-4CF2-B518-63026428C1C0}"/>
              </a:ext>
            </a:extLst>
          </p:cNvPr>
          <p:cNvSpPr>
            <a:spLocks noGrp="1"/>
          </p:cNvSpPr>
          <p:nvPr>
            <p:ph type="title"/>
          </p:nvPr>
        </p:nvSpPr>
        <p:spPr/>
        <p:txBody>
          <a:bodyPr/>
          <a:lstStyle/>
          <a:p>
            <a:r>
              <a:rPr lang="en-US" dirty="0"/>
              <a:t>First Normal Form (1NF)</a:t>
            </a:r>
            <a:endParaRPr lang="en-IE" dirty="0"/>
          </a:p>
        </p:txBody>
      </p:sp>
      <p:sp>
        <p:nvSpPr>
          <p:cNvPr id="3" name="Content Placeholder 2">
            <a:extLst>
              <a:ext uri="{FF2B5EF4-FFF2-40B4-BE49-F238E27FC236}">
                <a16:creationId xmlns:a16="http://schemas.microsoft.com/office/drawing/2014/main" id="{AF5A4B17-A1F3-46B5-86B9-D90600F8FFF2}"/>
              </a:ext>
            </a:extLst>
          </p:cNvPr>
          <p:cNvSpPr>
            <a:spLocks noGrp="1"/>
          </p:cNvSpPr>
          <p:nvPr>
            <p:ph idx="1"/>
          </p:nvPr>
        </p:nvSpPr>
        <p:spPr>
          <a:xfrm>
            <a:off x="1264512" y="2225415"/>
            <a:ext cx="10178322" cy="3593591"/>
          </a:xfrm>
        </p:spPr>
        <p:txBody>
          <a:bodyPr/>
          <a:lstStyle/>
          <a:p>
            <a:r>
              <a:rPr lang="en-US" dirty="0"/>
              <a:t>Before the process of normalization, a table is said to be  in unnormalized form.</a:t>
            </a:r>
          </a:p>
          <a:p>
            <a:r>
              <a:rPr lang="en-IE" dirty="0"/>
              <a:t>First normal form (1NF): a relation in which the intersection of each row and column (i.e. each field) contains one and only one value, that is there are only single valued attributes</a:t>
            </a:r>
          </a:p>
          <a:p>
            <a:r>
              <a:rPr lang="en-IE" dirty="0"/>
              <a:t>To transform the unnormalized table to First Normal Form , we identify and remove repeating groups within the table. </a:t>
            </a:r>
          </a:p>
          <a:p>
            <a:pPr marL="0" indent="0">
              <a:buNone/>
            </a:pPr>
            <a:endParaRPr lang="en-IE" dirty="0"/>
          </a:p>
          <a:p>
            <a:pPr marL="0" indent="0">
              <a:buNone/>
            </a:pPr>
            <a:endParaRPr lang="en-IE" dirty="0"/>
          </a:p>
        </p:txBody>
      </p:sp>
    </p:spTree>
    <p:extLst>
      <p:ext uri="{BB962C8B-B14F-4D97-AF65-F5344CB8AC3E}">
        <p14:creationId xmlns:p14="http://schemas.microsoft.com/office/powerpoint/2010/main" val="197419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630C-2A41-4F42-88AF-FB60E84FCDF3}"/>
              </a:ext>
            </a:extLst>
          </p:cNvPr>
          <p:cNvSpPr>
            <a:spLocks noGrp="1"/>
          </p:cNvSpPr>
          <p:nvPr>
            <p:ph type="title"/>
          </p:nvPr>
        </p:nvSpPr>
        <p:spPr/>
        <p:txBody>
          <a:bodyPr/>
          <a:lstStyle/>
          <a:p>
            <a:r>
              <a:rPr lang="en-US" dirty="0"/>
              <a:t>First Normal Form (1NF) example</a:t>
            </a:r>
            <a:endParaRPr lang="en-IE" dirty="0"/>
          </a:p>
        </p:txBody>
      </p:sp>
      <p:graphicFrame>
        <p:nvGraphicFramePr>
          <p:cNvPr id="4" name="Table 5">
            <a:extLst>
              <a:ext uri="{FF2B5EF4-FFF2-40B4-BE49-F238E27FC236}">
                <a16:creationId xmlns:a16="http://schemas.microsoft.com/office/drawing/2014/main" id="{5B9AFCA0-CF22-4932-A0F3-93A9F9E0E1EF}"/>
              </a:ext>
            </a:extLst>
          </p:cNvPr>
          <p:cNvGraphicFramePr>
            <a:graphicFrameLocks noGrp="1"/>
          </p:cNvGraphicFramePr>
          <p:nvPr>
            <p:extLst>
              <p:ext uri="{D42A27DB-BD31-4B8C-83A1-F6EECF244321}">
                <p14:modId xmlns:p14="http://schemas.microsoft.com/office/powerpoint/2010/main" val="2097833298"/>
              </p:ext>
            </p:extLst>
          </p:nvPr>
        </p:nvGraphicFramePr>
        <p:xfrm>
          <a:off x="1106905" y="2244371"/>
          <a:ext cx="4831882" cy="1483360"/>
        </p:xfrm>
        <a:graphic>
          <a:graphicData uri="http://schemas.openxmlformats.org/drawingml/2006/table">
            <a:tbl>
              <a:tblPr firstRow="1" bandRow="1">
                <a:tableStyleId>{5C22544A-7EE6-4342-B048-85BDC9FD1C3A}</a:tableStyleId>
              </a:tblPr>
              <a:tblGrid>
                <a:gridCol w="575675">
                  <a:extLst>
                    <a:ext uri="{9D8B030D-6E8A-4147-A177-3AD203B41FA5}">
                      <a16:colId xmlns:a16="http://schemas.microsoft.com/office/drawing/2014/main" val="3011215219"/>
                    </a:ext>
                  </a:extLst>
                </a:gridCol>
                <a:gridCol w="1368404">
                  <a:extLst>
                    <a:ext uri="{9D8B030D-6E8A-4147-A177-3AD203B41FA5}">
                      <a16:colId xmlns:a16="http://schemas.microsoft.com/office/drawing/2014/main" val="3789693724"/>
                    </a:ext>
                  </a:extLst>
                </a:gridCol>
                <a:gridCol w="2887803">
                  <a:extLst>
                    <a:ext uri="{9D8B030D-6E8A-4147-A177-3AD203B41FA5}">
                      <a16:colId xmlns:a16="http://schemas.microsoft.com/office/drawing/2014/main" val="1578000327"/>
                    </a:ext>
                  </a:extLst>
                </a:gridCol>
              </a:tblGrid>
              <a:tr h="370840">
                <a:tc>
                  <a:txBody>
                    <a:bodyPr/>
                    <a:lstStyle/>
                    <a:p>
                      <a:r>
                        <a:rPr lang="en-US" dirty="0" err="1"/>
                        <a:t>pID</a:t>
                      </a:r>
                      <a:endParaRPr lang="en-IE" dirty="0"/>
                    </a:p>
                  </a:txBody>
                  <a:tcPr/>
                </a:tc>
                <a:tc>
                  <a:txBody>
                    <a:bodyPr/>
                    <a:lstStyle/>
                    <a:p>
                      <a:r>
                        <a:rPr lang="en-US" dirty="0"/>
                        <a:t>name</a:t>
                      </a:r>
                      <a:endParaRPr lang="en-IE" dirty="0"/>
                    </a:p>
                  </a:txBody>
                  <a:tcPr/>
                </a:tc>
                <a:tc>
                  <a:txBody>
                    <a:bodyPr/>
                    <a:lstStyle/>
                    <a:p>
                      <a:r>
                        <a:rPr lang="en-US" dirty="0" err="1"/>
                        <a:t>phoneNo</a:t>
                      </a:r>
                      <a:endParaRPr lang="en-IE" dirty="0"/>
                    </a:p>
                  </a:txBody>
                  <a:tcPr/>
                </a:tc>
                <a:extLst>
                  <a:ext uri="{0D108BD9-81ED-4DB2-BD59-A6C34878D82A}">
                    <a16:rowId xmlns:a16="http://schemas.microsoft.com/office/drawing/2014/main" val="2228536414"/>
                  </a:ext>
                </a:extLst>
              </a:tr>
              <a:tr h="370840">
                <a:tc>
                  <a:txBody>
                    <a:bodyPr/>
                    <a:lstStyle/>
                    <a:p>
                      <a:r>
                        <a:rPr lang="en-IE" dirty="0"/>
                        <a:t>1</a:t>
                      </a:r>
                    </a:p>
                  </a:txBody>
                  <a:tcPr/>
                </a:tc>
                <a:tc>
                  <a:txBody>
                    <a:bodyPr/>
                    <a:lstStyle/>
                    <a:p>
                      <a:r>
                        <a:rPr lang="en-IE" dirty="0"/>
                        <a:t>Ann Adams</a:t>
                      </a:r>
                    </a:p>
                  </a:txBody>
                  <a:tcPr/>
                </a:tc>
                <a:tc>
                  <a:txBody>
                    <a:bodyPr/>
                    <a:lstStyle/>
                    <a:p>
                      <a:r>
                        <a:rPr lang="en-IE" dirty="0"/>
                        <a:t>0871634758, 0871234657</a:t>
                      </a:r>
                    </a:p>
                  </a:txBody>
                  <a:tcPr/>
                </a:tc>
                <a:extLst>
                  <a:ext uri="{0D108BD9-81ED-4DB2-BD59-A6C34878D82A}">
                    <a16:rowId xmlns:a16="http://schemas.microsoft.com/office/drawing/2014/main" val="1009569189"/>
                  </a:ext>
                </a:extLst>
              </a:tr>
              <a:tr h="370840">
                <a:tc>
                  <a:txBody>
                    <a:bodyPr/>
                    <a:lstStyle/>
                    <a:p>
                      <a:r>
                        <a:rPr lang="en-IE" dirty="0"/>
                        <a:t>2</a:t>
                      </a:r>
                    </a:p>
                  </a:txBody>
                  <a:tcPr/>
                </a:tc>
                <a:tc>
                  <a:txBody>
                    <a:bodyPr/>
                    <a:lstStyle/>
                    <a:p>
                      <a:r>
                        <a:rPr lang="en-IE" dirty="0"/>
                        <a:t>Ben Byrne</a:t>
                      </a:r>
                    </a:p>
                  </a:txBody>
                  <a:tcPr/>
                </a:tc>
                <a:tc>
                  <a:txBody>
                    <a:bodyPr/>
                    <a:lstStyle/>
                    <a:p>
                      <a:r>
                        <a:rPr lang="en-IE" dirty="0"/>
                        <a:t>0872647586, 0758473635</a:t>
                      </a:r>
                    </a:p>
                  </a:txBody>
                  <a:tcPr/>
                </a:tc>
                <a:extLst>
                  <a:ext uri="{0D108BD9-81ED-4DB2-BD59-A6C34878D82A}">
                    <a16:rowId xmlns:a16="http://schemas.microsoft.com/office/drawing/2014/main" val="4225296897"/>
                  </a:ext>
                </a:extLst>
              </a:tr>
              <a:tr h="370840">
                <a:tc>
                  <a:txBody>
                    <a:bodyPr/>
                    <a:lstStyle/>
                    <a:p>
                      <a:r>
                        <a:rPr lang="en-IE" dirty="0"/>
                        <a:t>3</a:t>
                      </a:r>
                    </a:p>
                  </a:txBody>
                  <a:tcPr/>
                </a:tc>
                <a:tc>
                  <a:txBody>
                    <a:bodyPr/>
                    <a:lstStyle/>
                    <a:p>
                      <a:r>
                        <a:rPr lang="en-IE" dirty="0"/>
                        <a:t>Cara Collins</a:t>
                      </a:r>
                    </a:p>
                  </a:txBody>
                  <a:tcPr/>
                </a:tc>
                <a:tc>
                  <a:txBody>
                    <a:bodyPr/>
                    <a:lstStyle/>
                    <a:p>
                      <a:r>
                        <a:rPr lang="en-IE" dirty="0"/>
                        <a:t>0876758372</a:t>
                      </a:r>
                    </a:p>
                  </a:txBody>
                  <a:tcPr/>
                </a:tc>
                <a:extLst>
                  <a:ext uri="{0D108BD9-81ED-4DB2-BD59-A6C34878D82A}">
                    <a16:rowId xmlns:a16="http://schemas.microsoft.com/office/drawing/2014/main" val="3840419597"/>
                  </a:ext>
                </a:extLst>
              </a:tr>
            </a:tbl>
          </a:graphicData>
        </a:graphic>
      </p:graphicFrame>
      <p:graphicFrame>
        <p:nvGraphicFramePr>
          <p:cNvPr id="5" name="Table 7">
            <a:extLst>
              <a:ext uri="{FF2B5EF4-FFF2-40B4-BE49-F238E27FC236}">
                <a16:creationId xmlns:a16="http://schemas.microsoft.com/office/drawing/2014/main" id="{1254368D-3252-44BE-A9B5-6E7AEF0223B6}"/>
              </a:ext>
            </a:extLst>
          </p:cNvPr>
          <p:cNvGraphicFramePr>
            <a:graphicFrameLocks noGrp="1"/>
          </p:cNvGraphicFramePr>
          <p:nvPr>
            <p:extLst>
              <p:ext uri="{D42A27DB-BD31-4B8C-83A1-F6EECF244321}">
                <p14:modId xmlns:p14="http://schemas.microsoft.com/office/powerpoint/2010/main" val="729481071"/>
              </p:ext>
            </p:extLst>
          </p:nvPr>
        </p:nvGraphicFramePr>
        <p:xfrm>
          <a:off x="1106904" y="4836771"/>
          <a:ext cx="2347495" cy="1483360"/>
        </p:xfrm>
        <a:graphic>
          <a:graphicData uri="http://schemas.openxmlformats.org/drawingml/2006/table">
            <a:tbl>
              <a:tblPr firstRow="1" bandRow="1">
                <a:tableStyleId>{5C22544A-7EE6-4342-B048-85BDC9FD1C3A}</a:tableStyleId>
              </a:tblPr>
              <a:tblGrid>
                <a:gridCol w="614947">
                  <a:extLst>
                    <a:ext uri="{9D8B030D-6E8A-4147-A177-3AD203B41FA5}">
                      <a16:colId xmlns:a16="http://schemas.microsoft.com/office/drawing/2014/main" val="3386344488"/>
                    </a:ext>
                  </a:extLst>
                </a:gridCol>
                <a:gridCol w="1732548">
                  <a:extLst>
                    <a:ext uri="{9D8B030D-6E8A-4147-A177-3AD203B41FA5}">
                      <a16:colId xmlns:a16="http://schemas.microsoft.com/office/drawing/2014/main" val="1919219512"/>
                    </a:ext>
                  </a:extLst>
                </a:gridCol>
              </a:tblGrid>
              <a:tr h="370840">
                <a:tc>
                  <a:txBody>
                    <a:bodyPr/>
                    <a:lstStyle/>
                    <a:p>
                      <a:r>
                        <a:rPr lang="en-IE" dirty="0" err="1"/>
                        <a:t>pID</a:t>
                      </a:r>
                      <a:endParaRPr lang="en-IE" dirty="0"/>
                    </a:p>
                  </a:txBody>
                  <a:tcPr/>
                </a:tc>
                <a:tc>
                  <a:txBody>
                    <a:bodyPr/>
                    <a:lstStyle/>
                    <a:p>
                      <a:r>
                        <a:rPr lang="en-IE" dirty="0"/>
                        <a:t>name</a:t>
                      </a:r>
                    </a:p>
                  </a:txBody>
                  <a:tcPr/>
                </a:tc>
                <a:extLst>
                  <a:ext uri="{0D108BD9-81ED-4DB2-BD59-A6C34878D82A}">
                    <a16:rowId xmlns:a16="http://schemas.microsoft.com/office/drawing/2014/main" val="1524271611"/>
                  </a:ext>
                </a:extLst>
              </a:tr>
              <a:tr h="370840">
                <a:tc>
                  <a:txBody>
                    <a:bodyPr/>
                    <a:lstStyle/>
                    <a:p>
                      <a:r>
                        <a:rPr lang="en-IE" dirty="0"/>
                        <a:t>1</a:t>
                      </a:r>
                    </a:p>
                  </a:txBody>
                  <a:tcPr/>
                </a:tc>
                <a:tc>
                  <a:txBody>
                    <a:bodyPr/>
                    <a:lstStyle/>
                    <a:p>
                      <a:r>
                        <a:rPr lang="en-IE" dirty="0"/>
                        <a:t>Ann Adams</a:t>
                      </a:r>
                    </a:p>
                  </a:txBody>
                  <a:tcPr/>
                </a:tc>
                <a:extLst>
                  <a:ext uri="{0D108BD9-81ED-4DB2-BD59-A6C34878D82A}">
                    <a16:rowId xmlns:a16="http://schemas.microsoft.com/office/drawing/2014/main" val="1155767773"/>
                  </a:ext>
                </a:extLst>
              </a:tr>
              <a:tr h="370840">
                <a:tc>
                  <a:txBody>
                    <a:bodyPr/>
                    <a:lstStyle/>
                    <a:p>
                      <a:r>
                        <a:rPr lang="en-IE" dirty="0"/>
                        <a:t>2</a:t>
                      </a:r>
                    </a:p>
                  </a:txBody>
                  <a:tcPr/>
                </a:tc>
                <a:tc>
                  <a:txBody>
                    <a:bodyPr/>
                    <a:lstStyle/>
                    <a:p>
                      <a:r>
                        <a:rPr lang="en-IE" dirty="0"/>
                        <a:t>Ben Byrne</a:t>
                      </a:r>
                    </a:p>
                  </a:txBody>
                  <a:tcPr/>
                </a:tc>
                <a:extLst>
                  <a:ext uri="{0D108BD9-81ED-4DB2-BD59-A6C34878D82A}">
                    <a16:rowId xmlns:a16="http://schemas.microsoft.com/office/drawing/2014/main" val="1263110503"/>
                  </a:ext>
                </a:extLst>
              </a:tr>
              <a:tr h="370840">
                <a:tc>
                  <a:txBody>
                    <a:bodyPr/>
                    <a:lstStyle/>
                    <a:p>
                      <a:r>
                        <a:rPr lang="en-IE" dirty="0"/>
                        <a:t>3</a:t>
                      </a:r>
                    </a:p>
                  </a:txBody>
                  <a:tcPr/>
                </a:tc>
                <a:tc>
                  <a:txBody>
                    <a:bodyPr/>
                    <a:lstStyle/>
                    <a:p>
                      <a:r>
                        <a:rPr lang="en-IE" dirty="0"/>
                        <a:t>Cara Collins</a:t>
                      </a:r>
                    </a:p>
                  </a:txBody>
                  <a:tcPr/>
                </a:tc>
                <a:extLst>
                  <a:ext uri="{0D108BD9-81ED-4DB2-BD59-A6C34878D82A}">
                    <a16:rowId xmlns:a16="http://schemas.microsoft.com/office/drawing/2014/main" val="1696010325"/>
                  </a:ext>
                </a:extLst>
              </a:tr>
            </a:tbl>
          </a:graphicData>
        </a:graphic>
      </p:graphicFrame>
      <p:graphicFrame>
        <p:nvGraphicFramePr>
          <p:cNvPr id="6" name="Table 8">
            <a:extLst>
              <a:ext uri="{FF2B5EF4-FFF2-40B4-BE49-F238E27FC236}">
                <a16:creationId xmlns:a16="http://schemas.microsoft.com/office/drawing/2014/main" id="{014D223C-090B-44E0-8144-3259D6193911}"/>
              </a:ext>
            </a:extLst>
          </p:cNvPr>
          <p:cNvGraphicFramePr>
            <a:graphicFrameLocks noGrp="1"/>
          </p:cNvGraphicFramePr>
          <p:nvPr>
            <p:extLst>
              <p:ext uri="{D42A27DB-BD31-4B8C-83A1-F6EECF244321}">
                <p14:modId xmlns:p14="http://schemas.microsoft.com/office/powerpoint/2010/main" val="2411525305"/>
              </p:ext>
            </p:extLst>
          </p:nvPr>
        </p:nvGraphicFramePr>
        <p:xfrm>
          <a:off x="4078903" y="4836771"/>
          <a:ext cx="4523872" cy="1483360"/>
        </p:xfrm>
        <a:graphic>
          <a:graphicData uri="http://schemas.openxmlformats.org/drawingml/2006/table">
            <a:tbl>
              <a:tblPr firstRow="1" bandRow="1">
                <a:tableStyleId>{5C22544A-7EE6-4342-B048-85BDC9FD1C3A}</a:tableStyleId>
              </a:tblPr>
              <a:tblGrid>
                <a:gridCol w="999958">
                  <a:extLst>
                    <a:ext uri="{9D8B030D-6E8A-4147-A177-3AD203B41FA5}">
                      <a16:colId xmlns:a16="http://schemas.microsoft.com/office/drawing/2014/main" val="4286932880"/>
                    </a:ext>
                  </a:extLst>
                </a:gridCol>
                <a:gridCol w="1674796">
                  <a:extLst>
                    <a:ext uri="{9D8B030D-6E8A-4147-A177-3AD203B41FA5}">
                      <a16:colId xmlns:a16="http://schemas.microsoft.com/office/drawing/2014/main" val="2095370273"/>
                    </a:ext>
                  </a:extLst>
                </a:gridCol>
                <a:gridCol w="1849118">
                  <a:extLst>
                    <a:ext uri="{9D8B030D-6E8A-4147-A177-3AD203B41FA5}">
                      <a16:colId xmlns:a16="http://schemas.microsoft.com/office/drawing/2014/main" val="3838361498"/>
                    </a:ext>
                  </a:extLst>
                </a:gridCol>
              </a:tblGrid>
              <a:tr h="370840">
                <a:tc>
                  <a:txBody>
                    <a:bodyPr/>
                    <a:lstStyle/>
                    <a:p>
                      <a:r>
                        <a:rPr lang="en-IE" dirty="0" err="1"/>
                        <a:t>pID</a:t>
                      </a:r>
                      <a:endParaRPr lang="en-IE" dirty="0"/>
                    </a:p>
                  </a:txBody>
                  <a:tcPr/>
                </a:tc>
                <a:tc>
                  <a:txBody>
                    <a:bodyPr/>
                    <a:lstStyle/>
                    <a:p>
                      <a:r>
                        <a:rPr lang="en-IE" dirty="0"/>
                        <a:t>phoneNo1</a:t>
                      </a:r>
                    </a:p>
                  </a:txBody>
                  <a:tcPr/>
                </a:tc>
                <a:tc>
                  <a:txBody>
                    <a:bodyPr/>
                    <a:lstStyle/>
                    <a:p>
                      <a:r>
                        <a:rPr lang="en-IE" dirty="0"/>
                        <a:t>phoneNo2</a:t>
                      </a:r>
                    </a:p>
                  </a:txBody>
                  <a:tcPr/>
                </a:tc>
                <a:extLst>
                  <a:ext uri="{0D108BD9-81ED-4DB2-BD59-A6C34878D82A}">
                    <a16:rowId xmlns:a16="http://schemas.microsoft.com/office/drawing/2014/main" val="660459755"/>
                  </a:ext>
                </a:extLst>
              </a:tr>
              <a:tr h="370840">
                <a:tc>
                  <a:txBody>
                    <a:bodyPr/>
                    <a:lstStyle/>
                    <a:p>
                      <a:r>
                        <a:rPr lang="en-IE" dirty="0"/>
                        <a:t>1</a:t>
                      </a:r>
                    </a:p>
                  </a:txBody>
                  <a:tcPr/>
                </a:tc>
                <a:tc>
                  <a:txBody>
                    <a:bodyPr/>
                    <a:lstStyle/>
                    <a:p>
                      <a:r>
                        <a:rPr lang="en-IE" dirty="0"/>
                        <a:t>0871634758</a:t>
                      </a:r>
                    </a:p>
                  </a:txBody>
                  <a:tcPr/>
                </a:tc>
                <a:tc>
                  <a:txBody>
                    <a:bodyPr/>
                    <a:lstStyle/>
                    <a:p>
                      <a:r>
                        <a:rPr lang="en-IE" dirty="0"/>
                        <a:t>0871234657</a:t>
                      </a:r>
                    </a:p>
                  </a:txBody>
                  <a:tcPr/>
                </a:tc>
                <a:extLst>
                  <a:ext uri="{0D108BD9-81ED-4DB2-BD59-A6C34878D82A}">
                    <a16:rowId xmlns:a16="http://schemas.microsoft.com/office/drawing/2014/main" val="175909623"/>
                  </a:ext>
                </a:extLst>
              </a:tr>
              <a:tr h="370840">
                <a:tc>
                  <a:txBody>
                    <a:bodyPr/>
                    <a:lstStyle/>
                    <a:p>
                      <a:r>
                        <a:rPr lang="en-IE" dirty="0"/>
                        <a:t>2</a:t>
                      </a:r>
                    </a:p>
                  </a:txBody>
                  <a:tcPr/>
                </a:tc>
                <a:tc>
                  <a:txBody>
                    <a:bodyPr/>
                    <a:lstStyle/>
                    <a:p>
                      <a:r>
                        <a:rPr lang="en-IE" dirty="0"/>
                        <a:t>0872647586</a:t>
                      </a:r>
                    </a:p>
                  </a:txBody>
                  <a:tcPr/>
                </a:tc>
                <a:tc>
                  <a:txBody>
                    <a:bodyPr/>
                    <a:lstStyle/>
                    <a:p>
                      <a:r>
                        <a:rPr lang="en-IE" dirty="0"/>
                        <a:t>0758473635</a:t>
                      </a:r>
                    </a:p>
                  </a:txBody>
                  <a:tcPr/>
                </a:tc>
                <a:extLst>
                  <a:ext uri="{0D108BD9-81ED-4DB2-BD59-A6C34878D82A}">
                    <a16:rowId xmlns:a16="http://schemas.microsoft.com/office/drawing/2014/main" val="201697305"/>
                  </a:ext>
                </a:extLst>
              </a:tr>
              <a:tr h="370840">
                <a:tc>
                  <a:txBody>
                    <a:bodyPr/>
                    <a:lstStyle/>
                    <a:p>
                      <a:r>
                        <a:rPr lang="en-IE"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0876758372</a:t>
                      </a:r>
                    </a:p>
                  </a:txBody>
                  <a:tcPr/>
                </a:tc>
                <a:tc>
                  <a:txBody>
                    <a:bodyPr/>
                    <a:lstStyle/>
                    <a:p>
                      <a:r>
                        <a:rPr lang="en-IE" dirty="0"/>
                        <a:t>null</a:t>
                      </a:r>
                    </a:p>
                  </a:txBody>
                  <a:tcPr/>
                </a:tc>
                <a:extLst>
                  <a:ext uri="{0D108BD9-81ED-4DB2-BD59-A6C34878D82A}">
                    <a16:rowId xmlns:a16="http://schemas.microsoft.com/office/drawing/2014/main" val="1531130197"/>
                  </a:ext>
                </a:extLst>
              </a:tr>
            </a:tbl>
          </a:graphicData>
        </a:graphic>
      </p:graphicFrame>
      <p:sp>
        <p:nvSpPr>
          <p:cNvPr id="7" name="TextBox 6">
            <a:extLst>
              <a:ext uri="{FF2B5EF4-FFF2-40B4-BE49-F238E27FC236}">
                <a16:creationId xmlns:a16="http://schemas.microsoft.com/office/drawing/2014/main" id="{5A16CAB3-7CA0-4B81-B9E0-DC2B5915A50E}"/>
              </a:ext>
            </a:extLst>
          </p:cNvPr>
          <p:cNvSpPr txBox="1"/>
          <p:nvPr/>
        </p:nvSpPr>
        <p:spPr>
          <a:xfrm>
            <a:off x="1106905" y="1689851"/>
            <a:ext cx="2391745" cy="369332"/>
          </a:xfrm>
          <a:prstGeom prst="rect">
            <a:avLst/>
          </a:prstGeom>
          <a:noFill/>
        </p:spPr>
        <p:txBody>
          <a:bodyPr wrap="none" rtlCol="0">
            <a:spAutoFit/>
          </a:bodyPr>
          <a:lstStyle/>
          <a:p>
            <a:r>
              <a:rPr lang="en-IE" b="1" dirty="0">
                <a:solidFill>
                  <a:srgbClr val="002060"/>
                </a:solidFill>
              </a:rPr>
              <a:t>Unnormalized Form</a:t>
            </a:r>
          </a:p>
        </p:txBody>
      </p:sp>
      <p:sp>
        <p:nvSpPr>
          <p:cNvPr id="8" name="TextBox 7">
            <a:extLst>
              <a:ext uri="{FF2B5EF4-FFF2-40B4-BE49-F238E27FC236}">
                <a16:creationId xmlns:a16="http://schemas.microsoft.com/office/drawing/2014/main" id="{0B9DE5B6-D419-447F-8209-97F22EAEC642}"/>
              </a:ext>
            </a:extLst>
          </p:cNvPr>
          <p:cNvSpPr txBox="1"/>
          <p:nvPr/>
        </p:nvSpPr>
        <p:spPr>
          <a:xfrm>
            <a:off x="1106904" y="4097585"/>
            <a:ext cx="2951001" cy="369332"/>
          </a:xfrm>
          <a:prstGeom prst="rect">
            <a:avLst/>
          </a:prstGeom>
          <a:noFill/>
        </p:spPr>
        <p:txBody>
          <a:bodyPr wrap="none" rtlCol="0">
            <a:spAutoFit/>
          </a:bodyPr>
          <a:lstStyle/>
          <a:p>
            <a:r>
              <a:rPr lang="en-IE" b="1" dirty="0">
                <a:solidFill>
                  <a:srgbClr val="002060"/>
                </a:solidFill>
              </a:rPr>
              <a:t>First Normal Form (1NF)</a:t>
            </a:r>
          </a:p>
        </p:txBody>
      </p:sp>
    </p:spTree>
    <p:extLst>
      <p:ext uri="{BB962C8B-B14F-4D97-AF65-F5344CB8AC3E}">
        <p14:creationId xmlns:p14="http://schemas.microsoft.com/office/powerpoint/2010/main" val="171558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712F-E40E-4F45-BF31-8D6A3F106B25}"/>
              </a:ext>
            </a:extLst>
          </p:cNvPr>
          <p:cNvSpPr>
            <a:spLocks noGrp="1"/>
          </p:cNvSpPr>
          <p:nvPr>
            <p:ph type="title"/>
          </p:nvPr>
        </p:nvSpPr>
        <p:spPr/>
        <p:txBody>
          <a:bodyPr/>
          <a:lstStyle/>
          <a:p>
            <a:r>
              <a:rPr lang="en-IE" dirty="0"/>
              <a:t>Second normal form (2NF)</a:t>
            </a:r>
          </a:p>
        </p:txBody>
      </p:sp>
      <p:sp>
        <p:nvSpPr>
          <p:cNvPr id="3" name="Content Placeholder 2">
            <a:extLst>
              <a:ext uri="{FF2B5EF4-FFF2-40B4-BE49-F238E27FC236}">
                <a16:creationId xmlns:a16="http://schemas.microsoft.com/office/drawing/2014/main" id="{AA32DDF1-453F-4513-AD44-657FF6F9C091}"/>
              </a:ext>
            </a:extLst>
          </p:cNvPr>
          <p:cNvSpPr>
            <a:spLocks noGrp="1"/>
          </p:cNvSpPr>
          <p:nvPr>
            <p:ph idx="1"/>
          </p:nvPr>
        </p:nvSpPr>
        <p:spPr/>
        <p:txBody>
          <a:bodyPr>
            <a:normAutofit lnSpcReduction="10000"/>
          </a:bodyPr>
          <a:lstStyle/>
          <a:p>
            <a:r>
              <a:rPr lang="en-IE" dirty="0"/>
              <a:t>Second normal form is a relation that is in first normal form and every non-primary key attribute is fully functionally dependent on the primary key.</a:t>
            </a:r>
          </a:p>
          <a:p>
            <a:r>
              <a:rPr lang="en-US" b="0" i="0" dirty="0">
                <a:solidFill>
                  <a:srgbClr val="273239"/>
                </a:solidFill>
                <a:effectLst/>
                <a:latin typeface="urw-din"/>
              </a:rPr>
              <a:t>Second Normal Form applies to relations with composite keys, that is, relations with a primary key composed of two or more attributes</a:t>
            </a:r>
            <a:endParaRPr lang="en-IE" dirty="0"/>
          </a:p>
          <a:p>
            <a:r>
              <a:rPr lang="en-IE" dirty="0"/>
              <a:t>The process to move from 1NF to 2NF involves the removal of partial dependencies.</a:t>
            </a:r>
          </a:p>
          <a:p>
            <a:r>
              <a:rPr lang="en-IE" dirty="0"/>
              <a:t>If a partial dependency exists, it is moved to a new relation with a copy of its determinant.</a:t>
            </a:r>
          </a:p>
          <a:p>
            <a:r>
              <a:rPr lang="en-US" b="0" i="0" dirty="0">
                <a:solidFill>
                  <a:srgbClr val="273239"/>
                </a:solidFill>
                <a:effectLst/>
                <a:latin typeface="urw-din"/>
              </a:rPr>
              <a:t> A partial dependency is when a nonprime attribute (non candidate key) is functionally dependent on part of a candidate key. </a:t>
            </a:r>
          </a:p>
          <a:p>
            <a:r>
              <a:rPr lang="en-US" dirty="0">
                <a:solidFill>
                  <a:srgbClr val="273239"/>
                </a:solidFill>
                <a:latin typeface="urw-din"/>
              </a:rPr>
              <a:t>A candidate key is a minimal set of attributes of an entity that uniquely identifies each occurrence of that entity.</a:t>
            </a:r>
            <a:endParaRPr lang="en-IE" dirty="0"/>
          </a:p>
        </p:txBody>
      </p:sp>
    </p:spTree>
    <p:extLst>
      <p:ext uri="{BB962C8B-B14F-4D97-AF65-F5344CB8AC3E}">
        <p14:creationId xmlns:p14="http://schemas.microsoft.com/office/powerpoint/2010/main" val="42479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260D-8EF7-4218-AFCC-BB559C5B285D}"/>
              </a:ext>
            </a:extLst>
          </p:cNvPr>
          <p:cNvSpPr>
            <a:spLocks noGrp="1"/>
          </p:cNvSpPr>
          <p:nvPr>
            <p:ph type="title"/>
          </p:nvPr>
        </p:nvSpPr>
        <p:spPr/>
        <p:txBody>
          <a:bodyPr/>
          <a:lstStyle/>
          <a:p>
            <a:r>
              <a:rPr lang="en-IE" dirty="0"/>
              <a:t>Second normal form (2NF) example</a:t>
            </a:r>
          </a:p>
        </p:txBody>
      </p:sp>
      <p:graphicFrame>
        <p:nvGraphicFramePr>
          <p:cNvPr id="3" name="Table 3">
            <a:extLst>
              <a:ext uri="{FF2B5EF4-FFF2-40B4-BE49-F238E27FC236}">
                <a16:creationId xmlns:a16="http://schemas.microsoft.com/office/drawing/2014/main" id="{FDE2FFEE-4C7C-4916-848C-20019E0E99F2}"/>
              </a:ext>
            </a:extLst>
          </p:cNvPr>
          <p:cNvGraphicFramePr>
            <a:graphicFrameLocks noGrp="1"/>
          </p:cNvGraphicFramePr>
          <p:nvPr>
            <p:extLst>
              <p:ext uri="{D42A27DB-BD31-4B8C-83A1-F6EECF244321}">
                <p14:modId xmlns:p14="http://schemas.microsoft.com/office/powerpoint/2010/main" val="3894545704"/>
              </p:ext>
            </p:extLst>
          </p:nvPr>
        </p:nvGraphicFramePr>
        <p:xfrm>
          <a:off x="1511166" y="2327085"/>
          <a:ext cx="8032817" cy="1483360"/>
        </p:xfrm>
        <a:graphic>
          <a:graphicData uri="http://schemas.openxmlformats.org/drawingml/2006/table">
            <a:tbl>
              <a:tblPr firstRow="1" bandRow="1">
                <a:tableStyleId>{5C22544A-7EE6-4342-B048-85BDC9FD1C3A}</a:tableStyleId>
              </a:tblPr>
              <a:tblGrid>
                <a:gridCol w="1936817">
                  <a:extLst>
                    <a:ext uri="{9D8B030D-6E8A-4147-A177-3AD203B41FA5}">
                      <a16:colId xmlns:a16="http://schemas.microsoft.com/office/drawing/2014/main" val="1736033946"/>
                    </a:ext>
                  </a:extLst>
                </a:gridCol>
                <a:gridCol w="2032000">
                  <a:extLst>
                    <a:ext uri="{9D8B030D-6E8A-4147-A177-3AD203B41FA5}">
                      <a16:colId xmlns:a16="http://schemas.microsoft.com/office/drawing/2014/main" val="1696978175"/>
                    </a:ext>
                  </a:extLst>
                </a:gridCol>
                <a:gridCol w="2032000">
                  <a:extLst>
                    <a:ext uri="{9D8B030D-6E8A-4147-A177-3AD203B41FA5}">
                      <a16:colId xmlns:a16="http://schemas.microsoft.com/office/drawing/2014/main" val="2195160564"/>
                    </a:ext>
                  </a:extLst>
                </a:gridCol>
                <a:gridCol w="2032000">
                  <a:extLst>
                    <a:ext uri="{9D8B030D-6E8A-4147-A177-3AD203B41FA5}">
                      <a16:colId xmlns:a16="http://schemas.microsoft.com/office/drawing/2014/main" val="1938177598"/>
                    </a:ext>
                  </a:extLst>
                </a:gridCol>
              </a:tblGrid>
              <a:tr h="370840">
                <a:tc>
                  <a:txBody>
                    <a:bodyPr/>
                    <a:lstStyle/>
                    <a:p>
                      <a:r>
                        <a:rPr lang="en-IE" u="sng" dirty="0" err="1"/>
                        <a:t>employeeNo</a:t>
                      </a:r>
                      <a:endParaRPr lang="en-IE" u="sng" dirty="0"/>
                    </a:p>
                  </a:txBody>
                  <a:tcPr/>
                </a:tc>
                <a:tc>
                  <a:txBody>
                    <a:bodyPr/>
                    <a:lstStyle/>
                    <a:p>
                      <a:r>
                        <a:rPr lang="en-IE" u="sng" dirty="0" err="1"/>
                        <a:t>departmentNo</a:t>
                      </a:r>
                      <a:endParaRPr lang="en-IE" u="sng" dirty="0"/>
                    </a:p>
                  </a:txBody>
                  <a:tcPr/>
                </a:tc>
                <a:tc>
                  <a:txBody>
                    <a:bodyPr/>
                    <a:lstStyle/>
                    <a:p>
                      <a:r>
                        <a:rPr lang="en-IE" dirty="0" err="1"/>
                        <a:t>eName</a:t>
                      </a:r>
                      <a:endParaRPr lang="en-IE" dirty="0"/>
                    </a:p>
                  </a:txBody>
                  <a:tcPr/>
                </a:tc>
                <a:tc>
                  <a:txBody>
                    <a:bodyPr/>
                    <a:lstStyle/>
                    <a:p>
                      <a:r>
                        <a:rPr lang="en-IE" dirty="0" err="1"/>
                        <a:t>dName</a:t>
                      </a:r>
                      <a:endParaRPr lang="en-IE" dirty="0"/>
                    </a:p>
                  </a:txBody>
                  <a:tcPr/>
                </a:tc>
                <a:extLst>
                  <a:ext uri="{0D108BD9-81ED-4DB2-BD59-A6C34878D82A}">
                    <a16:rowId xmlns:a16="http://schemas.microsoft.com/office/drawing/2014/main" val="782654796"/>
                  </a:ext>
                </a:extLst>
              </a:tr>
              <a:tr h="370840">
                <a:tc>
                  <a:txBody>
                    <a:bodyPr/>
                    <a:lstStyle/>
                    <a:p>
                      <a:r>
                        <a:rPr lang="en-IE" dirty="0"/>
                        <a:t>123</a:t>
                      </a:r>
                    </a:p>
                  </a:txBody>
                  <a:tcPr/>
                </a:tc>
                <a:tc>
                  <a:txBody>
                    <a:bodyPr/>
                    <a:lstStyle/>
                    <a:p>
                      <a:r>
                        <a:rPr lang="en-IE" dirty="0"/>
                        <a:t>101</a:t>
                      </a:r>
                    </a:p>
                  </a:txBody>
                  <a:tcPr/>
                </a:tc>
                <a:tc>
                  <a:txBody>
                    <a:bodyPr/>
                    <a:lstStyle/>
                    <a:p>
                      <a:r>
                        <a:rPr lang="en-IE" dirty="0"/>
                        <a:t>Ann Adams</a:t>
                      </a:r>
                    </a:p>
                  </a:txBody>
                  <a:tcPr/>
                </a:tc>
                <a:tc>
                  <a:txBody>
                    <a:bodyPr/>
                    <a:lstStyle/>
                    <a:p>
                      <a:r>
                        <a:rPr lang="en-IE" dirty="0"/>
                        <a:t>Homeware</a:t>
                      </a:r>
                    </a:p>
                  </a:txBody>
                  <a:tcPr/>
                </a:tc>
                <a:extLst>
                  <a:ext uri="{0D108BD9-81ED-4DB2-BD59-A6C34878D82A}">
                    <a16:rowId xmlns:a16="http://schemas.microsoft.com/office/drawing/2014/main" val="628704199"/>
                  </a:ext>
                </a:extLst>
              </a:tr>
              <a:tr h="370840">
                <a:tc>
                  <a:txBody>
                    <a:bodyPr/>
                    <a:lstStyle/>
                    <a:p>
                      <a:r>
                        <a:rPr lang="en-IE" dirty="0"/>
                        <a:t>234</a:t>
                      </a:r>
                    </a:p>
                  </a:txBody>
                  <a:tcPr/>
                </a:tc>
                <a:tc>
                  <a:txBody>
                    <a:bodyPr/>
                    <a:lstStyle/>
                    <a:p>
                      <a:r>
                        <a:rPr lang="en-IE" dirty="0"/>
                        <a:t>202</a:t>
                      </a:r>
                    </a:p>
                  </a:txBody>
                  <a:tcPr/>
                </a:tc>
                <a:tc>
                  <a:txBody>
                    <a:bodyPr/>
                    <a:lstStyle/>
                    <a:p>
                      <a:r>
                        <a:rPr lang="en-IE" dirty="0"/>
                        <a:t>Ben Ball</a:t>
                      </a:r>
                    </a:p>
                  </a:txBody>
                  <a:tcPr/>
                </a:tc>
                <a:tc>
                  <a:txBody>
                    <a:bodyPr/>
                    <a:lstStyle/>
                    <a:p>
                      <a:r>
                        <a:rPr lang="en-IE" dirty="0"/>
                        <a:t>Clothes</a:t>
                      </a:r>
                    </a:p>
                  </a:txBody>
                  <a:tcPr/>
                </a:tc>
                <a:extLst>
                  <a:ext uri="{0D108BD9-81ED-4DB2-BD59-A6C34878D82A}">
                    <a16:rowId xmlns:a16="http://schemas.microsoft.com/office/drawing/2014/main" val="2477189760"/>
                  </a:ext>
                </a:extLst>
              </a:tr>
              <a:tr h="370840">
                <a:tc>
                  <a:txBody>
                    <a:bodyPr/>
                    <a:lstStyle/>
                    <a:p>
                      <a:r>
                        <a:rPr lang="en-IE" dirty="0"/>
                        <a:t>345</a:t>
                      </a:r>
                    </a:p>
                  </a:txBody>
                  <a:tcPr/>
                </a:tc>
                <a:tc>
                  <a:txBody>
                    <a:bodyPr/>
                    <a:lstStyle/>
                    <a:p>
                      <a:r>
                        <a:rPr lang="en-IE" dirty="0"/>
                        <a:t>303</a:t>
                      </a:r>
                    </a:p>
                  </a:txBody>
                  <a:tcPr/>
                </a:tc>
                <a:tc>
                  <a:txBody>
                    <a:bodyPr/>
                    <a:lstStyle/>
                    <a:p>
                      <a:r>
                        <a:rPr lang="en-IE" dirty="0"/>
                        <a:t>Cara Carty</a:t>
                      </a:r>
                    </a:p>
                  </a:txBody>
                  <a:tcPr/>
                </a:tc>
                <a:tc>
                  <a:txBody>
                    <a:bodyPr/>
                    <a:lstStyle/>
                    <a:p>
                      <a:r>
                        <a:rPr lang="en-IE" dirty="0"/>
                        <a:t>Grocery</a:t>
                      </a:r>
                    </a:p>
                  </a:txBody>
                  <a:tcPr/>
                </a:tc>
                <a:extLst>
                  <a:ext uri="{0D108BD9-81ED-4DB2-BD59-A6C34878D82A}">
                    <a16:rowId xmlns:a16="http://schemas.microsoft.com/office/drawing/2014/main" val="572443025"/>
                  </a:ext>
                </a:extLst>
              </a:tr>
            </a:tbl>
          </a:graphicData>
        </a:graphic>
      </p:graphicFrame>
      <p:sp>
        <p:nvSpPr>
          <p:cNvPr id="6" name="TextBox 5">
            <a:extLst>
              <a:ext uri="{FF2B5EF4-FFF2-40B4-BE49-F238E27FC236}">
                <a16:creationId xmlns:a16="http://schemas.microsoft.com/office/drawing/2014/main" id="{7EC19F1A-3EFD-4FD6-B0B6-DA5720DB7615}"/>
              </a:ext>
            </a:extLst>
          </p:cNvPr>
          <p:cNvSpPr txBox="1"/>
          <p:nvPr/>
        </p:nvSpPr>
        <p:spPr>
          <a:xfrm>
            <a:off x="1415983" y="4078347"/>
            <a:ext cx="3242747" cy="369332"/>
          </a:xfrm>
          <a:prstGeom prst="rect">
            <a:avLst/>
          </a:prstGeom>
          <a:noFill/>
        </p:spPr>
        <p:txBody>
          <a:bodyPr wrap="none" rtlCol="0">
            <a:spAutoFit/>
          </a:bodyPr>
          <a:lstStyle/>
          <a:p>
            <a:r>
              <a:rPr lang="en-IE" b="1" dirty="0">
                <a:solidFill>
                  <a:srgbClr val="002060"/>
                </a:solidFill>
              </a:rPr>
              <a:t>Second Normal Form (2NF)</a:t>
            </a:r>
          </a:p>
        </p:txBody>
      </p:sp>
      <p:graphicFrame>
        <p:nvGraphicFramePr>
          <p:cNvPr id="7" name="Table 3">
            <a:extLst>
              <a:ext uri="{FF2B5EF4-FFF2-40B4-BE49-F238E27FC236}">
                <a16:creationId xmlns:a16="http://schemas.microsoft.com/office/drawing/2014/main" id="{A625DA38-57C7-4BBF-A36F-F0156BF64AB8}"/>
              </a:ext>
            </a:extLst>
          </p:cNvPr>
          <p:cNvGraphicFramePr>
            <a:graphicFrameLocks noGrp="1"/>
          </p:cNvGraphicFramePr>
          <p:nvPr>
            <p:extLst>
              <p:ext uri="{D42A27DB-BD31-4B8C-83A1-F6EECF244321}">
                <p14:modId xmlns:p14="http://schemas.microsoft.com/office/powerpoint/2010/main" val="3534278508"/>
              </p:ext>
            </p:extLst>
          </p:nvPr>
        </p:nvGraphicFramePr>
        <p:xfrm>
          <a:off x="1415984" y="4715581"/>
          <a:ext cx="5543082" cy="1483360"/>
        </p:xfrm>
        <a:graphic>
          <a:graphicData uri="http://schemas.openxmlformats.org/drawingml/2006/table">
            <a:tbl>
              <a:tblPr firstRow="1" bandRow="1">
                <a:tableStyleId>{5C22544A-7EE6-4342-B048-85BDC9FD1C3A}</a:tableStyleId>
              </a:tblPr>
              <a:tblGrid>
                <a:gridCol w="1847694">
                  <a:extLst>
                    <a:ext uri="{9D8B030D-6E8A-4147-A177-3AD203B41FA5}">
                      <a16:colId xmlns:a16="http://schemas.microsoft.com/office/drawing/2014/main" val="1736033946"/>
                    </a:ext>
                  </a:extLst>
                </a:gridCol>
                <a:gridCol w="1847694">
                  <a:extLst>
                    <a:ext uri="{9D8B030D-6E8A-4147-A177-3AD203B41FA5}">
                      <a16:colId xmlns:a16="http://schemas.microsoft.com/office/drawing/2014/main" val="1696978175"/>
                    </a:ext>
                  </a:extLst>
                </a:gridCol>
                <a:gridCol w="1847694">
                  <a:extLst>
                    <a:ext uri="{9D8B030D-6E8A-4147-A177-3AD203B41FA5}">
                      <a16:colId xmlns:a16="http://schemas.microsoft.com/office/drawing/2014/main" val="2195160564"/>
                    </a:ext>
                  </a:extLst>
                </a:gridCol>
              </a:tblGrid>
              <a:tr h="370840">
                <a:tc>
                  <a:txBody>
                    <a:bodyPr/>
                    <a:lstStyle/>
                    <a:p>
                      <a:r>
                        <a:rPr lang="en-IE" u="sng" dirty="0" err="1"/>
                        <a:t>employeeNo</a:t>
                      </a:r>
                      <a:endParaRPr lang="en-IE" u="sng" dirty="0"/>
                    </a:p>
                  </a:txBody>
                  <a:tcPr/>
                </a:tc>
                <a:tc>
                  <a:txBody>
                    <a:bodyPr/>
                    <a:lstStyle/>
                    <a:p>
                      <a:r>
                        <a:rPr lang="en-IE" dirty="0" err="1"/>
                        <a:t>departmentNo</a:t>
                      </a:r>
                      <a:endParaRPr lang="en-IE" dirty="0"/>
                    </a:p>
                  </a:txBody>
                  <a:tcPr/>
                </a:tc>
                <a:tc>
                  <a:txBody>
                    <a:bodyPr/>
                    <a:lstStyle/>
                    <a:p>
                      <a:r>
                        <a:rPr lang="en-IE" dirty="0" err="1"/>
                        <a:t>eName</a:t>
                      </a:r>
                      <a:endParaRPr lang="en-IE" dirty="0"/>
                    </a:p>
                  </a:txBody>
                  <a:tcPr/>
                </a:tc>
                <a:extLst>
                  <a:ext uri="{0D108BD9-81ED-4DB2-BD59-A6C34878D82A}">
                    <a16:rowId xmlns:a16="http://schemas.microsoft.com/office/drawing/2014/main" val="782654796"/>
                  </a:ext>
                </a:extLst>
              </a:tr>
              <a:tr h="370840">
                <a:tc>
                  <a:txBody>
                    <a:bodyPr/>
                    <a:lstStyle/>
                    <a:p>
                      <a:r>
                        <a:rPr lang="en-IE" dirty="0"/>
                        <a:t>123</a:t>
                      </a:r>
                    </a:p>
                  </a:txBody>
                  <a:tcPr/>
                </a:tc>
                <a:tc>
                  <a:txBody>
                    <a:bodyPr/>
                    <a:lstStyle/>
                    <a:p>
                      <a:r>
                        <a:rPr lang="en-IE" dirty="0"/>
                        <a:t>101</a:t>
                      </a:r>
                    </a:p>
                  </a:txBody>
                  <a:tcPr/>
                </a:tc>
                <a:tc>
                  <a:txBody>
                    <a:bodyPr/>
                    <a:lstStyle/>
                    <a:p>
                      <a:r>
                        <a:rPr lang="en-IE" dirty="0"/>
                        <a:t>Ann Adams</a:t>
                      </a:r>
                    </a:p>
                  </a:txBody>
                  <a:tcPr/>
                </a:tc>
                <a:extLst>
                  <a:ext uri="{0D108BD9-81ED-4DB2-BD59-A6C34878D82A}">
                    <a16:rowId xmlns:a16="http://schemas.microsoft.com/office/drawing/2014/main" val="628704199"/>
                  </a:ext>
                </a:extLst>
              </a:tr>
              <a:tr h="370840">
                <a:tc>
                  <a:txBody>
                    <a:bodyPr/>
                    <a:lstStyle/>
                    <a:p>
                      <a:r>
                        <a:rPr lang="en-IE" dirty="0"/>
                        <a:t>234</a:t>
                      </a:r>
                    </a:p>
                  </a:txBody>
                  <a:tcPr/>
                </a:tc>
                <a:tc>
                  <a:txBody>
                    <a:bodyPr/>
                    <a:lstStyle/>
                    <a:p>
                      <a:r>
                        <a:rPr lang="en-IE" dirty="0"/>
                        <a:t>202</a:t>
                      </a:r>
                    </a:p>
                  </a:txBody>
                  <a:tcPr/>
                </a:tc>
                <a:tc>
                  <a:txBody>
                    <a:bodyPr/>
                    <a:lstStyle/>
                    <a:p>
                      <a:r>
                        <a:rPr lang="en-IE" dirty="0"/>
                        <a:t>Ben Ball</a:t>
                      </a:r>
                    </a:p>
                  </a:txBody>
                  <a:tcPr/>
                </a:tc>
                <a:extLst>
                  <a:ext uri="{0D108BD9-81ED-4DB2-BD59-A6C34878D82A}">
                    <a16:rowId xmlns:a16="http://schemas.microsoft.com/office/drawing/2014/main" val="2477189760"/>
                  </a:ext>
                </a:extLst>
              </a:tr>
              <a:tr h="370840">
                <a:tc>
                  <a:txBody>
                    <a:bodyPr/>
                    <a:lstStyle/>
                    <a:p>
                      <a:r>
                        <a:rPr lang="en-IE" dirty="0"/>
                        <a:t>345</a:t>
                      </a:r>
                    </a:p>
                  </a:txBody>
                  <a:tcPr/>
                </a:tc>
                <a:tc>
                  <a:txBody>
                    <a:bodyPr/>
                    <a:lstStyle/>
                    <a:p>
                      <a:r>
                        <a:rPr lang="en-IE" dirty="0"/>
                        <a:t>303</a:t>
                      </a:r>
                    </a:p>
                  </a:txBody>
                  <a:tcPr/>
                </a:tc>
                <a:tc>
                  <a:txBody>
                    <a:bodyPr/>
                    <a:lstStyle/>
                    <a:p>
                      <a:r>
                        <a:rPr lang="en-IE" dirty="0"/>
                        <a:t>Cara Carty</a:t>
                      </a:r>
                    </a:p>
                  </a:txBody>
                  <a:tcPr/>
                </a:tc>
                <a:extLst>
                  <a:ext uri="{0D108BD9-81ED-4DB2-BD59-A6C34878D82A}">
                    <a16:rowId xmlns:a16="http://schemas.microsoft.com/office/drawing/2014/main" val="572443025"/>
                  </a:ext>
                </a:extLst>
              </a:tr>
            </a:tbl>
          </a:graphicData>
        </a:graphic>
      </p:graphicFrame>
      <p:graphicFrame>
        <p:nvGraphicFramePr>
          <p:cNvPr id="8" name="Table 3">
            <a:extLst>
              <a:ext uri="{FF2B5EF4-FFF2-40B4-BE49-F238E27FC236}">
                <a16:creationId xmlns:a16="http://schemas.microsoft.com/office/drawing/2014/main" id="{F743C1A8-49A8-4F77-ACBE-F3D04B3F1816}"/>
              </a:ext>
            </a:extLst>
          </p:cNvPr>
          <p:cNvGraphicFramePr>
            <a:graphicFrameLocks noGrp="1"/>
          </p:cNvGraphicFramePr>
          <p:nvPr>
            <p:extLst>
              <p:ext uri="{D42A27DB-BD31-4B8C-83A1-F6EECF244321}">
                <p14:modId xmlns:p14="http://schemas.microsoft.com/office/powerpoint/2010/main" val="3490031040"/>
              </p:ext>
            </p:extLst>
          </p:nvPr>
        </p:nvGraphicFramePr>
        <p:xfrm>
          <a:off x="7511983" y="4706577"/>
          <a:ext cx="406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96978175"/>
                    </a:ext>
                  </a:extLst>
                </a:gridCol>
                <a:gridCol w="2032000">
                  <a:extLst>
                    <a:ext uri="{9D8B030D-6E8A-4147-A177-3AD203B41FA5}">
                      <a16:colId xmlns:a16="http://schemas.microsoft.com/office/drawing/2014/main" val="2195160564"/>
                    </a:ext>
                  </a:extLst>
                </a:gridCol>
              </a:tblGrid>
              <a:tr h="370840">
                <a:tc>
                  <a:txBody>
                    <a:bodyPr/>
                    <a:lstStyle/>
                    <a:p>
                      <a:r>
                        <a:rPr lang="en-IE" u="sng" dirty="0" err="1"/>
                        <a:t>departmentNo</a:t>
                      </a:r>
                      <a:endParaRPr lang="en-IE" u="sng" dirty="0"/>
                    </a:p>
                  </a:txBody>
                  <a:tcPr/>
                </a:tc>
                <a:tc>
                  <a:txBody>
                    <a:bodyPr/>
                    <a:lstStyle/>
                    <a:p>
                      <a:r>
                        <a:rPr lang="en-IE" dirty="0" err="1"/>
                        <a:t>dName</a:t>
                      </a:r>
                      <a:endParaRPr lang="en-IE" dirty="0"/>
                    </a:p>
                  </a:txBody>
                  <a:tcPr/>
                </a:tc>
                <a:extLst>
                  <a:ext uri="{0D108BD9-81ED-4DB2-BD59-A6C34878D82A}">
                    <a16:rowId xmlns:a16="http://schemas.microsoft.com/office/drawing/2014/main" val="782654796"/>
                  </a:ext>
                </a:extLst>
              </a:tr>
              <a:tr h="370840">
                <a:tc>
                  <a:txBody>
                    <a:bodyPr/>
                    <a:lstStyle/>
                    <a:p>
                      <a:r>
                        <a:rPr lang="en-IE" dirty="0"/>
                        <a:t>101</a:t>
                      </a:r>
                    </a:p>
                  </a:txBody>
                  <a:tcPr/>
                </a:tc>
                <a:tc>
                  <a:txBody>
                    <a:bodyPr/>
                    <a:lstStyle/>
                    <a:p>
                      <a:r>
                        <a:rPr lang="en-IE" dirty="0"/>
                        <a:t>Homeware</a:t>
                      </a:r>
                    </a:p>
                  </a:txBody>
                  <a:tcPr/>
                </a:tc>
                <a:extLst>
                  <a:ext uri="{0D108BD9-81ED-4DB2-BD59-A6C34878D82A}">
                    <a16:rowId xmlns:a16="http://schemas.microsoft.com/office/drawing/2014/main" val="628704199"/>
                  </a:ext>
                </a:extLst>
              </a:tr>
              <a:tr h="370840">
                <a:tc>
                  <a:txBody>
                    <a:bodyPr/>
                    <a:lstStyle/>
                    <a:p>
                      <a:r>
                        <a:rPr lang="en-IE" dirty="0"/>
                        <a:t>202</a:t>
                      </a:r>
                    </a:p>
                  </a:txBody>
                  <a:tcPr/>
                </a:tc>
                <a:tc>
                  <a:txBody>
                    <a:bodyPr/>
                    <a:lstStyle/>
                    <a:p>
                      <a:r>
                        <a:rPr lang="en-IE" dirty="0"/>
                        <a:t>Clothes</a:t>
                      </a:r>
                    </a:p>
                  </a:txBody>
                  <a:tcPr/>
                </a:tc>
                <a:extLst>
                  <a:ext uri="{0D108BD9-81ED-4DB2-BD59-A6C34878D82A}">
                    <a16:rowId xmlns:a16="http://schemas.microsoft.com/office/drawing/2014/main" val="2477189760"/>
                  </a:ext>
                </a:extLst>
              </a:tr>
              <a:tr h="370840">
                <a:tc>
                  <a:txBody>
                    <a:bodyPr/>
                    <a:lstStyle/>
                    <a:p>
                      <a:r>
                        <a:rPr lang="en-IE" dirty="0"/>
                        <a:t>303</a:t>
                      </a:r>
                    </a:p>
                  </a:txBody>
                  <a:tcPr/>
                </a:tc>
                <a:tc>
                  <a:txBody>
                    <a:bodyPr/>
                    <a:lstStyle/>
                    <a:p>
                      <a:r>
                        <a:rPr lang="en-IE" dirty="0"/>
                        <a:t>Grocery</a:t>
                      </a:r>
                    </a:p>
                  </a:txBody>
                  <a:tcPr/>
                </a:tc>
                <a:extLst>
                  <a:ext uri="{0D108BD9-81ED-4DB2-BD59-A6C34878D82A}">
                    <a16:rowId xmlns:a16="http://schemas.microsoft.com/office/drawing/2014/main" val="572443025"/>
                  </a:ext>
                </a:extLst>
              </a:tr>
            </a:tbl>
          </a:graphicData>
        </a:graphic>
      </p:graphicFrame>
    </p:spTree>
    <p:extLst>
      <p:ext uri="{BB962C8B-B14F-4D97-AF65-F5344CB8AC3E}">
        <p14:creationId xmlns:p14="http://schemas.microsoft.com/office/powerpoint/2010/main" val="313699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9119-CF93-4887-B8BB-FC72C48F92AD}"/>
              </a:ext>
            </a:extLst>
          </p:cNvPr>
          <p:cNvSpPr>
            <a:spLocks noGrp="1"/>
          </p:cNvSpPr>
          <p:nvPr>
            <p:ph type="title"/>
          </p:nvPr>
        </p:nvSpPr>
        <p:spPr/>
        <p:txBody>
          <a:bodyPr/>
          <a:lstStyle/>
          <a:p>
            <a:r>
              <a:rPr lang="en-IE" dirty="0"/>
              <a:t>Third Normal Form</a:t>
            </a:r>
          </a:p>
        </p:txBody>
      </p:sp>
      <p:sp>
        <p:nvSpPr>
          <p:cNvPr id="3" name="Content Placeholder 2">
            <a:extLst>
              <a:ext uri="{FF2B5EF4-FFF2-40B4-BE49-F238E27FC236}">
                <a16:creationId xmlns:a16="http://schemas.microsoft.com/office/drawing/2014/main" id="{9C48FFE5-453D-4B74-A411-C6CE42941449}"/>
              </a:ext>
            </a:extLst>
          </p:cNvPr>
          <p:cNvSpPr>
            <a:spLocks noGrp="1"/>
          </p:cNvSpPr>
          <p:nvPr>
            <p:ph idx="1"/>
          </p:nvPr>
        </p:nvSpPr>
        <p:spPr/>
        <p:txBody>
          <a:bodyPr/>
          <a:lstStyle/>
          <a:p>
            <a:r>
              <a:rPr lang="en-IE" dirty="0"/>
              <a:t>Third normal form is a relation that is in second normal form and in which no non-primary-key attribute is transitively dependent on the primary key.</a:t>
            </a:r>
          </a:p>
          <a:p>
            <a:r>
              <a:rPr lang="en-IE" dirty="0"/>
              <a:t>If a transitively dependency exists we remove the transitively dependent attribute from the relation by placing the attribute(s) in a new relation along with a copy of the determinant.</a:t>
            </a:r>
          </a:p>
          <a:p>
            <a:r>
              <a:rPr lang="en-IE" dirty="0"/>
              <a:t>A transitively dependent attribute is </a:t>
            </a:r>
            <a:r>
              <a:rPr lang="en-US" dirty="0"/>
              <a:t>an attribute that is dependent on an attribute that is not part of the primary key.</a:t>
            </a:r>
            <a:endParaRPr lang="en-IE" dirty="0"/>
          </a:p>
        </p:txBody>
      </p:sp>
    </p:spTree>
    <p:extLst>
      <p:ext uri="{BB962C8B-B14F-4D97-AF65-F5344CB8AC3E}">
        <p14:creationId xmlns:p14="http://schemas.microsoft.com/office/powerpoint/2010/main" val="213646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260D-8EF7-4218-AFCC-BB559C5B285D}"/>
              </a:ext>
            </a:extLst>
          </p:cNvPr>
          <p:cNvSpPr>
            <a:spLocks noGrp="1"/>
          </p:cNvSpPr>
          <p:nvPr>
            <p:ph type="title"/>
          </p:nvPr>
        </p:nvSpPr>
        <p:spPr/>
        <p:txBody>
          <a:bodyPr/>
          <a:lstStyle/>
          <a:p>
            <a:r>
              <a:rPr lang="en-IE" dirty="0"/>
              <a:t>third normal form (3NF) example</a:t>
            </a:r>
          </a:p>
        </p:txBody>
      </p:sp>
      <p:graphicFrame>
        <p:nvGraphicFramePr>
          <p:cNvPr id="3" name="Table 3">
            <a:extLst>
              <a:ext uri="{FF2B5EF4-FFF2-40B4-BE49-F238E27FC236}">
                <a16:creationId xmlns:a16="http://schemas.microsoft.com/office/drawing/2014/main" id="{FDE2FFEE-4C7C-4916-848C-20019E0E99F2}"/>
              </a:ext>
            </a:extLst>
          </p:cNvPr>
          <p:cNvGraphicFramePr>
            <a:graphicFrameLocks noGrp="1"/>
          </p:cNvGraphicFramePr>
          <p:nvPr>
            <p:extLst>
              <p:ext uri="{D42A27DB-BD31-4B8C-83A1-F6EECF244321}">
                <p14:modId xmlns:p14="http://schemas.microsoft.com/office/powerpoint/2010/main" val="493551898"/>
              </p:ext>
            </p:extLst>
          </p:nvPr>
        </p:nvGraphicFramePr>
        <p:xfrm>
          <a:off x="1160244" y="1521503"/>
          <a:ext cx="9490511" cy="1615262"/>
        </p:xfrm>
        <a:graphic>
          <a:graphicData uri="http://schemas.openxmlformats.org/drawingml/2006/table">
            <a:tbl>
              <a:tblPr firstRow="1" bandRow="1">
                <a:tableStyleId>{5C22544A-7EE6-4342-B048-85BDC9FD1C3A}</a:tableStyleId>
              </a:tblPr>
              <a:tblGrid>
                <a:gridCol w="1826299">
                  <a:extLst>
                    <a:ext uri="{9D8B030D-6E8A-4147-A177-3AD203B41FA5}">
                      <a16:colId xmlns:a16="http://schemas.microsoft.com/office/drawing/2014/main" val="1736033946"/>
                    </a:ext>
                  </a:extLst>
                </a:gridCol>
                <a:gridCol w="1916053">
                  <a:extLst>
                    <a:ext uri="{9D8B030D-6E8A-4147-A177-3AD203B41FA5}">
                      <a16:colId xmlns:a16="http://schemas.microsoft.com/office/drawing/2014/main" val="2195160564"/>
                    </a:ext>
                  </a:extLst>
                </a:gridCol>
                <a:gridCol w="1916053">
                  <a:extLst>
                    <a:ext uri="{9D8B030D-6E8A-4147-A177-3AD203B41FA5}">
                      <a16:colId xmlns:a16="http://schemas.microsoft.com/office/drawing/2014/main" val="1938177598"/>
                    </a:ext>
                  </a:extLst>
                </a:gridCol>
                <a:gridCol w="1916053">
                  <a:extLst>
                    <a:ext uri="{9D8B030D-6E8A-4147-A177-3AD203B41FA5}">
                      <a16:colId xmlns:a16="http://schemas.microsoft.com/office/drawing/2014/main" val="2938462716"/>
                    </a:ext>
                  </a:extLst>
                </a:gridCol>
                <a:gridCol w="1916053">
                  <a:extLst>
                    <a:ext uri="{9D8B030D-6E8A-4147-A177-3AD203B41FA5}">
                      <a16:colId xmlns:a16="http://schemas.microsoft.com/office/drawing/2014/main" val="994055443"/>
                    </a:ext>
                  </a:extLst>
                </a:gridCol>
              </a:tblGrid>
              <a:tr h="502742">
                <a:tc>
                  <a:txBody>
                    <a:bodyPr/>
                    <a:lstStyle/>
                    <a:p>
                      <a:r>
                        <a:rPr lang="en-IE" u="sng" dirty="0" err="1"/>
                        <a:t>employeeNo</a:t>
                      </a:r>
                      <a:endParaRPr lang="en-IE" u="sng" dirty="0"/>
                    </a:p>
                  </a:txBody>
                  <a:tcPr/>
                </a:tc>
                <a:tc>
                  <a:txBody>
                    <a:bodyPr/>
                    <a:lstStyle/>
                    <a:p>
                      <a:r>
                        <a:rPr lang="en-IE" dirty="0" err="1"/>
                        <a:t>eName</a:t>
                      </a:r>
                      <a:endParaRPr lang="en-IE" dirty="0"/>
                    </a:p>
                  </a:txBody>
                  <a:tcPr/>
                </a:tc>
                <a:tc>
                  <a:txBody>
                    <a:bodyPr/>
                    <a:lstStyle/>
                    <a:p>
                      <a:r>
                        <a:rPr lang="en-IE" dirty="0" err="1"/>
                        <a:t>eircode</a:t>
                      </a:r>
                      <a:endParaRPr lang="en-IE" dirty="0"/>
                    </a:p>
                  </a:txBody>
                  <a:tcPr/>
                </a:tc>
                <a:tc>
                  <a:txBody>
                    <a:bodyPr/>
                    <a:lstStyle/>
                    <a:p>
                      <a:r>
                        <a:rPr lang="en-IE" dirty="0"/>
                        <a:t>town</a:t>
                      </a:r>
                    </a:p>
                  </a:txBody>
                  <a:tcPr/>
                </a:tc>
                <a:tc>
                  <a:txBody>
                    <a:bodyPr/>
                    <a:lstStyle/>
                    <a:p>
                      <a:r>
                        <a:rPr lang="en-IE" dirty="0"/>
                        <a:t>county</a:t>
                      </a:r>
                    </a:p>
                  </a:txBody>
                  <a:tcPr/>
                </a:tc>
                <a:extLst>
                  <a:ext uri="{0D108BD9-81ED-4DB2-BD59-A6C34878D82A}">
                    <a16:rowId xmlns:a16="http://schemas.microsoft.com/office/drawing/2014/main" val="782654796"/>
                  </a:ext>
                </a:extLst>
              </a:tr>
              <a:tr h="370840">
                <a:tc>
                  <a:txBody>
                    <a:bodyPr/>
                    <a:lstStyle/>
                    <a:p>
                      <a:r>
                        <a:rPr lang="en-IE" dirty="0"/>
                        <a:t>123</a:t>
                      </a:r>
                    </a:p>
                  </a:txBody>
                  <a:tcPr/>
                </a:tc>
                <a:tc>
                  <a:txBody>
                    <a:bodyPr/>
                    <a:lstStyle/>
                    <a:p>
                      <a:r>
                        <a:rPr lang="en-IE" dirty="0"/>
                        <a:t>Ann Adams</a:t>
                      </a:r>
                    </a:p>
                  </a:txBody>
                  <a:tcPr/>
                </a:tc>
                <a:tc>
                  <a:txBody>
                    <a:bodyPr/>
                    <a:lstStyle/>
                    <a:p>
                      <a:r>
                        <a:rPr lang="en-IE" dirty="0"/>
                        <a:t>H3456</a:t>
                      </a:r>
                    </a:p>
                  </a:txBody>
                  <a:tcPr/>
                </a:tc>
                <a:tc>
                  <a:txBody>
                    <a:bodyPr/>
                    <a:lstStyle/>
                    <a:p>
                      <a:r>
                        <a:rPr lang="en-IE" dirty="0" err="1"/>
                        <a:t>AppleView</a:t>
                      </a:r>
                      <a:endParaRPr lang="en-IE" dirty="0"/>
                    </a:p>
                  </a:txBody>
                  <a:tcPr/>
                </a:tc>
                <a:tc>
                  <a:txBody>
                    <a:bodyPr/>
                    <a:lstStyle/>
                    <a:p>
                      <a:r>
                        <a:rPr lang="en-IE" dirty="0"/>
                        <a:t>Dublin</a:t>
                      </a:r>
                    </a:p>
                  </a:txBody>
                  <a:tcPr/>
                </a:tc>
                <a:extLst>
                  <a:ext uri="{0D108BD9-81ED-4DB2-BD59-A6C34878D82A}">
                    <a16:rowId xmlns:a16="http://schemas.microsoft.com/office/drawing/2014/main" val="628704199"/>
                  </a:ext>
                </a:extLst>
              </a:tr>
              <a:tr h="370840">
                <a:tc>
                  <a:txBody>
                    <a:bodyPr/>
                    <a:lstStyle/>
                    <a:p>
                      <a:r>
                        <a:rPr lang="en-IE" dirty="0"/>
                        <a:t>234</a:t>
                      </a:r>
                    </a:p>
                  </a:txBody>
                  <a:tcPr/>
                </a:tc>
                <a:tc>
                  <a:txBody>
                    <a:bodyPr/>
                    <a:lstStyle/>
                    <a:p>
                      <a:r>
                        <a:rPr lang="en-IE" dirty="0"/>
                        <a:t>Ben Ball</a:t>
                      </a:r>
                    </a:p>
                  </a:txBody>
                  <a:tcPr/>
                </a:tc>
                <a:tc>
                  <a:txBody>
                    <a:bodyPr/>
                    <a:lstStyle/>
                    <a:p>
                      <a:r>
                        <a:rPr lang="en-IE" dirty="0"/>
                        <a:t>BT674</a:t>
                      </a:r>
                    </a:p>
                  </a:txBody>
                  <a:tcPr/>
                </a:tc>
                <a:tc>
                  <a:txBody>
                    <a:bodyPr/>
                    <a:lstStyle/>
                    <a:p>
                      <a:r>
                        <a:rPr lang="en-IE" dirty="0" err="1"/>
                        <a:t>Ballberg</a:t>
                      </a:r>
                      <a:endParaRPr lang="en-IE" dirty="0"/>
                    </a:p>
                  </a:txBody>
                  <a:tcPr/>
                </a:tc>
                <a:tc>
                  <a:txBody>
                    <a:bodyPr/>
                    <a:lstStyle/>
                    <a:p>
                      <a:r>
                        <a:rPr lang="en-IE" dirty="0"/>
                        <a:t>Wicklow</a:t>
                      </a:r>
                    </a:p>
                  </a:txBody>
                  <a:tcPr/>
                </a:tc>
                <a:extLst>
                  <a:ext uri="{0D108BD9-81ED-4DB2-BD59-A6C34878D82A}">
                    <a16:rowId xmlns:a16="http://schemas.microsoft.com/office/drawing/2014/main" val="2477189760"/>
                  </a:ext>
                </a:extLst>
              </a:tr>
              <a:tr h="370840">
                <a:tc>
                  <a:txBody>
                    <a:bodyPr/>
                    <a:lstStyle/>
                    <a:p>
                      <a:r>
                        <a:rPr lang="en-IE" dirty="0"/>
                        <a:t>345</a:t>
                      </a:r>
                    </a:p>
                  </a:txBody>
                  <a:tcPr/>
                </a:tc>
                <a:tc>
                  <a:txBody>
                    <a:bodyPr/>
                    <a:lstStyle/>
                    <a:p>
                      <a:r>
                        <a:rPr lang="en-IE" dirty="0"/>
                        <a:t>Cara Carty</a:t>
                      </a:r>
                    </a:p>
                  </a:txBody>
                  <a:tcPr/>
                </a:tc>
                <a:tc>
                  <a:txBody>
                    <a:bodyPr/>
                    <a:lstStyle/>
                    <a:p>
                      <a:r>
                        <a:rPr lang="en-IE" dirty="0"/>
                        <a:t>G3486</a:t>
                      </a:r>
                    </a:p>
                  </a:txBody>
                  <a:tcPr/>
                </a:tc>
                <a:tc>
                  <a:txBody>
                    <a:bodyPr/>
                    <a:lstStyle/>
                    <a:p>
                      <a:r>
                        <a:rPr lang="en-IE" dirty="0" err="1"/>
                        <a:t>Castlewhite</a:t>
                      </a:r>
                      <a:endParaRPr lang="en-IE" dirty="0"/>
                    </a:p>
                  </a:txBody>
                  <a:tcPr/>
                </a:tc>
                <a:tc>
                  <a:txBody>
                    <a:bodyPr/>
                    <a:lstStyle/>
                    <a:p>
                      <a:r>
                        <a:rPr lang="en-IE" dirty="0"/>
                        <a:t>Kildare</a:t>
                      </a:r>
                    </a:p>
                  </a:txBody>
                  <a:tcPr/>
                </a:tc>
                <a:extLst>
                  <a:ext uri="{0D108BD9-81ED-4DB2-BD59-A6C34878D82A}">
                    <a16:rowId xmlns:a16="http://schemas.microsoft.com/office/drawing/2014/main" val="572443025"/>
                  </a:ext>
                </a:extLst>
              </a:tr>
            </a:tbl>
          </a:graphicData>
        </a:graphic>
      </p:graphicFrame>
      <p:sp>
        <p:nvSpPr>
          <p:cNvPr id="6" name="TextBox 5">
            <a:extLst>
              <a:ext uri="{FF2B5EF4-FFF2-40B4-BE49-F238E27FC236}">
                <a16:creationId xmlns:a16="http://schemas.microsoft.com/office/drawing/2014/main" id="{7EC19F1A-3EFD-4FD6-B0B6-DA5720DB7615}"/>
              </a:ext>
            </a:extLst>
          </p:cNvPr>
          <p:cNvSpPr txBox="1"/>
          <p:nvPr/>
        </p:nvSpPr>
        <p:spPr>
          <a:xfrm>
            <a:off x="1160244" y="3784491"/>
            <a:ext cx="3053336" cy="369332"/>
          </a:xfrm>
          <a:prstGeom prst="rect">
            <a:avLst/>
          </a:prstGeom>
          <a:noFill/>
        </p:spPr>
        <p:txBody>
          <a:bodyPr wrap="none" rtlCol="0">
            <a:spAutoFit/>
          </a:bodyPr>
          <a:lstStyle/>
          <a:p>
            <a:r>
              <a:rPr lang="en-IE" b="1" dirty="0">
                <a:solidFill>
                  <a:srgbClr val="002060"/>
                </a:solidFill>
              </a:rPr>
              <a:t>Third Normal Form (3NF)</a:t>
            </a:r>
          </a:p>
        </p:txBody>
      </p:sp>
      <p:graphicFrame>
        <p:nvGraphicFramePr>
          <p:cNvPr id="9" name="Table 3">
            <a:extLst>
              <a:ext uri="{FF2B5EF4-FFF2-40B4-BE49-F238E27FC236}">
                <a16:creationId xmlns:a16="http://schemas.microsoft.com/office/drawing/2014/main" id="{4CD39D94-EB31-469C-B8FC-EC002BEFB12C}"/>
              </a:ext>
            </a:extLst>
          </p:cNvPr>
          <p:cNvGraphicFramePr>
            <a:graphicFrameLocks noGrp="1"/>
          </p:cNvGraphicFramePr>
          <p:nvPr>
            <p:extLst>
              <p:ext uri="{D42A27DB-BD31-4B8C-83A1-F6EECF244321}">
                <p14:modId xmlns:p14="http://schemas.microsoft.com/office/powerpoint/2010/main" val="307483543"/>
              </p:ext>
            </p:extLst>
          </p:nvPr>
        </p:nvGraphicFramePr>
        <p:xfrm>
          <a:off x="1029792" y="4350428"/>
          <a:ext cx="5120547" cy="1615262"/>
        </p:xfrm>
        <a:graphic>
          <a:graphicData uri="http://schemas.openxmlformats.org/drawingml/2006/table">
            <a:tbl>
              <a:tblPr firstRow="1" bandRow="1">
                <a:tableStyleId>{5C22544A-7EE6-4342-B048-85BDC9FD1C3A}</a:tableStyleId>
              </a:tblPr>
              <a:tblGrid>
                <a:gridCol w="1652701">
                  <a:extLst>
                    <a:ext uri="{9D8B030D-6E8A-4147-A177-3AD203B41FA5}">
                      <a16:colId xmlns:a16="http://schemas.microsoft.com/office/drawing/2014/main" val="1736033946"/>
                    </a:ext>
                  </a:extLst>
                </a:gridCol>
                <a:gridCol w="1733923">
                  <a:extLst>
                    <a:ext uri="{9D8B030D-6E8A-4147-A177-3AD203B41FA5}">
                      <a16:colId xmlns:a16="http://schemas.microsoft.com/office/drawing/2014/main" val="2195160564"/>
                    </a:ext>
                  </a:extLst>
                </a:gridCol>
                <a:gridCol w="1733923">
                  <a:extLst>
                    <a:ext uri="{9D8B030D-6E8A-4147-A177-3AD203B41FA5}">
                      <a16:colId xmlns:a16="http://schemas.microsoft.com/office/drawing/2014/main" val="1938177598"/>
                    </a:ext>
                  </a:extLst>
                </a:gridCol>
              </a:tblGrid>
              <a:tr h="502742">
                <a:tc>
                  <a:txBody>
                    <a:bodyPr/>
                    <a:lstStyle/>
                    <a:p>
                      <a:r>
                        <a:rPr lang="en-IE" u="sng" dirty="0" err="1"/>
                        <a:t>employeeNo</a:t>
                      </a:r>
                      <a:endParaRPr lang="en-IE" u="sng" dirty="0"/>
                    </a:p>
                  </a:txBody>
                  <a:tcPr/>
                </a:tc>
                <a:tc>
                  <a:txBody>
                    <a:bodyPr/>
                    <a:lstStyle/>
                    <a:p>
                      <a:r>
                        <a:rPr lang="en-IE" dirty="0" err="1"/>
                        <a:t>eName</a:t>
                      </a:r>
                      <a:endParaRPr lang="en-IE" dirty="0"/>
                    </a:p>
                  </a:txBody>
                  <a:tcPr/>
                </a:tc>
                <a:tc>
                  <a:txBody>
                    <a:bodyPr/>
                    <a:lstStyle/>
                    <a:p>
                      <a:r>
                        <a:rPr lang="en-IE" dirty="0" err="1"/>
                        <a:t>eircode</a:t>
                      </a:r>
                      <a:endParaRPr lang="en-IE" dirty="0"/>
                    </a:p>
                  </a:txBody>
                  <a:tcPr/>
                </a:tc>
                <a:extLst>
                  <a:ext uri="{0D108BD9-81ED-4DB2-BD59-A6C34878D82A}">
                    <a16:rowId xmlns:a16="http://schemas.microsoft.com/office/drawing/2014/main" val="782654796"/>
                  </a:ext>
                </a:extLst>
              </a:tr>
              <a:tr h="370840">
                <a:tc>
                  <a:txBody>
                    <a:bodyPr/>
                    <a:lstStyle/>
                    <a:p>
                      <a:r>
                        <a:rPr lang="en-IE" dirty="0"/>
                        <a:t>123</a:t>
                      </a:r>
                    </a:p>
                  </a:txBody>
                  <a:tcPr/>
                </a:tc>
                <a:tc>
                  <a:txBody>
                    <a:bodyPr/>
                    <a:lstStyle/>
                    <a:p>
                      <a:r>
                        <a:rPr lang="en-IE" dirty="0"/>
                        <a:t>Ann Adams</a:t>
                      </a:r>
                    </a:p>
                  </a:txBody>
                  <a:tcPr/>
                </a:tc>
                <a:tc>
                  <a:txBody>
                    <a:bodyPr/>
                    <a:lstStyle/>
                    <a:p>
                      <a:r>
                        <a:rPr lang="en-IE" dirty="0"/>
                        <a:t>H3456</a:t>
                      </a:r>
                    </a:p>
                  </a:txBody>
                  <a:tcPr/>
                </a:tc>
                <a:extLst>
                  <a:ext uri="{0D108BD9-81ED-4DB2-BD59-A6C34878D82A}">
                    <a16:rowId xmlns:a16="http://schemas.microsoft.com/office/drawing/2014/main" val="628704199"/>
                  </a:ext>
                </a:extLst>
              </a:tr>
              <a:tr h="370840">
                <a:tc>
                  <a:txBody>
                    <a:bodyPr/>
                    <a:lstStyle/>
                    <a:p>
                      <a:r>
                        <a:rPr lang="en-IE" dirty="0"/>
                        <a:t>234</a:t>
                      </a:r>
                    </a:p>
                  </a:txBody>
                  <a:tcPr/>
                </a:tc>
                <a:tc>
                  <a:txBody>
                    <a:bodyPr/>
                    <a:lstStyle/>
                    <a:p>
                      <a:r>
                        <a:rPr lang="en-IE" dirty="0"/>
                        <a:t>Ben Ball</a:t>
                      </a:r>
                    </a:p>
                  </a:txBody>
                  <a:tcPr/>
                </a:tc>
                <a:tc>
                  <a:txBody>
                    <a:bodyPr/>
                    <a:lstStyle/>
                    <a:p>
                      <a:r>
                        <a:rPr lang="en-IE" dirty="0"/>
                        <a:t>BT674</a:t>
                      </a:r>
                    </a:p>
                  </a:txBody>
                  <a:tcPr/>
                </a:tc>
                <a:extLst>
                  <a:ext uri="{0D108BD9-81ED-4DB2-BD59-A6C34878D82A}">
                    <a16:rowId xmlns:a16="http://schemas.microsoft.com/office/drawing/2014/main" val="2477189760"/>
                  </a:ext>
                </a:extLst>
              </a:tr>
              <a:tr h="370840">
                <a:tc>
                  <a:txBody>
                    <a:bodyPr/>
                    <a:lstStyle/>
                    <a:p>
                      <a:r>
                        <a:rPr lang="en-IE" dirty="0"/>
                        <a:t>345</a:t>
                      </a:r>
                    </a:p>
                  </a:txBody>
                  <a:tcPr/>
                </a:tc>
                <a:tc>
                  <a:txBody>
                    <a:bodyPr/>
                    <a:lstStyle/>
                    <a:p>
                      <a:r>
                        <a:rPr lang="en-IE" dirty="0"/>
                        <a:t>Cara Carty</a:t>
                      </a:r>
                    </a:p>
                  </a:txBody>
                  <a:tcPr/>
                </a:tc>
                <a:tc>
                  <a:txBody>
                    <a:bodyPr/>
                    <a:lstStyle/>
                    <a:p>
                      <a:r>
                        <a:rPr lang="en-IE" dirty="0"/>
                        <a:t>G3486</a:t>
                      </a:r>
                    </a:p>
                  </a:txBody>
                  <a:tcPr/>
                </a:tc>
                <a:extLst>
                  <a:ext uri="{0D108BD9-81ED-4DB2-BD59-A6C34878D82A}">
                    <a16:rowId xmlns:a16="http://schemas.microsoft.com/office/drawing/2014/main" val="572443025"/>
                  </a:ext>
                </a:extLst>
              </a:tr>
            </a:tbl>
          </a:graphicData>
        </a:graphic>
      </p:graphicFrame>
      <p:graphicFrame>
        <p:nvGraphicFramePr>
          <p:cNvPr id="4" name="Table 3">
            <a:extLst>
              <a:ext uri="{FF2B5EF4-FFF2-40B4-BE49-F238E27FC236}">
                <a16:creationId xmlns:a16="http://schemas.microsoft.com/office/drawing/2014/main" id="{9271644D-7BF6-4A1A-9F45-EDA9A900BDCE}"/>
              </a:ext>
            </a:extLst>
          </p:cNvPr>
          <p:cNvGraphicFramePr>
            <a:graphicFrameLocks noGrp="1"/>
          </p:cNvGraphicFramePr>
          <p:nvPr>
            <p:extLst>
              <p:ext uri="{D42A27DB-BD31-4B8C-83A1-F6EECF244321}">
                <p14:modId xmlns:p14="http://schemas.microsoft.com/office/powerpoint/2010/main" val="2003132802"/>
              </p:ext>
            </p:extLst>
          </p:nvPr>
        </p:nvGraphicFramePr>
        <p:xfrm>
          <a:off x="6429375" y="4350428"/>
          <a:ext cx="5286375" cy="1615262"/>
        </p:xfrm>
        <a:graphic>
          <a:graphicData uri="http://schemas.openxmlformats.org/drawingml/2006/table">
            <a:tbl>
              <a:tblPr firstRow="1" bandRow="1">
                <a:tableStyleId>{5C22544A-7EE6-4342-B048-85BDC9FD1C3A}</a:tableStyleId>
              </a:tblPr>
              <a:tblGrid>
                <a:gridCol w="1762125">
                  <a:extLst>
                    <a:ext uri="{9D8B030D-6E8A-4147-A177-3AD203B41FA5}">
                      <a16:colId xmlns:a16="http://schemas.microsoft.com/office/drawing/2014/main" val="3864883094"/>
                    </a:ext>
                  </a:extLst>
                </a:gridCol>
                <a:gridCol w="1762125">
                  <a:extLst>
                    <a:ext uri="{9D8B030D-6E8A-4147-A177-3AD203B41FA5}">
                      <a16:colId xmlns:a16="http://schemas.microsoft.com/office/drawing/2014/main" val="2465400715"/>
                    </a:ext>
                  </a:extLst>
                </a:gridCol>
                <a:gridCol w="1762125">
                  <a:extLst>
                    <a:ext uri="{9D8B030D-6E8A-4147-A177-3AD203B41FA5}">
                      <a16:colId xmlns:a16="http://schemas.microsoft.com/office/drawing/2014/main" val="1024328672"/>
                    </a:ext>
                  </a:extLst>
                </a:gridCol>
              </a:tblGrid>
              <a:tr h="502742">
                <a:tc>
                  <a:txBody>
                    <a:bodyPr/>
                    <a:lstStyle/>
                    <a:p>
                      <a:r>
                        <a:rPr lang="en-IE" dirty="0" err="1"/>
                        <a:t>eircode</a:t>
                      </a:r>
                      <a:endParaRPr lang="en-IE" dirty="0"/>
                    </a:p>
                  </a:txBody>
                  <a:tcPr/>
                </a:tc>
                <a:tc>
                  <a:txBody>
                    <a:bodyPr/>
                    <a:lstStyle/>
                    <a:p>
                      <a:r>
                        <a:rPr lang="en-IE" dirty="0"/>
                        <a:t>town</a:t>
                      </a:r>
                    </a:p>
                  </a:txBody>
                  <a:tcPr/>
                </a:tc>
                <a:tc>
                  <a:txBody>
                    <a:bodyPr/>
                    <a:lstStyle/>
                    <a:p>
                      <a:r>
                        <a:rPr lang="en-IE" dirty="0"/>
                        <a:t>county</a:t>
                      </a:r>
                    </a:p>
                  </a:txBody>
                  <a:tcPr/>
                </a:tc>
                <a:extLst>
                  <a:ext uri="{0D108BD9-81ED-4DB2-BD59-A6C34878D82A}">
                    <a16:rowId xmlns:a16="http://schemas.microsoft.com/office/drawing/2014/main" val="230613180"/>
                  </a:ext>
                </a:extLst>
              </a:tr>
              <a:tr h="370840">
                <a:tc>
                  <a:txBody>
                    <a:bodyPr/>
                    <a:lstStyle/>
                    <a:p>
                      <a:r>
                        <a:rPr lang="en-IE" dirty="0"/>
                        <a:t>H3456</a:t>
                      </a:r>
                    </a:p>
                  </a:txBody>
                  <a:tcPr/>
                </a:tc>
                <a:tc>
                  <a:txBody>
                    <a:bodyPr/>
                    <a:lstStyle/>
                    <a:p>
                      <a:r>
                        <a:rPr lang="en-IE" dirty="0" err="1"/>
                        <a:t>AppleView</a:t>
                      </a:r>
                      <a:endParaRPr lang="en-IE" dirty="0"/>
                    </a:p>
                  </a:txBody>
                  <a:tcPr/>
                </a:tc>
                <a:tc>
                  <a:txBody>
                    <a:bodyPr/>
                    <a:lstStyle/>
                    <a:p>
                      <a:r>
                        <a:rPr lang="en-IE" dirty="0"/>
                        <a:t>Dublin</a:t>
                      </a:r>
                    </a:p>
                  </a:txBody>
                  <a:tcPr/>
                </a:tc>
                <a:extLst>
                  <a:ext uri="{0D108BD9-81ED-4DB2-BD59-A6C34878D82A}">
                    <a16:rowId xmlns:a16="http://schemas.microsoft.com/office/drawing/2014/main" val="374974789"/>
                  </a:ext>
                </a:extLst>
              </a:tr>
              <a:tr h="370840">
                <a:tc>
                  <a:txBody>
                    <a:bodyPr/>
                    <a:lstStyle/>
                    <a:p>
                      <a:r>
                        <a:rPr lang="en-IE" dirty="0"/>
                        <a:t>BT674</a:t>
                      </a:r>
                    </a:p>
                  </a:txBody>
                  <a:tcPr/>
                </a:tc>
                <a:tc>
                  <a:txBody>
                    <a:bodyPr/>
                    <a:lstStyle/>
                    <a:p>
                      <a:r>
                        <a:rPr lang="en-IE" dirty="0" err="1"/>
                        <a:t>Ballberg</a:t>
                      </a:r>
                      <a:endParaRPr lang="en-IE" dirty="0"/>
                    </a:p>
                  </a:txBody>
                  <a:tcPr/>
                </a:tc>
                <a:tc>
                  <a:txBody>
                    <a:bodyPr/>
                    <a:lstStyle/>
                    <a:p>
                      <a:r>
                        <a:rPr lang="en-IE" dirty="0"/>
                        <a:t>Wicklow</a:t>
                      </a:r>
                    </a:p>
                  </a:txBody>
                  <a:tcPr/>
                </a:tc>
                <a:extLst>
                  <a:ext uri="{0D108BD9-81ED-4DB2-BD59-A6C34878D82A}">
                    <a16:rowId xmlns:a16="http://schemas.microsoft.com/office/drawing/2014/main" val="3041373708"/>
                  </a:ext>
                </a:extLst>
              </a:tr>
              <a:tr h="370840">
                <a:tc>
                  <a:txBody>
                    <a:bodyPr/>
                    <a:lstStyle/>
                    <a:p>
                      <a:r>
                        <a:rPr lang="en-IE" dirty="0"/>
                        <a:t>G3486</a:t>
                      </a:r>
                    </a:p>
                  </a:txBody>
                  <a:tcPr/>
                </a:tc>
                <a:tc>
                  <a:txBody>
                    <a:bodyPr/>
                    <a:lstStyle/>
                    <a:p>
                      <a:r>
                        <a:rPr lang="en-IE" dirty="0" err="1"/>
                        <a:t>Castlewhite</a:t>
                      </a:r>
                      <a:endParaRPr lang="en-IE" dirty="0"/>
                    </a:p>
                  </a:txBody>
                  <a:tcPr/>
                </a:tc>
                <a:tc>
                  <a:txBody>
                    <a:bodyPr/>
                    <a:lstStyle/>
                    <a:p>
                      <a:r>
                        <a:rPr lang="en-IE" dirty="0"/>
                        <a:t>Kildare</a:t>
                      </a:r>
                    </a:p>
                  </a:txBody>
                  <a:tcPr/>
                </a:tc>
                <a:extLst>
                  <a:ext uri="{0D108BD9-81ED-4DB2-BD59-A6C34878D82A}">
                    <a16:rowId xmlns:a16="http://schemas.microsoft.com/office/drawing/2014/main" val="1792469052"/>
                  </a:ext>
                </a:extLst>
              </a:tr>
            </a:tbl>
          </a:graphicData>
        </a:graphic>
      </p:graphicFrame>
    </p:spTree>
    <p:extLst>
      <p:ext uri="{BB962C8B-B14F-4D97-AF65-F5344CB8AC3E}">
        <p14:creationId xmlns:p14="http://schemas.microsoft.com/office/powerpoint/2010/main" val="2280666595"/>
      </p:ext>
    </p:extLst>
  </p:cSld>
  <p:clrMapOvr>
    <a:masterClrMapping/>
  </p:clrMapOvr>
</p:sld>
</file>

<file path=ppt/theme/theme1.xml><?xml version="1.0" encoding="utf-8"?>
<a:theme xmlns:a="http://schemas.openxmlformats.org/drawingml/2006/main" name="Badge">
  <a:themeElements>
    <a:clrScheme name="Blue 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BCABB96CE8FB4D995EFD8D93DD8345" ma:contentTypeVersion="15" ma:contentTypeDescription="Create a new document." ma:contentTypeScope="" ma:versionID="1653fcb53d30f201cab3ac581a726732">
  <xsd:schema xmlns:xsd="http://www.w3.org/2001/XMLSchema" xmlns:xs="http://www.w3.org/2001/XMLSchema" xmlns:p="http://schemas.microsoft.com/office/2006/metadata/properties" xmlns:ns2="a6489827-0745-4635-9708-560f8f9828da" xmlns:ns3="e05363d4-13d0-4762-b738-6a9c138604a9" targetNamespace="http://schemas.microsoft.com/office/2006/metadata/properties" ma:root="true" ma:fieldsID="2fc0be962a59606a97b1008e6d5914f2" ns2:_="" ns3:_="">
    <xsd:import namespace="a6489827-0745-4635-9708-560f8f9828da"/>
    <xsd:import namespace="e05363d4-13d0-4762-b738-6a9c138604a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89827-0745-4635-9708-560f8f98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cfaf09-5f88-45ad-a6a8-dad774d80bd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05363d4-13d0-4762-b738-6a9c138604a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8e14c30-52aa-48ca-b912-e7f4c517d5f2}" ma:internalName="TaxCatchAll" ma:showField="CatchAllData" ma:web="e05363d4-13d0-4762-b738-6a9c138604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05363d4-13d0-4762-b738-6a9c138604a9" xsi:nil="true"/>
    <lcf76f155ced4ddcb4097134ff3c332f xmlns="a6489827-0745-4635-9708-560f8f9828d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F086085-C0F8-4ACB-8608-1D6FE73A16AE}">
  <ds:schemaRefs>
    <ds:schemaRef ds:uri="http://schemas.microsoft.com/sharepoint/v3/contenttype/forms"/>
  </ds:schemaRefs>
</ds:datastoreItem>
</file>

<file path=customXml/itemProps2.xml><?xml version="1.0" encoding="utf-8"?>
<ds:datastoreItem xmlns:ds="http://schemas.openxmlformats.org/officeDocument/2006/customXml" ds:itemID="{12ED57B0-FBC2-4DD6-ACC3-D35207D7DF06}"/>
</file>

<file path=customXml/itemProps3.xml><?xml version="1.0" encoding="utf-8"?>
<ds:datastoreItem xmlns:ds="http://schemas.openxmlformats.org/officeDocument/2006/customXml" ds:itemID="{3D5C490D-BA2E-4B89-8A71-442EC7EF93F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tf00001242</Template>
  <TotalTime>3468</TotalTime>
  <Words>585</Words>
  <Application>Microsoft Office PowerPoint</Application>
  <PresentationFormat>Widescreen</PresentationFormat>
  <Paragraphs>144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Impact</vt:lpstr>
      <vt:lpstr>urw-din</vt:lpstr>
      <vt:lpstr>Badge</vt:lpstr>
      <vt:lpstr>The Normalization Process</vt:lpstr>
      <vt:lpstr>The Process of Normalization</vt:lpstr>
      <vt:lpstr>First Normal Form (1NF)</vt:lpstr>
      <vt:lpstr>First Normal Form (1NF) example</vt:lpstr>
      <vt:lpstr>Second normal form (2NF)</vt:lpstr>
      <vt:lpstr>Second normal form (2NF) example</vt:lpstr>
      <vt:lpstr>Third Normal Form</vt:lpstr>
      <vt:lpstr>third normal form (3NF)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Cogan</dc:creator>
  <cp:lastModifiedBy>Orla Kelly</cp:lastModifiedBy>
  <cp:revision>1</cp:revision>
  <dcterms:created xsi:type="dcterms:W3CDTF">2021-07-27T15:16:16Z</dcterms:created>
  <dcterms:modified xsi:type="dcterms:W3CDTF">2022-06-08T16:07:28Z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0x010100D5BCABB96CE8FB4D995EFD8D93DD8345</vt:lpwstr>
  </property>
</Properties>
</file>