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5B1E8-B789-4BDA-8FB6-B109EDD8FA51}" v="13" dt="2022-06-08T15:47:31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BD05B1E8-B789-4BDA-8FB6-B109EDD8FA51}"/>
    <pc:docChg chg="undo custSel addSld modSld">
      <pc:chgData name="Orla Kelly" userId="164dee9a-b66c-4af2-aa08-5ba8bd606a42" providerId="ADAL" clId="{BD05B1E8-B789-4BDA-8FB6-B109EDD8FA51}" dt="2022-06-08T16:11:27.447" v="2446" actId="20577"/>
      <pc:docMkLst>
        <pc:docMk/>
      </pc:docMkLst>
      <pc:sldChg chg="modSp mod">
        <pc:chgData name="Orla Kelly" userId="164dee9a-b66c-4af2-aa08-5ba8bd606a42" providerId="ADAL" clId="{BD05B1E8-B789-4BDA-8FB6-B109EDD8FA51}" dt="2022-06-08T16:11:27.447" v="2446" actId="20577"/>
        <pc:sldMkLst>
          <pc:docMk/>
          <pc:sldMk cId="973436738" sldId="257"/>
        </pc:sldMkLst>
        <pc:spChg chg="mod">
          <ac:chgData name="Orla Kelly" userId="164dee9a-b66c-4af2-aa08-5ba8bd606a42" providerId="ADAL" clId="{BD05B1E8-B789-4BDA-8FB6-B109EDD8FA51}" dt="2022-06-08T16:11:27.447" v="2446" actId="20577"/>
          <ac:spMkLst>
            <pc:docMk/>
            <pc:sldMk cId="973436738" sldId="257"/>
            <ac:spMk id="3" creationId="{86DBBB19-D63E-481A-B7F7-DF30E1464871}"/>
          </ac:spMkLst>
        </pc:spChg>
      </pc:sldChg>
      <pc:sldChg chg="modSp new mod">
        <pc:chgData name="Orla Kelly" userId="164dee9a-b66c-4af2-aa08-5ba8bd606a42" providerId="ADAL" clId="{BD05B1E8-B789-4BDA-8FB6-B109EDD8FA51}" dt="2022-06-06T10:47:43.266" v="40" actId="20577"/>
        <pc:sldMkLst>
          <pc:docMk/>
          <pc:sldMk cId="665401803" sldId="258"/>
        </pc:sldMkLst>
        <pc:spChg chg="mod">
          <ac:chgData name="Orla Kelly" userId="164dee9a-b66c-4af2-aa08-5ba8bd606a42" providerId="ADAL" clId="{BD05B1E8-B789-4BDA-8FB6-B109EDD8FA51}" dt="2022-06-06T10:47:01.022" v="15" actId="20577"/>
          <ac:spMkLst>
            <pc:docMk/>
            <pc:sldMk cId="665401803" sldId="258"/>
            <ac:spMk id="2" creationId="{0D49140D-EADA-418F-9F32-1E987A9E61CA}"/>
          </ac:spMkLst>
        </pc:spChg>
        <pc:spChg chg="mod">
          <ac:chgData name="Orla Kelly" userId="164dee9a-b66c-4af2-aa08-5ba8bd606a42" providerId="ADAL" clId="{BD05B1E8-B789-4BDA-8FB6-B109EDD8FA51}" dt="2022-06-06T10:47:43.266" v="40" actId="20577"/>
          <ac:spMkLst>
            <pc:docMk/>
            <pc:sldMk cId="665401803" sldId="258"/>
            <ac:spMk id="3" creationId="{CCD31253-F6AB-4492-BDBA-E3EBB6A92C5A}"/>
          </ac:spMkLst>
        </pc:spChg>
      </pc:sldChg>
      <pc:sldChg chg="addSp delSp modSp new mod">
        <pc:chgData name="Orla Kelly" userId="164dee9a-b66c-4af2-aa08-5ba8bd606a42" providerId="ADAL" clId="{BD05B1E8-B789-4BDA-8FB6-B109EDD8FA51}" dt="2022-06-06T11:53:48.855" v="849" actId="20577"/>
        <pc:sldMkLst>
          <pc:docMk/>
          <pc:sldMk cId="1474127109" sldId="259"/>
        </pc:sldMkLst>
        <pc:spChg chg="mod">
          <ac:chgData name="Orla Kelly" userId="164dee9a-b66c-4af2-aa08-5ba8bd606a42" providerId="ADAL" clId="{BD05B1E8-B789-4BDA-8FB6-B109EDD8FA51}" dt="2022-06-06T11:09:11.988" v="83" actId="400"/>
          <ac:spMkLst>
            <pc:docMk/>
            <pc:sldMk cId="1474127109" sldId="259"/>
            <ac:spMk id="2" creationId="{2888F78F-014B-44B9-A0EF-481007D610C8}"/>
          </ac:spMkLst>
        </pc:spChg>
        <pc:spChg chg="mod">
          <ac:chgData name="Orla Kelly" userId="164dee9a-b66c-4af2-aa08-5ba8bd606a42" providerId="ADAL" clId="{BD05B1E8-B789-4BDA-8FB6-B109EDD8FA51}" dt="2022-06-06T11:19:10.509" v="805" actId="313"/>
          <ac:spMkLst>
            <pc:docMk/>
            <pc:sldMk cId="1474127109" sldId="259"/>
            <ac:spMk id="3" creationId="{6BE4A883-6860-4867-9024-27A5C8776990}"/>
          </ac:spMkLst>
        </pc:spChg>
        <pc:spChg chg="add del mod">
          <ac:chgData name="Orla Kelly" userId="164dee9a-b66c-4af2-aa08-5ba8bd606a42" providerId="ADAL" clId="{BD05B1E8-B789-4BDA-8FB6-B109EDD8FA51}" dt="2022-06-06T11:52:28.162" v="808" actId="478"/>
          <ac:spMkLst>
            <pc:docMk/>
            <pc:sldMk cId="1474127109" sldId="259"/>
            <ac:spMk id="5" creationId="{3598B0EC-6AA7-4626-9111-A72F72BEC7D0}"/>
          </ac:spMkLst>
        </pc:spChg>
        <pc:graphicFrameChg chg="add mod modGraphic">
          <ac:chgData name="Orla Kelly" userId="164dee9a-b66c-4af2-aa08-5ba8bd606a42" providerId="ADAL" clId="{BD05B1E8-B789-4BDA-8FB6-B109EDD8FA51}" dt="2022-06-06T11:53:45.309" v="845" actId="20577"/>
          <ac:graphicFrameMkLst>
            <pc:docMk/>
            <pc:sldMk cId="1474127109" sldId="259"/>
            <ac:graphicFrameMk id="6" creationId="{EB181EC3-497B-43F2-A0B2-4A415B72E9C4}"/>
          </ac:graphicFrameMkLst>
        </pc:graphicFrameChg>
        <pc:graphicFrameChg chg="add mod modGraphic">
          <ac:chgData name="Orla Kelly" userId="164dee9a-b66c-4af2-aa08-5ba8bd606a42" providerId="ADAL" clId="{BD05B1E8-B789-4BDA-8FB6-B109EDD8FA51}" dt="2022-06-06T11:53:48.855" v="849" actId="20577"/>
          <ac:graphicFrameMkLst>
            <pc:docMk/>
            <pc:sldMk cId="1474127109" sldId="259"/>
            <ac:graphicFrameMk id="7" creationId="{C164BC5D-C1AF-47CF-81E1-34AF1C04225C}"/>
          </ac:graphicFrameMkLst>
        </pc:graphicFrameChg>
      </pc:sldChg>
      <pc:sldChg chg="modSp new mod">
        <pc:chgData name="Orla Kelly" userId="164dee9a-b66c-4af2-aa08-5ba8bd606a42" providerId="ADAL" clId="{BD05B1E8-B789-4BDA-8FB6-B109EDD8FA51}" dt="2022-06-06T11:18:34.305" v="795" actId="20577"/>
        <pc:sldMkLst>
          <pc:docMk/>
          <pc:sldMk cId="2973356094" sldId="260"/>
        </pc:sldMkLst>
        <pc:spChg chg="mod">
          <ac:chgData name="Orla Kelly" userId="164dee9a-b66c-4af2-aa08-5ba8bd606a42" providerId="ADAL" clId="{BD05B1E8-B789-4BDA-8FB6-B109EDD8FA51}" dt="2022-06-06T11:16:01.982" v="513" actId="313"/>
          <ac:spMkLst>
            <pc:docMk/>
            <pc:sldMk cId="2973356094" sldId="260"/>
            <ac:spMk id="2" creationId="{1D905A26-DFE6-4CAC-BD55-4CF832E4126B}"/>
          </ac:spMkLst>
        </pc:spChg>
        <pc:spChg chg="mod">
          <ac:chgData name="Orla Kelly" userId="164dee9a-b66c-4af2-aa08-5ba8bd606a42" providerId="ADAL" clId="{BD05B1E8-B789-4BDA-8FB6-B109EDD8FA51}" dt="2022-06-06T11:18:34.305" v="795" actId="20577"/>
          <ac:spMkLst>
            <pc:docMk/>
            <pc:sldMk cId="2973356094" sldId="260"/>
            <ac:spMk id="3" creationId="{7B8C6976-3303-4E34-9FE1-F73C67EDEF67}"/>
          </ac:spMkLst>
        </pc:spChg>
      </pc:sldChg>
      <pc:sldChg chg="modSp new mod">
        <pc:chgData name="Orla Kelly" userId="164dee9a-b66c-4af2-aa08-5ba8bd606a42" providerId="ADAL" clId="{BD05B1E8-B789-4BDA-8FB6-B109EDD8FA51}" dt="2022-06-06T12:01:26.674" v="1296" actId="313"/>
        <pc:sldMkLst>
          <pc:docMk/>
          <pc:sldMk cId="37504520" sldId="261"/>
        </pc:sldMkLst>
        <pc:spChg chg="mod">
          <ac:chgData name="Orla Kelly" userId="164dee9a-b66c-4af2-aa08-5ba8bd606a42" providerId="ADAL" clId="{BD05B1E8-B789-4BDA-8FB6-B109EDD8FA51}" dt="2022-06-06T11:55:42.563" v="868" actId="20577"/>
          <ac:spMkLst>
            <pc:docMk/>
            <pc:sldMk cId="37504520" sldId="261"/>
            <ac:spMk id="2" creationId="{400C7503-5A8F-489B-8B72-01ACC6D9E67D}"/>
          </ac:spMkLst>
        </pc:spChg>
        <pc:spChg chg="mod">
          <ac:chgData name="Orla Kelly" userId="164dee9a-b66c-4af2-aa08-5ba8bd606a42" providerId="ADAL" clId="{BD05B1E8-B789-4BDA-8FB6-B109EDD8FA51}" dt="2022-06-06T12:01:26.674" v="1296" actId="313"/>
          <ac:spMkLst>
            <pc:docMk/>
            <pc:sldMk cId="37504520" sldId="261"/>
            <ac:spMk id="3" creationId="{2DE756C6-A820-4D07-94AE-6199517E62CE}"/>
          </ac:spMkLst>
        </pc:spChg>
      </pc:sldChg>
      <pc:sldChg chg="addSp delSp modSp new mod modClrScheme chgLayout">
        <pc:chgData name="Orla Kelly" userId="164dee9a-b66c-4af2-aa08-5ba8bd606a42" providerId="ADAL" clId="{BD05B1E8-B789-4BDA-8FB6-B109EDD8FA51}" dt="2022-06-06T12:05:35.314" v="1469" actId="1076"/>
        <pc:sldMkLst>
          <pc:docMk/>
          <pc:sldMk cId="852255003" sldId="262"/>
        </pc:sldMkLst>
        <pc:spChg chg="mod ord">
          <ac:chgData name="Orla Kelly" userId="164dee9a-b66c-4af2-aa08-5ba8bd606a42" providerId="ADAL" clId="{BD05B1E8-B789-4BDA-8FB6-B109EDD8FA51}" dt="2022-06-06T12:02:22.349" v="1309" actId="700"/>
          <ac:spMkLst>
            <pc:docMk/>
            <pc:sldMk cId="852255003" sldId="262"/>
            <ac:spMk id="2" creationId="{A067EBE5-3E4C-4DEE-87E7-2434D88012B4}"/>
          </ac:spMkLst>
        </pc:spChg>
        <pc:spChg chg="del">
          <ac:chgData name="Orla Kelly" userId="164dee9a-b66c-4af2-aa08-5ba8bd606a42" providerId="ADAL" clId="{BD05B1E8-B789-4BDA-8FB6-B109EDD8FA51}" dt="2022-06-06T12:02:22.349" v="1309" actId="700"/>
          <ac:spMkLst>
            <pc:docMk/>
            <pc:sldMk cId="852255003" sldId="262"/>
            <ac:spMk id="3" creationId="{01CEB5F6-481F-4EFB-98F4-B4B0905BBA13}"/>
          </ac:spMkLst>
        </pc:spChg>
        <pc:spChg chg="add mod">
          <ac:chgData name="Orla Kelly" userId="164dee9a-b66c-4af2-aa08-5ba8bd606a42" providerId="ADAL" clId="{BD05B1E8-B789-4BDA-8FB6-B109EDD8FA51}" dt="2022-06-06T12:04:54.708" v="1462" actId="1076"/>
          <ac:spMkLst>
            <pc:docMk/>
            <pc:sldMk cId="852255003" sldId="262"/>
            <ac:spMk id="7" creationId="{5D52845A-692F-46BD-A03A-FD0C7B73C7AF}"/>
          </ac:spMkLst>
        </pc:spChg>
        <pc:graphicFrameChg chg="add mod modGraphic">
          <ac:chgData name="Orla Kelly" userId="164dee9a-b66c-4af2-aa08-5ba8bd606a42" providerId="ADAL" clId="{BD05B1E8-B789-4BDA-8FB6-B109EDD8FA51}" dt="2022-06-06T12:04:26.136" v="1451" actId="1076"/>
          <ac:graphicFrameMkLst>
            <pc:docMk/>
            <pc:sldMk cId="852255003" sldId="262"/>
            <ac:graphicFrameMk id="4" creationId="{3041ADF5-8217-4900-A1E2-A171F41C4E23}"/>
          </ac:graphicFrameMkLst>
        </pc:graphicFrameChg>
        <pc:graphicFrameChg chg="add del">
          <ac:chgData name="Orla Kelly" userId="164dee9a-b66c-4af2-aa08-5ba8bd606a42" providerId="ADAL" clId="{BD05B1E8-B789-4BDA-8FB6-B109EDD8FA51}" dt="2022-06-06T12:04:22.340" v="1450"/>
          <ac:graphicFrameMkLst>
            <pc:docMk/>
            <pc:sldMk cId="852255003" sldId="262"/>
            <ac:graphicFrameMk id="5" creationId="{EBD67E7C-DC43-4FE7-B3C3-A40058378393}"/>
          </ac:graphicFrameMkLst>
        </pc:graphicFrameChg>
        <pc:graphicFrameChg chg="add mod modGraphic">
          <ac:chgData name="Orla Kelly" userId="164dee9a-b66c-4af2-aa08-5ba8bd606a42" providerId="ADAL" clId="{BD05B1E8-B789-4BDA-8FB6-B109EDD8FA51}" dt="2022-06-06T12:05:07.928" v="1464" actId="14100"/>
          <ac:graphicFrameMkLst>
            <pc:docMk/>
            <pc:sldMk cId="852255003" sldId="262"/>
            <ac:graphicFrameMk id="6" creationId="{3EE6AA4F-FEF2-4726-97D2-931724BCA58D}"/>
          </ac:graphicFrameMkLst>
        </pc:graphicFrameChg>
        <pc:graphicFrameChg chg="add mod modGraphic">
          <ac:chgData name="Orla Kelly" userId="164dee9a-b66c-4af2-aa08-5ba8bd606a42" providerId="ADAL" clId="{BD05B1E8-B789-4BDA-8FB6-B109EDD8FA51}" dt="2022-06-06T12:05:35.314" v="1469" actId="1076"/>
          <ac:graphicFrameMkLst>
            <pc:docMk/>
            <pc:sldMk cId="852255003" sldId="262"/>
            <ac:graphicFrameMk id="8" creationId="{8BE36756-20DA-453F-85D7-F0309A47E6F8}"/>
          </ac:graphicFrameMkLst>
        </pc:graphicFrameChg>
      </pc:sldChg>
      <pc:sldChg chg="addSp delSp modSp new mod modClrScheme chgLayout">
        <pc:chgData name="Orla Kelly" userId="164dee9a-b66c-4af2-aa08-5ba8bd606a42" providerId="ADAL" clId="{BD05B1E8-B789-4BDA-8FB6-B109EDD8FA51}" dt="2022-06-08T15:54:36.575" v="2445" actId="313"/>
        <pc:sldMkLst>
          <pc:docMk/>
          <pc:sldMk cId="1516619941" sldId="263"/>
        </pc:sldMkLst>
        <pc:spChg chg="del mod ord">
          <ac:chgData name="Orla Kelly" userId="164dee9a-b66c-4af2-aa08-5ba8bd606a42" providerId="ADAL" clId="{BD05B1E8-B789-4BDA-8FB6-B109EDD8FA51}" dt="2022-06-06T12:05:52.632" v="1471" actId="700"/>
          <ac:spMkLst>
            <pc:docMk/>
            <pc:sldMk cId="1516619941" sldId="263"/>
            <ac:spMk id="2" creationId="{804CB0EC-FF15-4B60-ABF3-F5A99CA489BE}"/>
          </ac:spMkLst>
        </pc:spChg>
        <pc:spChg chg="add mod ord">
          <ac:chgData name="Orla Kelly" userId="164dee9a-b66c-4af2-aa08-5ba8bd606a42" providerId="ADAL" clId="{BD05B1E8-B789-4BDA-8FB6-B109EDD8FA51}" dt="2022-06-06T12:05:57.884" v="1489" actId="20577"/>
          <ac:spMkLst>
            <pc:docMk/>
            <pc:sldMk cId="1516619941" sldId="263"/>
            <ac:spMk id="3" creationId="{296DFE47-2A87-412A-8D10-395AFE1B07D6}"/>
          </ac:spMkLst>
        </pc:spChg>
        <pc:spChg chg="add mod ord">
          <ac:chgData name="Orla Kelly" userId="164dee9a-b66c-4af2-aa08-5ba8bd606a42" providerId="ADAL" clId="{BD05B1E8-B789-4BDA-8FB6-B109EDD8FA51}" dt="2022-06-08T15:54:36.575" v="2445" actId="313"/>
          <ac:spMkLst>
            <pc:docMk/>
            <pc:sldMk cId="1516619941" sldId="263"/>
            <ac:spMk id="4" creationId="{CFB577F0-498B-40D1-84FA-943011D79677}"/>
          </ac:spMkLst>
        </pc:spChg>
      </pc:sldChg>
      <pc:sldChg chg="addSp delSp modSp add mod">
        <pc:chgData name="Orla Kelly" userId="164dee9a-b66c-4af2-aa08-5ba8bd606a42" providerId="ADAL" clId="{BD05B1E8-B789-4BDA-8FB6-B109EDD8FA51}" dt="2022-06-08T15:48:31.798" v="2444" actId="1076"/>
        <pc:sldMkLst>
          <pc:docMk/>
          <pc:sldMk cId="3418793504" sldId="264"/>
        </pc:sldMkLst>
        <pc:spChg chg="mod">
          <ac:chgData name="Orla Kelly" userId="164dee9a-b66c-4af2-aa08-5ba8bd606a42" providerId="ADAL" clId="{BD05B1E8-B789-4BDA-8FB6-B109EDD8FA51}" dt="2022-06-08T15:37:40.784" v="2011" actId="20577"/>
          <ac:spMkLst>
            <pc:docMk/>
            <pc:sldMk cId="3418793504" sldId="264"/>
            <ac:spMk id="2" creationId="{A067EBE5-3E4C-4DEE-87E7-2434D88012B4}"/>
          </ac:spMkLst>
        </pc:spChg>
        <pc:spChg chg="add mod">
          <ac:chgData name="Orla Kelly" userId="164dee9a-b66c-4af2-aa08-5ba8bd606a42" providerId="ADAL" clId="{BD05B1E8-B789-4BDA-8FB6-B109EDD8FA51}" dt="2022-06-08T15:45:08.549" v="2335" actId="1076"/>
          <ac:spMkLst>
            <pc:docMk/>
            <pc:sldMk cId="3418793504" sldId="264"/>
            <ac:spMk id="3" creationId="{A7EE5AE1-E8B2-4CAB-B2A1-5A2BE3EE0511}"/>
          </ac:spMkLst>
        </pc:spChg>
        <pc:spChg chg="mod">
          <ac:chgData name="Orla Kelly" userId="164dee9a-b66c-4af2-aa08-5ba8bd606a42" providerId="ADAL" clId="{BD05B1E8-B789-4BDA-8FB6-B109EDD8FA51}" dt="2022-06-08T15:42:33.086" v="2191" actId="1076"/>
          <ac:spMkLst>
            <pc:docMk/>
            <pc:sldMk cId="3418793504" sldId="264"/>
            <ac:spMk id="7" creationId="{5D52845A-692F-46BD-A03A-FD0C7B73C7AF}"/>
          </ac:spMkLst>
        </pc:spChg>
        <pc:spChg chg="add mod">
          <ac:chgData name="Orla Kelly" userId="164dee9a-b66c-4af2-aa08-5ba8bd606a42" providerId="ADAL" clId="{BD05B1E8-B789-4BDA-8FB6-B109EDD8FA51}" dt="2022-06-08T15:48:31.798" v="2444" actId="1076"/>
          <ac:spMkLst>
            <pc:docMk/>
            <pc:sldMk cId="3418793504" sldId="264"/>
            <ac:spMk id="9" creationId="{61627038-694F-426F-BC7F-667C7662471E}"/>
          </ac:spMkLst>
        </pc:spChg>
        <pc:graphicFrameChg chg="mod modGraphic">
          <ac:chgData name="Orla Kelly" userId="164dee9a-b66c-4af2-aa08-5ba8bd606a42" providerId="ADAL" clId="{BD05B1E8-B789-4BDA-8FB6-B109EDD8FA51}" dt="2022-06-08T15:43:12.217" v="2266" actId="20577"/>
          <ac:graphicFrameMkLst>
            <pc:docMk/>
            <pc:sldMk cId="3418793504" sldId="264"/>
            <ac:graphicFrameMk id="4" creationId="{3041ADF5-8217-4900-A1E2-A171F41C4E23}"/>
          </ac:graphicFrameMkLst>
        </pc:graphicFrameChg>
        <pc:graphicFrameChg chg="del mod">
          <ac:chgData name="Orla Kelly" userId="164dee9a-b66c-4af2-aa08-5ba8bd606a42" providerId="ADAL" clId="{BD05B1E8-B789-4BDA-8FB6-B109EDD8FA51}" dt="2022-06-08T15:46:11.052" v="2417" actId="478"/>
          <ac:graphicFrameMkLst>
            <pc:docMk/>
            <pc:sldMk cId="3418793504" sldId="264"/>
            <ac:graphicFrameMk id="6" creationId="{3EE6AA4F-FEF2-4726-97D2-931724BCA58D}"/>
          </ac:graphicFrameMkLst>
        </pc:graphicFrameChg>
        <pc:graphicFrameChg chg="del modGraphic">
          <ac:chgData name="Orla Kelly" userId="164dee9a-b66c-4af2-aa08-5ba8bd606a42" providerId="ADAL" clId="{BD05B1E8-B789-4BDA-8FB6-B109EDD8FA51}" dt="2022-06-08T15:46:13.894" v="2419" actId="478"/>
          <ac:graphicFrameMkLst>
            <pc:docMk/>
            <pc:sldMk cId="3418793504" sldId="264"/>
            <ac:graphicFrameMk id="8" creationId="{8BE36756-20DA-453F-85D7-F0309A47E6F8}"/>
          </ac:graphicFrameMkLst>
        </pc:graphicFrameChg>
        <pc:graphicFrameChg chg="add mod modGraphic">
          <ac:chgData name="Orla Kelly" userId="164dee9a-b66c-4af2-aa08-5ba8bd606a42" providerId="ADAL" clId="{BD05B1E8-B789-4BDA-8FB6-B109EDD8FA51}" dt="2022-06-08T15:48:15.103" v="2441" actId="1076"/>
          <ac:graphicFrameMkLst>
            <pc:docMk/>
            <pc:sldMk cId="3418793504" sldId="264"/>
            <ac:graphicFrameMk id="10" creationId="{1ED3EA95-ACBD-4556-B0A6-81F53890AA30}"/>
          </ac:graphicFrameMkLst>
        </pc:graphicFrameChg>
        <pc:graphicFrameChg chg="add mod modGraphic">
          <ac:chgData name="Orla Kelly" userId="164dee9a-b66c-4af2-aa08-5ba8bd606a42" providerId="ADAL" clId="{BD05B1E8-B789-4BDA-8FB6-B109EDD8FA51}" dt="2022-06-08T15:48:20.775" v="2442" actId="1076"/>
          <ac:graphicFrameMkLst>
            <pc:docMk/>
            <pc:sldMk cId="3418793504" sldId="264"/>
            <ac:graphicFrameMk id="11" creationId="{DAF10651-EC8C-4FAE-A332-56D6A0373244}"/>
          </ac:graphicFrameMkLst>
        </pc:graphicFrameChg>
        <pc:graphicFrameChg chg="add mod modGraphic">
          <ac:chgData name="Orla Kelly" userId="164dee9a-b66c-4af2-aa08-5ba8bd606a42" providerId="ADAL" clId="{BD05B1E8-B789-4BDA-8FB6-B109EDD8FA51}" dt="2022-06-08T15:48:25.457" v="2443" actId="1076"/>
          <ac:graphicFrameMkLst>
            <pc:docMk/>
            <pc:sldMk cId="3418793504" sldId="264"/>
            <ac:graphicFrameMk id="12" creationId="{BF8990B4-CDCA-4E04-BA62-9BC852B1E01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67EC-0EEF-4E09-8EDC-7EF1619A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From (BCNF)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BB19-D63E-481A-B7F7-DF30E146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in BCNF if and only if every determinant is a candidate key.</a:t>
            </a:r>
          </a:p>
          <a:p>
            <a:r>
              <a:rPr lang="en-US" dirty="0"/>
              <a:t>A candidate key is a specific type of field in a relational database that can identify each unique record independently of any other data.</a:t>
            </a:r>
          </a:p>
          <a:p>
            <a:r>
              <a:rPr lang="en-US" dirty="0"/>
              <a:t>A relational database can have more than one </a:t>
            </a:r>
            <a:r>
              <a:rPr lang="en-US"/>
              <a:t>candidate key, </a:t>
            </a:r>
            <a:r>
              <a:rPr lang="en-US" dirty="0"/>
              <a:t>but only one of these candidate keys will be the primary key</a:t>
            </a:r>
          </a:p>
          <a:p>
            <a:r>
              <a:rPr lang="en-US" dirty="0"/>
              <a:t>To check if  a relation is in BCNF we  identify all determinants and make sure they are candidate keys.</a:t>
            </a:r>
          </a:p>
          <a:p>
            <a:r>
              <a:rPr lang="en-US" dirty="0"/>
              <a:t>A determinant is an attribute , or a group of attributes, on which some other attribute is fully functionally dependent.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343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5A26-DFE6-4CAC-BD55-4CF832E4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3NF and BCNF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6976-3303-4E34-9FE1-F73C67ED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3NF and BCNF is that  for a functional dependency A</a:t>
            </a:r>
            <a:r>
              <a:rPr lang="en-US" dirty="0">
                <a:sym typeface="Wingdings" panose="05000000000000000000" pitchFamily="2" charset="2"/>
              </a:rPr>
              <a:t>B . 3NF allows this dependency in a relation if B is a primary key attribute and A is not a candidate key.</a:t>
            </a:r>
          </a:p>
          <a:p>
            <a:r>
              <a:rPr lang="en-US" dirty="0">
                <a:sym typeface="Wingdings" panose="05000000000000000000" pitchFamily="2" charset="2"/>
              </a:rPr>
              <a:t>BCNF insists that for this dependency to remain in a relation,  A must be a candidate key.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33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78F-014B-44B9-A0EF-481007D6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</a:t>
            </a:r>
            <a:r>
              <a:rPr lang="en-US" dirty="0" err="1"/>
              <a:t>bcnf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A883-6860-4867-9024-27A5C877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to move to BCNF is to identity every determinant that is not a candidate key.</a:t>
            </a:r>
          </a:p>
          <a:p>
            <a:r>
              <a:rPr lang="en-US" dirty="0"/>
              <a:t>These can be moved to a separate relation.</a:t>
            </a:r>
          </a:p>
          <a:p>
            <a:endParaRPr lang="en-US" dirty="0"/>
          </a:p>
          <a:p>
            <a:endParaRPr lang="en-IE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B181EC3-497B-43F2-A0B2-4A415B72E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30345"/>
              </p:ext>
            </p:extLst>
          </p:nvPr>
        </p:nvGraphicFramePr>
        <p:xfrm>
          <a:off x="1357051" y="3561156"/>
          <a:ext cx="5120547" cy="161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01">
                  <a:extLst>
                    <a:ext uri="{9D8B030D-6E8A-4147-A177-3AD203B41FA5}">
                      <a16:colId xmlns:a16="http://schemas.microsoft.com/office/drawing/2014/main" val="1736033946"/>
                    </a:ext>
                  </a:extLst>
                </a:gridCol>
                <a:gridCol w="1733923">
                  <a:extLst>
                    <a:ext uri="{9D8B030D-6E8A-4147-A177-3AD203B41FA5}">
                      <a16:colId xmlns:a16="http://schemas.microsoft.com/office/drawing/2014/main" val="2195160564"/>
                    </a:ext>
                  </a:extLst>
                </a:gridCol>
                <a:gridCol w="1733923">
                  <a:extLst>
                    <a:ext uri="{9D8B030D-6E8A-4147-A177-3AD203B41FA5}">
                      <a16:colId xmlns:a16="http://schemas.microsoft.com/office/drawing/2014/main" val="1938177598"/>
                    </a:ext>
                  </a:extLst>
                </a:gridCol>
              </a:tblGrid>
              <a:tr h="502742">
                <a:tc>
                  <a:txBody>
                    <a:bodyPr/>
                    <a:lstStyle/>
                    <a:p>
                      <a:r>
                        <a:rPr lang="en-IE" u="sng" dirty="0" err="1"/>
                        <a:t>employeeNo</a:t>
                      </a:r>
                      <a:endParaRPr lang="en-I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eName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eID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5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Ann Adams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0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Ben 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8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Cara Carty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4302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64BC5D-C1AF-47CF-81E1-34AF1C042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2357"/>
              </p:ext>
            </p:extLst>
          </p:nvPr>
        </p:nvGraphicFramePr>
        <p:xfrm>
          <a:off x="6825381" y="3627107"/>
          <a:ext cx="2626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22">
                  <a:extLst>
                    <a:ext uri="{9D8B030D-6E8A-4147-A177-3AD203B41FA5}">
                      <a16:colId xmlns:a16="http://schemas.microsoft.com/office/drawing/2014/main" val="3318029736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1324709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eircode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7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4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BT674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9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G3486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2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140D-EADA-418F-9F32-1E987A9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1253-F6AB-4492-BDBA-E3EBB6A9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BCNF decomposition does not always satisfy dependency preserving property.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After BCNF decomposition, if dependency is not preserved then it is necessary to decide to remain in BCNF or rollback to 3NF.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This process of rollback is called denormalization.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540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7503-5A8F-489B-8B72-01ACC6D9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56C6-A820-4D07-94AE-6199517E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in 4NF if and only if for every nontrivial multivalued dependency A </a:t>
            </a:r>
            <a:r>
              <a:rPr lang="en-US" dirty="0">
                <a:sym typeface="Wingdings" panose="05000000000000000000" pitchFamily="2" charset="2"/>
              </a:rPr>
              <a:t> B,  A is a candidate key of the relation.</a:t>
            </a:r>
          </a:p>
          <a:p>
            <a:r>
              <a:rPr lang="en-US" dirty="0">
                <a:sym typeface="Wingdings" panose="05000000000000000000" pitchFamily="2" charset="2"/>
              </a:rPr>
              <a:t>A Multi-Valued Dependency (MVD) represents a dependency between attributes (for example, A, B, and C) in a relation, such that for each value of A there is a set of values B and a set of values C. However, the set of values for B and C are independent of each other.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EBE5-3E4C-4DEE-87E7-2434D880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Example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41ADF5-8217-4900-A1E2-A171F41C4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0239"/>
              </p:ext>
            </p:extLst>
          </p:nvPr>
        </p:nvGraphicFramePr>
        <p:xfrm>
          <a:off x="1251678" y="15748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401529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7413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735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 Andrews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Cara Collins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 Doyle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E6AA4F-FEF2-4726-97D2-931724BC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0957"/>
              </p:ext>
            </p:extLst>
          </p:nvPr>
        </p:nvGraphicFramePr>
        <p:xfrm>
          <a:off x="1251677" y="4056384"/>
          <a:ext cx="4350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13">
                  <a:extLst>
                    <a:ext uri="{9D8B030D-6E8A-4147-A177-3AD203B41FA5}">
                      <a16:colId xmlns:a16="http://schemas.microsoft.com/office/drawing/2014/main" val="940152965"/>
                    </a:ext>
                  </a:extLst>
                </a:gridCol>
                <a:gridCol w="2175113">
                  <a:extLst>
                    <a:ext uri="{9D8B030D-6E8A-4147-A177-3AD203B41FA5}">
                      <a16:colId xmlns:a16="http://schemas.microsoft.com/office/drawing/2014/main" val="107413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 Andrews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 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Cara Collins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 Doyle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52845A-692F-46BD-A03A-FD0C7B73C7AF}"/>
              </a:ext>
            </a:extLst>
          </p:cNvPr>
          <p:cNvSpPr txBox="1"/>
          <p:nvPr/>
        </p:nvSpPr>
        <p:spPr>
          <a:xfrm>
            <a:off x="1183907" y="355802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</a:t>
            </a:r>
            <a:endParaRPr lang="en-IE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BE36756-20DA-453F-85D7-F0309A47E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8602"/>
              </p:ext>
            </p:extLst>
          </p:nvPr>
        </p:nvGraphicFramePr>
        <p:xfrm>
          <a:off x="6669097" y="4041282"/>
          <a:ext cx="4168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75">
                  <a:extLst>
                    <a:ext uri="{9D8B030D-6E8A-4147-A177-3AD203B41FA5}">
                      <a16:colId xmlns:a16="http://schemas.microsoft.com/office/drawing/2014/main" val="940152965"/>
                    </a:ext>
                  </a:extLst>
                </a:gridCol>
                <a:gridCol w="2084475">
                  <a:extLst>
                    <a:ext uri="{9D8B030D-6E8A-4147-A177-3AD203B41FA5}">
                      <a16:colId xmlns:a16="http://schemas.microsoft.com/office/drawing/2014/main" val="209735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 Andrews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Cara Collins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 Doyle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25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6DFE47-2A87-412A-8D10-395AFE1B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77F0-498B-40D1-84FA-943011D7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relation is in 5NF if and only if for every join dependency (R</a:t>
            </a:r>
            <a:r>
              <a:rPr lang="en-IE" baseline="-25000" dirty="0"/>
              <a:t>1</a:t>
            </a:r>
            <a:r>
              <a:rPr lang="en-IE" dirty="0"/>
              <a:t>, R</a:t>
            </a:r>
            <a:r>
              <a:rPr lang="en-IE" baseline="-25000" dirty="0"/>
              <a:t>2</a:t>
            </a:r>
            <a:r>
              <a:rPr lang="en-IE" dirty="0"/>
              <a:t>  . . .  .R</a:t>
            </a:r>
            <a:r>
              <a:rPr lang="en-IE" baseline="-25000" dirty="0"/>
              <a:t>n</a:t>
            </a:r>
            <a:r>
              <a:rPr lang="en-IE" dirty="0"/>
              <a:t>) in a relation R, each projection includes a candidate key of the original relation.</a:t>
            </a:r>
          </a:p>
          <a:p>
            <a:r>
              <a:rPr lang="en-IE" dirty="0"/>
              <a:t>4NF relations are normally also in 5NF.</a:t>
            </a:r>
          </a:p>
          <a:p>
            <a:r>
              <a:rPr lang="en-IE" dirty="0"/>
              <a:t>Whenever we decompose a relation into two relations, the resulting relations have the lossless-join property.</a:t>
            </a:r>
          </a:p>
          <a:p>
            <a:r>
              <a:rPr lang="en-IE" dirty="0"/>
              <a:t>This property refers to the ability to re-join decomposed relations to produce the original relation, without loosing or gaining any records.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661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EBE5-3E4C-4DEE-87E7-2434D880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Example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41ADF5-8217-4900-A1E2-A171F41C4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4261"/>
              </p:ext>
            </p:extLst>
          </p:nvPr>
        </p:nvGraphicFramePr>
        <p:xfrm>
          <a:off x="1251678" y="138733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401529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7413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735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Anderson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Beth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Beth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Cara Collins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Semester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Dick Dunne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52845A-692F-46BD-A03A-FD0C7B73C7AF}"/>
              </a:ext>
            </a:extLst>
          </p:cNvPr>
          <p:cNvSpPr txBox="1"/>
          <p:nvPr/>
        </p:nvSpPr>
        <p:spPr>
          <a:xfrm>
            <a:off x="1183907" y="367195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</a:t>
            </a:r>
            <a:endParaRPr lang="en-I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EE5AE1-E8B2-4CAB-B2A1-5A2BE3EE0511}"/>
              </a:ext>
            </a:extLst>
          </p:cNvPr>
          <p:cNvSpPr/>
          <p:nvPr/>
        </p:nvSpPr>
        <p:spPr>
          <a:xfrm>
            <a:off x="8200725" y="431354"/>
            <a:ext cx="2906830" cy="116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The combination of the three attributes act as the primary key.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627038-694F-426F-BC7F-667C7662471E}"/>
              </a:ext>
            </a:extLst>
          </p:cNvPr>
          <p:cNvSpPr/>
          <p:nvPr/>
        </p:nvSpPr>
        <p:spPr>
          <a:xfrm>
            <a:off x="8324642" y="3300984"/>
            <a:ext cx="2906830" cy="99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Decompose the relations so when re-joined no data is lost or added.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ED3EA95-ACBD-4556-B0A6-81F53890A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92535"/>
              </p:ext>
            </p:extLst>
          </p:nvPr>
        </p:nvGraphicFramePr>
        <p:xfrm>
          <a:off x="573813" y="4297286"/>
          <a:ext cx="32790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43">
                  <a:extLst>
                    <a:ext uri="{9D8B030D-6E8A-4147-A177-3AD203B41FA5}">
                      <a16:colId xmlns:a16="http://schemas.microsoft.com/office/drawing/2014/main" val="940152965"/>
                    </a:ext>
                  </a:extLst>
                </a:gridCol>
                <a:gridCol w="1639543">
                  <a:extLst>
                    <a:ext uri="{9D8B030D-6E8A-4147-A177-3AD203B41FA5}">
                      <a16:colId xmlns:a16="http://schemas.microsoft.com/office/drawing/2014/main" val="107413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Anderson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Beth Byrne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Beth Byrne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Cara Collins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Dick Dunne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F10651-EC8C-4FAE-A332-56D6A0373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42565"/>
              </p:ext>
            </p:extLst>
          </p:nvPr>
        </p:nvGraphicFramePr>
        <p:xfrm>
          <a:off x="4141993" y="4297286"/>
          <a:ext cx="32790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43">
                  <a:extLst>
                    <a:ext uri="{9D8B030D-6E8A-4147-A177-3AD203B41FA5}">
                      <a16:colId xmlns:a16="http://schemas.microsoft.com/office/drawing/2014/main" val="1074130939"/>
                    </a:ext>
                  </a:extLst>
                </a:gridCol>
                <a:gridCol w="1639543">
                  <a:extLst>
                    <a:ext uri="{9D8B030D-6E8A-4147-A177-3AD203B41FA5}">
                      <a16:colId xmlns:a16="http://schemas.microsoft.com/office/drawing/2014/main" val="209735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 Anderson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Beth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Beth Byrne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Cara Collins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Semester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Dick Dunne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8990B4-CDCA-4E04-BA62-9BC852B1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48404"/>
              </p:ext>
            </p:extLst>
          </p:nvPr>
        </p:nvGraphicFramePr>
        <p:xfrm>
          <a:off x="7710173" y="4297286"/>
          <a:ext cx="30261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52">
                  <a:extLst>
                    <a:ext uri="{9D8B030D-6E8A-4147-A177-3AD203B41FA5}">
                      <a16:colId xmlns:a16="http://schemas.microsoft.com/office/drawing/2014/main" val="940152965"/>
                    </a:ext>
                  </a:extLst>
                </a:gridCol>
                <a:gridCol w="1513052">
                  <a:extLst>
                    <a:ext uri="{9D8B030D-6E8A-4147-A177-3AD203B41FA5}">
                      <a16:colId xmlns:a16="http://schemas.microsoft.com/office/drawing/2014/main" val="209735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Semester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 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9350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82811A-8FF1-4271-8B49-DDA065DD273E}"/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4796</TotalTime>
  <Words>620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Nunito</vt:lpstr>
      <vt:lpstr>Badge</vt:lpstr>
      <vt:lpstr>Advanced Normalization</vt:lpstr>
      <vt:lpstr>Boyce-Codd Normal From (BCNF)</vt:lpstr>
      <vt:lpstr>Difference between 3NF and BCNF</vt:lpstr>
      <vt:lpstr>Converting to bcnf</vt:lpstr>
      <vt:lpstr>Denormalization</vt:lpstr>
      <vt:lpstr>Fourth Normal Form</vt:lpstr>
      <vt:lpstr>4NF Example</vt:lpstr>
      <vt:lpstr>Fifth normal form</vt:lpstr>
      <vt:lpstr>5NF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2022-06-08T16:11:36Z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