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65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F729A-8C30-4FC7-BCB0-8284F4002209}" v="16" dt="2022-04-30T20:50:05.178"/>
    <p1510:client id="{9C120A69-586D-4930-ADA7-2F15499FE740}" v="2" dt="2022-05-01T06:08:36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9C120A69-586D-4930-ADA7-2F15499FE740}"/>
    <pc:docChg chg="undo custSel modSld">
      <pc:chgData name="Orla Kelly" userId="164dee9a-b66c-4af2-aa08-5ba8bd606a42" providerId="ADAL" clId="{9C120A69-586D-4930-ADA7-2F15499FE740}" dt="2022-05-01T06:11:41.074" v="245" actId="20577"/>
      <pc:docMkLst>
        <pc:docMk/>
      </pc:docMkLst>
      <pc:sldChg chg="addSp delSp modSp mod">
        <pc:chgData name="Orla Kelly" userId="164dee9a-b66c-4af2-aa08-5ba8bd606a42" providerId="ADAL" clId="{9C120A69-586D-4930-ADA7-2F15499FE740}" dt="2022-05-01T06:11:41.074" v="245" actId="20577"/>
        <pc:sldMkLst>
          <pc:docMk/>
          <pc:sldMk cId="2802839642" sldId="262"/>
        </pc:sldMkLst>
        <pc:spChg chg="mod">
          <ac:chgData name="Orla Kelly" userId="164dee9a-b66c-4af2-aa08-5ba8bd606a42" providerId="ADAL" clId="{9C120A69-586D-4930-ADA7-2F15499FE740}" dt="2022-05-01T06:11:41.074" v="245" actId="20577"/>
          <ac:spMkLst>
            <pc:docMk/>
            <pc:sldMk cId="2802839642" sldId="262"/>
            <ac:spMk id="3" creationId="{0C6CA2F0-FBC6-4EC6-AE4B-19787B219439}"/>
          </ac:spMkLst>
        </pc:spChg>
        <pc:spChg chg="del">
          <ac:chgData name="Orla Kelly" userId="164dee9a-b66c-4af2-aa08-5ba8bd606a42" providerId="ADAL" clId="{9C120A69-586D-4930-ADA7-2F15499FE740}" dt="2022-05-01T06:09:03.574" v="39" actId="478"/>
          <ac:spMkLst>
            <pc:docMk/>
            <pc:sldMk cId="2802839642" sldId="262"/>
            <ac:spMk id="4" creationId="{AC6C3980-613C-41B1-B19A-11CD850DD3F2}"/>
          </ac:spMkLst>
        </pc:spChg>
        <pc:spChg chg="del">
          <ac:chgData name="Orla Kelly" userId="164dee9a-b66c-4af2-aa08-5ba8bd606a42" providerId="ADAL" clId="{9C120A69-586D-4930-ADA7-2F15499FE740}" dt="2022-05-01T06:08:46.390" v="34" actId="478"/>
          <ac:spMkLst>
            <pc:docMk/>
            <pc:sldMk cId="2802839642" sldId="262"/>
            <ac:spMk id="5" creationId="{060B7447-862F-4992-896D-F0787022C1F2}"/>
          </ac:spMkLst>
        </pc:spChg>
        <pc:spChg chg="add del mod">
          <ac:chgData name="Orla Kelly" userId="164dee9a-b66c-4af2-aa08-5ba8bd606a42" providerId="ADAL" clId="{9C120A69-586D-4930-ADA7-2F15499FE740}" dt="2022-05-01T06:09:00.736" v="38" actId="478"/>
          <ac:spMkLst>
            <pc:docMk/>
            <pc:sldMk cId="2802839642" sldId="262"/>
            <ac:spMk id="7" creationId="{FF999185-AF66-427D-9BB8-B50576DD479C}"/>
          </ac:spMkLst>
        </pc:spChg>
        <pc:spChg chg="add mod">
          <ac:chgData name="Orla Kelly" userId="164dee9a-b66c-4af2-aa08-5ba8bd606a42" providerId="ADAL" clId="{9C120A69-586D-4930-ADA7-2F15499FE740}" dt="2022-05-01T06:08:42.395" v="33" actId="1035"/>
          <ac:spMkLst>
            <pc:docMk/>
            <pc:sldMk cId="2802839642" sldId="262"/>
            <ac:spMk id="9" creationId="{061FC848-45E6-47D6-AEC0-AFC8FF5F6DCD}"/>
          </ac:spMkLst>
        </pc:spChg>
        <pc:spChg chg="add mod">
          <ac:chgData name="Orla Kelly" userId="164dee9a-b66c-4af2-aa08-5ba8bd606a42" providerId="ADAL" clId="{9C120A69-586D-4930-ADA7-2F15499FE740}" dt="2022-05-01T06:08:42.395" v="33" actId="1035"/>
          <ac:spMkLst>
            <pc:docMk/>
            <pc:sldMk cId="2802839642" sldId="262"/>
            <ac:spMk id="10" creationId="{98C6E3EF-5997-40E6-9536-714C1EB15C25}"/>
          </ac:spMkLst>
        </pc:spChg>
        <pc:graphicFrameChg chg="del modGraphic">
          <ac:chgData name="Orla Kelly" userId="164dee9a-b66c-4af2-aa08-5ba8bd606a42" providerId="ADAL" clId="{9C120A69-586D-4930-ADA7-2F15499FE740}" dt="2022-05-01T06:08:57.155" v="37" actId="478"/>
          <ac:graphicFrameMkLst>
            <pc:docMk/>
            <pc:sldMk cId="2802839642" sldId="262"/>
            <ac:graphicFrameMk id="6" creationId="{61B62C0A-5194-4029-ADCF-0758DDF465D0}"/>
          </ac:graphicFrameMkLst>
        </pc:graphicFrameChg>
        <pc:graphicFrameChg chg="add del mod">
          <ac:chgData name="Orla Kelly" userId="164dee9a-b66c-4af2-aa08-5ba8bd606a42" providerId="ADAL" clId="{9C120A69-586D-4930-ADA7-2F15499FE740}" dt="2022-05-01T06:08:49.612" v="35" actId="478"/>
          <ac:graphicFrameMkLst>
            <pc:docMk/>
            <pc:sldMk cId="2802839642" sldId="262"/>
            <ac:graphicFrameMk id="8" creationId="{4F004D81-37DD-45CA-A496-6E53DC517D07}"/>
          </ac:graphicFrameMkLst>
        </pc:graphicFrameChg>
        <pc:graphicFrameChg chg="add mod">
          <ac:chgData name="Orla Kelly" userId="164dee9a-b66c-4af2-aa08-5ba8bd606a42" providerId="ADAL" clId="{9C120A69-586D-4930-ADA7-2F15499FE740}" dt="2022-05-01T06:08:42.395" v="33" actId="1035"/>
          <ac:graphicFrameMkLst>
            <pc:docMk/>
            <pc:sldMk cId="2802839642" sldId="262"/>
            <ac:graphicFrameMk id="11" creationId="{2217C09D-5A16-4189-B820-8B982050D03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Database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0E7AB-6FA9-42EB-9BE3-5D0B468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E5970-5E22-420C-A36E-1A9EAFD8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312"/>
            <a:ext cx="10178322" cy="3593591"/>
          </a:xfrm>
        </p:spPr>
        <p:txBody>
          <a:bodyPr/>
          <a:lstStyle/>
          <a:p>
            <a:r>
              <a:rPr lang="en-IE" dirty="0"/>
              <a:t>It is possible to modify the data in the database as well as querying it.</a:t>
            </a:r>
          </a:p>
          <a:p>
            <a:r>
              <a:rPr lang="en-IE" dirty="0"/>
              <a:t>The commands for modifying the database are not as complex as the SELECT statement.</a:t>
            </a:r>
          </a:p>
          <a:p>
            <a:r>
              <a:rPr lang="en-IE" dirty="0"/>
              <a:t>The three SQL statements that are used for modifying the data in the database are:</a:t>
            </a:r>
          </a:p>
          <a:p>
            <a:pPr lvl="1"/>
            <a:r>
              <a:rPr lang="en-IE" dirty="0"/>
              <a:t>INSERT</a:t>
            </a:r>
          </a:p>
          <a:p>
            <a:pPr lvl="1"/>
            <a:r>
              <a:rPr lang="en-IE" dirty="0"/>
              <a:t>UPDATE</a:t>
            </a:r>
          </a:p>
          <a:p>
            <a:pPr lvl="1"/>
            <a:r>
              <a:rPr lang="en-IE" dirty="0"/>
              <a:t>DELETE</a:t>
            </a:r>
            <a:endParaRPr lang="en-US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230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5FDB-6A40-4751-8307-47C8CB1A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3884"/>
            <a:ext cx="10178322" cy="1492132"/>
          </a:xfrm>
        </p:spPr>
        <p:txBody>
          <a:bodyPr/>
          <a:lstStyle/>
          <a:p>
            <a:r>
              <a:rPr lang="en-IE" dirty="0" err="1"/>
              <a:t>InserT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46ED-8AC3-4387-A3B9-376E9F38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7" y="2219345"/>
            <a:ext cx="10178322" cy="3593591"/>
          </a:xfrm>
        </p:spPr>
        <p:txBody>
          <a:bodyPr/>
          <a:lstStyle/>
          <a:p>
            <a:r>
              <a:rPr lang="en-US" dirty="0"/>
              <a:t>The INSERT statement adds a new row of data (i.e. a record) to a table</a:t>
            </a:r>
          </a:p>
          <a:p>
            <a:r>
              <a:rPr lang="en-US" dirty="0"/>
              <a:t>There are two forms of the INSERT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Specify both the column names and the values to be inserted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adding values for all the columns of the table, it is not necessary to specify the column names in the SQL query. </a:t>
            </a:r>
            <a:r>
              <a:rPr lang="en-US" sz="2000" dirty="0">
                <a:solidFill>
                  <a:srgbClr val="000000"/>
                </a:solidFill>
              </a:rPr>
              <a:t>However, it is important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to make sure the order of the values are the same order as the columns in the table.</a:t>
            </a:r>
            <a:endParaRPr lang="en-US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02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F342D-0DE3-4685-9DB7-96200ADEC04C}"/>
              </a:ext>
            </a:extLst>
          </p:cNvPr>
          <p:cNvSpPr/>
          <p:nvPr/>
        </p:nvSpPr>
        <p:spPr>
          <a:xfrm>
            <a:off x="1251675" y="655983"/>
            <a:ext cx="4128237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INSERT INTO </a:t>
            </a:r>
            <a:r>
              <a:rPr lang="en-US" sz="2000" b="1" i="0" dirty="0" err="1">
                <a:solidFill>
                  <a:schemeClr val="bg1"/>
                </a:solidFill>
                <a:effectLst/>
              </a:rPr>
              <a:t>table_name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 (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column1,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column2, ...)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VALUES (value1, value2, ...);</a:t>
            </a:r>
            <a:endParaRPr lang="en-IE" sz="2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8AF5BE-8169-442B-BAD0-F4E7EFCFB83B}"/>
              </a:ext>
            </a:extLst>
          </p:cNvPr>
          <p:cNvSpPr/>
          <p:nvPr/>
        </p:nvSpPr>
        <p:spPr>
          <a:xfrm>
            <a:off x="6096000" y="745359"/>
            <a:ext cx="4554960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chemeClr val="bg1"/>
                </a:solidFill>
                <a:effectLst/>
              </a:rPr>
              <a:t>INSERT INTO Person (</a:t>
            </a:r>
            <a:r>
              <a:rPr lang="en-US" sz="2000" i="0" dirty="0" err="1">
                <a:solidFill>
                  <a:schemeClr val="bg1"/>
                </a:solidFill>
                <a:effectLst/>
              </a:rPr>
              <a:t>pID</a:t>
            </a:r>
            <a:r>
              <a:rPr lang="en-US" sz="2000" i="0" dirty="0">
                <a:solidFill>
                  <a:schemeClr val="bg1"/>
                </a:solidFill>
                <a:effectLst/>
              </a:rPr>
              <a:t>, 	</a:t>
            </a:r>
            <a:r>
              <a:rPr lang="en-US" sz="2000" dirty="0" err="1">
                <a:solidFill>
                  <a:schemeClr val="bg1"/>
                </a:solidFill>
              </a:rPr>
              <a:t>l</a:t>
            </a:r>
            <a:r>
              <a:rPr lang="en-US" sz="2000" i="0" dirty="0" err="1">
                <a:solidFill>
                  <a:schemeClr val="bg1"/>
                </a:solidFill>
                <a:effectLst/>
              </a:rPr>
              <a:t>Name</a:t>
            </a:r>
            <a:r>
              <a:rPr lang="en-US" sz="2000" i="0" dirty="0">
                <a:solidFill>
                  <a:schemeClr val="bg1"/>
                </a:solidFill>
                <a:effectLst/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f</a:t>
            </a:r>
            <a:r>
              <a:rPr lang="en-US" sz="2000" i="0" dirty="0" err="1">
                <a:solidFill>
                  <a:schemeClr val="bg1"/>
                </a:solidFill>
                <a:effectLst/>
              </a:rPr>
              <a:t>Name</a:t>
            </a:r>
            <a:r>
              <a:rPr lang="en-US" sz="2000" i="0" dirty="0">
                <a:solidFill>
                  <a:schemeClr val="bg1"/>
                </a:solidFill>
                <a:effectLst/>
              </a:rPr>
              <a:t>, address, age)</a:t>
            </a:r>
          </a:p>
          <a:p>
            <a:endParaRPr lang="en-US" sz="2000" i="0" dirty="0">
              <a:solidFill>
                <a:schemeClr val="bg1"/>
              </a:solidFill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i="0" dirty="0">
                <a:solidFill>
                  <a:schemeClr val="bg1"/>
                </a:solidFill>
                <a:effectLst/>
              </a:rPr>
              <a:t>VALUES (</a:t>
            </a:r>
            <a:r>
              <a:rPr lang="en-IE" sz="2000" i="0" u="none" strike="noStrike" kern="1200" dirty="0">
                <a:solidFill>
                  <a:srgbClr val="FFFFFF"/>
                </a:solidFill>
                <a:effectLst/>
              </a:rPr>
              <a:t>1,  ‘Peters’,  ‘Molly’,  ‘25 </a:t>
            </a:r>
            <a:r>
              <a:rPr lang="en-IE" sz="2000" i="0" u="none" strike="noStrike" kern="1200" dirty="0" err="1">
                <a:solidFill>
                  <a:srgbClr val="FFFFFF"/>
                </a:solidFill>
                <a:effectLst/>
              </a:rPr>
              <a:t>Appleview</a:t>
            </a:r>
            <a:r>
              <a:rPr lang="en-IE" sz="2000" i="0" u="none" strike="noStrike" kern="1200" dirty="0">
                <a:solidFill>
                  <a:srgbClr val="FFFFFF"/>
                </a:solidFill>
                <a:effectLst/>
              </a:rPr>
              <a:t>’,  22);</a:t>
            </a:r>
            <a:endParaRPr lang="en-IE" sz="2000" i="0" u="none" strike="noStrike" dirty="0">
              <a:effectLst/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D2AD2A-022D-48A9-8FBF-B11079E8DD41}"/>
              </a:ext>
            </a:extLst>
          </p:cNvPr>
          <p:cNvSpPr/>
          <p:nvPr/>
        </p:nvSpPr>
        <p:spPr>
          <a:xfrm>
            <a:off x="1251675" y="3429000"/>
            <a:ext cx="4128237" cy="1726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solidFill>
                  <a:schemeClr val="bg1"/>
                </a:solidFill>
                <a:effectLst/>
              </a:rPr>
              <a:t>INSERT INTO </a:t>
            </a:r>
            <a:r>
              <a:rPr lang="en-US" sz="2000" b="1" i="1" dirty="0" err="1">
                <a:solidFill>
                  <a:schemeClr val="bg1"/>
                </a:solidFill>
                <a:effectLst/>
              </a:rPr>
              <a:t>table_name</a:t>
            </a:r>
            <a:r>
              <a:rPr lang="en-US" sz="2000" b="1" i="1" dirty="0">
                <a:solidFill>
                  <a:schemeClr val="bg1"/>
                </a:solidFill>
                <a:effectLst/>
              </a:rPr>
              <a:t> 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VALUES (</a:t>
            </a:r>
            <a:r>
              <a:rPr lang="en-US" sz="2000" b="1" i="1" dirty="0">
                <a:solidFill>
                  <a:schemeClr val="bg1"/>
                </a:solidFill>
                <a:effectLst/>
              </a:rPr>
              <a:t>value1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,</a:t>
            </a:r>
            <a:r>
              <a:rPr lang="en-US" sz="2000" b="1" i="1" dirty="0">
                <a:solidFill>
                  <a:schemeClr val="bg1"/>
                </a:solidFill>
                <a:effectLst/>
              </a:rPr>
              <a:t> value2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,</a:t>
            </a:r>
            <a:r>
              <a:rPr lang="en-US" sz="2000" b="1" i="1" dirty="0">
                <a:solidFill>
                  <a:schemeClr val="bg1"/>
                </a:solidFill>
                <a:effectLst/>
              </a:rPr>
              <a:t> value3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, ...);</a:t>
            </a:r>
            <a:endParaRPr lang="en-IE" sz="20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F978DF-E2C0-4D59-B2D8-D6D57F219BCC}"/>
              </a:ext>
            </a:extLst>
          </p:cNvPr>
          <p:cNvSpPr/>
          <p:nvPr/>
        </p:nvSpPr>
        <p:spPr>
          <a:xfrm>
            <a:off x="6096000" y="3428999"/>
            <a:ext cx="4554960" cy="1726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dirty="0">
                <a:solidFill>
                  <a:schemeClr val="bg1"/>
                </a:solidFill>
                <a:effectLst/>
              </a:rPr>
              <a:t>INSERT INTO Person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i="0" dirty="0">
                <a:solidFill>
                  <a:schemeClr val="bg1"/>
                </a:solidFill>
                <a:effectLst/>
              </a:rPr>
              <a:t>VALUES (</a:t>
            </a:r>
            <a:r>
              <a:rPr lang="en-IE" sz="2000" i="0" u="none" strike="noStrike" kern="1200" dirty="0">
                <a:solidFill>
                  <a:srgbClr val="FFFFFF"/>
                </a:solidFill>
                <a:effectLst/>
              </a:rPr>
              <a:t>1,  ‘Peters’,  ‘Molly’,  ‘25 </a:t>
            </a:r>
            <a:r>
              <a:rPr lang="en-IE" sz="2000" i="0" u="none" strike="noStrike" kern="1200" dirty="0" err="1">
                <a:solidFill>
                  <a:srgbClr val="FFFFFF"/>
                </a:solidFill>
                <a:effectLst/>
              </a:rPr>
              <a:t>Appleview</a:t>
            </a:r>
            <a:r>
              <a:rPr lang="en-IE" sz="2000" i="0" u="none" strike="noStrike" kern="1200" dirty="0">
                <a:solidFill>
                  <a:srgbClr val="FFFFFF"/>
                </a:solidFill>
                <a:effectLst/>
              </a:rPr>
              <a:t>’,  22);</a:t>
            </a:r>
            <a:endParaRPr lang="en-IE" sz="2000" i="0" u="none" strike="noStrike" dirty="0">
              <a:effectLst/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A3DE5-DC6F-4EB1-8244-9B1CD4F92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97820"/>
              </p:ext>
            </p:extLst>
          </p:nvPr>
        </p:nvGraphicFramePr>
        <p:xfrm>
          <a:off x="1315912" y="579189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96914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4924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8765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383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6571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pID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fName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5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25 </a:t>
                      </a:r>
                      <a:r>
                        <a:rPr lang="en-IE" dirty="0" err="1"/>
                        <a:t>Appleview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4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4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2BF7-4243-4608-B252-BE94C8E4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8A1C-999C-4FCE-AADC-798C4E3A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6986"/>
            <a:ext cx="10178322" cy="3593591"/>
          </a:xfrm>
        </p:spPr>
        <p:txBody>
          <a:bodyPr/>
          <a:lstStyle/>
          <a:p>
            <a:r>
              <a:rPr lang="en-US" dirty="0"/>
              <a:t>The UPDATE statement is used to modify the existing records in a table.</a:t>
            </a:r>
          </a:p>
          <a:p>
            <a:r>
              <a:rPr lang="en-US" dirty="0"/>
              <a:t>The WHERE clause specifies which row to update.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DD959-8B53-44F8-8C12-73A8149E2FC5}"/>
              </a:ext>
            </a:extLst>
          </p:cNvPr>
          <p:cNvSpPr/>
          <p:nvPr/>
        </p:nvSpPr>
        <p:spPr>
          <a:xfrm>
            <a:off x="1678203" y="4419677"/>
            <a:ext cx="3784331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UPDATE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endParaRPr 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 column1 = value1, 	 	column2 = value2, ...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condition;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664922-993E-48B3-A062-B956BB80AEB4}"/>
              </a:ext>
            </a:extLst>
          </p:cNvPr>
          <p:cNvSpPr/>
          <p:nvPr/>
        </p:nvSpPr>
        <p:spPr>
          <a:xfrm>
            <a:off x="5889059" y="4419677"/>
            <a:ext cx="3915954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UPDATE Person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 address = '4 Green View'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1;</a:t>
            </a:r>
            <a:endParaRPr lang="en-IE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9257935-8EA7-4E47-923D-528028BA0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0380"/>
              </p:ext>
            </p:extLst>
          </p:nvPr>
        </p:nvGraphicFramePr>
        <p:xfrm>
          <a:off x="1545389" y="289055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10370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2095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134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700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pID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fName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 Green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43 </a:t>
                      </a:r>
                      <a:r>
                        <a:rPr lang="en-IE" dirty="0" err="1"/>
                        <a:t>KingsVale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0253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F573B9-2D1F-4B9F-BEE8-617D5B0CEF22}"/>
              </a:ext>
            </a:extLst>
          </p:cNvPr>
          <p:cNvSpPr/>
          <p:nvPr/>
        </p:nvSpPr>
        <p:spPr>
          <a:xfrm>
            <a:off x="1678203" y="4425433"/>
            <a:ext cx="3784331" cy="2050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UPDATE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endParaRPr 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 column1 = value1, 	 	column2 = value2, ...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condition;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5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E69E-3F7C-425D-BC0F-5C85C7EB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A2F0-FBC6-4EC6-AE4B-19787B21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7420"/>
            <a:ext cx="10178322" cy="4783756"/>
          </a:xfrm>
        </p:spPr>
        <p:txBody>
          <a:bodyPr>
            <a:normAutofit fontScale="40000" lnSpcReduction="20000"/>
          </a:bodyPr>
          <a:lstStyle/>
          <a:p>
            <a:r>
              <a:rPr lang="en-IE" sz="5000" dirty="0"/>
              <a:t>T</a:t>
            </a:r>
            <a:r>
              <a:rPr lang="en-US" sz="5000" dirty="0"/>
              <a:t>he DELETE statement is used to delete existing records in a table.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5000"/>
              <a:t>It </a:t>
            </a:r>
            <a:r>
              <a:rPr lang="en-US" sz="5000" dirty="0"/>
              <a:t>is also possible to delete all rows by removing the WHERE statement.</a:t>
            </a:r>
          </a:p>
          <a:p>
            <a:endParaRPr lang="en-I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1FC848-45E6-47D6-AEC0-AFC8FF5F6DCD}"/>
              </a:ext>
            </a:extLst>
          </p:cNvPr>
          <p:cNvSpPr/>
          <p:nvPr/>
        </p:nvSpPr>
        <p:spPr>
          <a:xfrm>
            <a:off x="5889058" y="3948045"/>
            <a:ext cx="3784331" cy="1576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DELETE FROM Person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=Jack';</a:t>
            </a:r>
            <a:endParaRPr lang="en-IE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C6E3EF-5997-40E6-9536-714C1EB15C25}"/>
              </a:ext>
            </a:extLst>
          </p:cNvPr>
          <p:cNvSpPr/>
          <p:nvPr/>
        </p:nvSpPr>
        <p:spPr>
          <a:xfrm>
            <a:off x="1678203" y="3948044"/>
            <a:ext cx="3784331" cy="1576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DELETE FROM 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WHERE condition;</a:t>
            </a:r>
            <a:endParaRPr lang="en-IE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2217C09D-5A16-4189-B820-8B982050D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818"/>
              </p:ext>
            </p:extLst>
          </p:nvPr>
        </p:nvGraphicFramePr>
        <p:xfrm>
          <a:off x="1545389" y="2400380"/>
          <a:ext cx="8128000" cy="120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10370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2095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134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7002205"/>
                    </a:ext>
                  </a:extLst>
                </a:gridCol>
              </a:tblGrid>
              <a:tr h="460646">
                <a:tc>
                  <a:txBody>
                    <a:bodyPr/>
                    <a:lstStyle/>
                    <a:p>
                      <a:r>
                        <a:rPr lang="en-IE" dirty="0" err="1"/>
                        <a:t>PersonID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LastName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 Green View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43 </a:t>
                      </a:r>
                      <a:r>
                        <a:rPr lang="en-IE" dirty="0" err="1"/>
                        <a:t>KingsVale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396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565EB5-707C-4E00-AB2E-009F415CC904}"/>
</file>

<file path=customXml/itemProps3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7012</TotalTime>
  <Words>396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Gill Sans MT</vt:lpstr>
      <vt:lpstr>Impact</vt:lpstr>
      <vt:lpstr>Badge</vt:lpstr>
      <vt:lpstr>Understanding Database Updates</vt:lpstr>
      <vt:lpstr>Database updates</vt:lpstr>
      <vt:lpstr>InserT</vt:lpstr>
      <vt:lpstr>PowerPoint Presentation</vt:lpstr>
      <vt:lpstr>Update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3</cp:revision>
  <dcterms:created xsi:type="dcterms:W3CDTF">2021-07-27T15:16:16Z</dcterms:created>
  <dcterms:modified xsi:type="dcterms:W3CDTF">2022-05-01T06:11:43Z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