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F06F1-EC76-4356-AE4F-664F6F7BCEBE}" v="7" dt="2022-04-14T21:19:08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7" d="100"/>
          <a:sy n="47" d="100"/>
        </p:scale>
        <p:origin x="13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2CBF06F1-EC76-4356-AE4F-664F6F7BCEBE}"/>
    <pc:docChg chg="custSel modSld">
      <pc:chgData name="Orla Kelly" userId="164dee9a-b66c-4af2-aa08-5ba8bd606a42" providerId="ADAL" clId="{2CBF06F1-EC76-4356-AE4F-664F6F7BCEBE}" dt="2022-04-14T21:20:02.593" v="352" actId="20577"/>
      <pc:docMkLst>
        <pc:docMk/>
      </pc:docMkLst>
      <pc:sldChg chg="addSp delSp modSp mod">
        <pc:chgData name="Orla Kelly" userId="164dee9a-b66c-4af2-aa08-5ba8bd606a42" providerId="ADAL" clId="{2CBF06F1-EC76-4356-AE4F-664F6F7BCEBE}" dt="2022-04-14T21:20:02.593" v="352" actId="20577"/>
        <pc:sldMkLst>
          <pc:docMk/>
          <pc:sldMk cId="2035394491" sldId="256"/>
        </pc:sldMkLst>
        <pc:spChg chg="mod">
          <ac:chgData name="Orla Kelly" userId="164dee9a-b66c-4af2-aa08-5ba8bd606a42" providerId="ADAL" clId="{2CBF06F1-EC76-4356-AE4F-664F6F7BCEBE}" dt="2022-04-14T21:20:02.593" v="352" actId="20577"/>
          <ac:spMkLst>
            <pc:docMk/>
            <pc:sldMk cId="2035394491" sldId="256"/>
            <ac:spMk id="2" creationId="{2929325D-B0FB-4EB6-A7D7-FC89D147D948}"/>
          </ac:spMkLst>
        </pc:spChg>
        <pc:spChg chg="add mod">
          <ac:chgData name="Orla Kelly" userId="164dee9a-b66c-4af2-aa08-5ba8bd606a42" providerId="ADAL" clId="{2CBF06F1-EC76-4356-AE4F-664F6F7BCEBE}" dt="2022-04-14T21:09:05.765" v="112" actId="164"/>
          <ac:spMkLst>
            <pc:docMk/>
            <pc:sldMk cId="2035394491" sldId="256"/>
            <ac:spMk id="9" creationId="{340EDB98-CD91-414A-9670-A6C2C8906AD6}"/>
          </ac:spMkLst>
        </pc:spChg>
        <pc:spChg chg="add mod">
          <ac:chgData name="Orla Kelly" userId="164dee9a-b66c-4af2-aa08-5ba8bd606a42" providerId="ADAL" clId="{2CBF06F1-EC76-4356-AE4F-664F6F7BCEBE}" dt="2022-04-14T21:19:40.156" v="350" actId="20577"/>
          <ac:spMkLst>
            <pc:docMk/>
            <pc:sldMk cId="2035394491" sldId="256"/>
            <ac:spMk id="12" creationId="{CFD59798-FD5B-4B72-981D-FCB2F5AFF87B}"/>
          </ac:spMkLst>
        </pc:spChg>
        <pc:spChg chg="mod">
          <ac:chgData name="Orla Kelly" userId="164dee9a-b66c-4af2-aa08-5ba8bd606a42" providerId="ADAL" clId="{2CBF06F1-EC76-4356-AE4F-664F6F7BCEBE}" dt="2022-04-14T21:19:14.855" v="348" actId="1076"/>
          <ac:spMkLst>
            <pc:docMk/>
            <pc:sldMk cId="2035394491" sldId="256"/>
            <ac:spMk id="13" creationId="{9AEEC435-5368-4EFE-8296-207DD456C3E4}"/>
          </ac:spMkLst>
        </pc:spChg>
        <pc:spChg chg="add mod">
          <ac:chgData name="Orla Kelly" userId="164dee9a-b66c-4af2-aa08-5ba8bd606a42" providerId="ADAL" clId="{2CBF06F1-EC76-4356-AE4F-664F6F7BCEBE}" dt="2022-04-14T21:19:08.205" v="347" actId="164"/>
          <ac:spMkLst>
            <pc:docMk/>
            <pc:sldMk cId="2035394491" sldId="256"/>
            <ac:spMk id="14" creationId="{F46E8F96-CB2C-4F80-85CF-5A302DAB5F36}"/>
          </ac:spMkLst>
        </pc:spChg>
        <pc:spChg chg="del mod topLvl">
          <ac:chgData name="Orla Kelly" userId="164dee9a-b66c-4af2-aa08-5ba8bd606a42" providerId="ADAL" clId="{2CBF06F1-EC76-4356-AE4F-664F6F7BCEBE}" dt="2022-04-14T21:12:38.087" v="181" actId="478"/>
          <ac:spMkLst>
            <pc:docMk/>
            <pc:sldMk cId="2035394491" sldId="256"/>
            <ac:spMk id="17" creationId="{2344CB6C-FB1E-40F0-88AC-FCDC6353D1C2}"/>
          </ac:spMkLst>
        </pc:spChg>
        <pc:spChg chg="mod">
          <ac:chgData name="Orla Kelly" userId="164dee9a-b66c-4af2-aa08-5ba8bd606a42" providerId="ADAL" clId="{2CBF06F1-EC76-4356-AE4F-664F6F7BCEBE}" dt="2022-04-14T21:18:43.214" v="344" actId="14100"/>
          <ac:spMkLst>
            <pc:docMk/>
            <pc:sldMk cId="2035394491" sldId="256"/>
            <ac:spMk id="18" creationId="{BB3C6FA2-FE54-44A3-9F21-4EC731410B30}"/>
          </ac:spMkLst>
        </pc:spChg>
        <pc:grpChg chg="add del mod">
          <ac:chgData name="Orla Kelly" userId="164dee9a-b66c-4af2-aa08-5ba8bd606a42" providerId="ADAL" clId="{2CBF06F1-EC76-4356-AE4F-664F6F7BCEBE}" dt="2022-04-14T21:08:51.843" v="100" actId="165"/>
          <ac:grpSpMkLst>
            <pc:docMk/>
            <pc:sldMk cId="2035394491" sldId="256"/>
            <ac:grpSpMk id="5" creationId="{B61A7DEF-8CE8-4549-B9E1-DE6F4C07A34A}"/>
          </ac:grpSpMkLst>
        </pc:grpChg>
        <pc:grpChg chg="add mod">
          <ac:chgData name="Orla Kelly" userId="164dee9a-b66c-4af2-aa08-5ba8bd606a42" providerId="ADAL" clId="{2CBF06F1-EC76-4356-AE4F-664F6F7BCEBE}" dt="2022-04-14T21:19:22.377" v="349" actId="1076"/>
          <ac:grpSpMkLst>
            <pc:docMk/>
            <pc:sldMk cId="2035394491" sldId="256"/>
            <ac:grpSpMk id="6" creationId="{0526A35C-77BF-43CF-911E-22BFE3280A63}"/>
          </ac:grpSpMkLst>
        </pc:grpChg>
        <pc:grpChg chg="add mod">
          <ac:chgData name="Orla Kelly" userId="164dee9a-b66c-4af2-aa08-5ba8bd606a42" providerId="ADAL" clId="{2CBF06F1-EC76-4356-AE4F-664F6F7BCEBE}" dt="2022-04-14T21:19:55.585" v="351" actId="1076"/>
          <ac:grpSpMkLst>
            <pc:docMk/>
            <pc:sldMk cId="2035394491" sldId="256"/>
            <ac:grpSpMk id="11" creationId="{74847461-4A4D-4883-8A80-D1C1B2967394}"/>
          </ac:grpSpMkLst>
        </pc:grpChg>
        <pc:picChg chg="add del mod topLvl">
          <ac:chgData name="Orla Kelly" userId="164dee9a-b66c-4af2-aa08-5ba8bd606a42" providerId="ADAL" clId="{2CBF06F1-EC76-4356-AE4F-664F6F7BCEBE}" dt="2022-04-14T21:12:40.835" v="182" actId="478"/>
          <ac:picMkLst>
            <pc:docMk/>
            <pc:sldMk cId="2035394491" sldId="256"/>
            <ac:picMk id="4" creationId="{2424563B-D690-478E-A15C-DFFBF897D859}"/>
          </ac:picMkLst>
        </pc:picChg>
        <pc:picChg chg="add mod">
          <ac:chgData name="Orla Kelly" userId="164dee9a-b66c-4af2-aa08-5ba8bd606a42" providerId="ADAL" clId="{2CBF06F1-EC76-4356-AE4F-664F6F7BCEBE}" dt="2022-04-14T21:19:08.205" v="347" actId="164"/>
          <ac:picMkLst>
            <pc:docMk/>
            <pc:sldMk cId="2035394491" sldId="256"/>
            <ac:picMk id="8" creationId="{A1F930EC-AD4A-4880-8338-45628A150C05}"/>
          </ac:picMkLst>
        </pc:picChg>
        <pc:picChg chg="add mod">
          <ac:chgData name="Orla Kelly" userId="164dee9a-b66c-4af2-aa08-5ba8bd606a42" providerId="ADAL" clId="{2CBF06F1-EC76-4356-AE4F-664F6F7BCEBE}" dt="2022-04-14T21:09:05.765" v="112" actId="164"/>
          <ac:picMkLst>
            <pc:docMk/>
            <pc:sldMk cId="2035394491" sldId="256"/>
            <ac:picMk id="10" creationId="{0EAF30EF-65FE-4B8D-9FE1-82009979A3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qlitestudio.pl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36625" y="279730"/>
            <a:ext cx="10318750" cy="894636"/>
          </a:xfrm>
        </p:spPr>
        <p:txBody>
          <a:bodyPr/>
          <a:lstStyle/>
          <a:p>
            <a:r>
              <a:rPr lang="en-US" dirty="0" err="1"/>
              <a:t>SQLiteSTUDIO</a:t>
            </a:r>
            <a:r>
              <a:rPr lang="en-US" dirty="0"/>
              <a:t> set-up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EEC435-5368-4EFE-8296-207DD456C3E4}"/>
              </a:ext>
            </a:extLst>
          </p:cNvPr>
          <p:cNvSpPr/>
          <p:nvPr/>
        </p:nvSpPr>
        <p:spPr>
          <a:xfrm>
            <a:off x="859396" y="1174366"/>
            <a:ext cx="3064633" cy="23528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 dirty="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dirty="0">
                <a:solidFill>
                  <a:srgbClr val="002060"/>
                </a:solidFill>
              </a:rPr>
              <a:t>Go to </a:t>
            </a:r>
            <a:r>
              <a:rPr lang="en-IE" sz="2000" dirty="0" err="1">
                <a:hlinkClick r:id="rId2"/>
              </a:rPr>
              <a:t>SQLiteStudio</a:t>
            </a:r>
            <a:endParaRPr lang="en-IE" sz="20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E" sz="20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3C6FA2-FE54-44A3-9F21-4EC731410B30}"/>
              </a:ext>
            </a:extLst>
          </p:cNvPr>
          <p:cNvSpPr/>
          <p:nvPr/>
        </p:nvSpPr>
        <p:spPr>
          <a:xfrm>
            <a:off x="7903857" y="117137"/>
            <a:ext cx="3847729" cy="274048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 dirty="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endParaRPr lang="en-IE" sz="2000" b="1" dirty="0">
              <a:solidFill>
                <a:srgbClr val="002060"/>
              </a:solidFill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 dirty="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the </a:t>
            </a:r>
            <a:r>
              <a:rPr lang="en-IE" sz="2000" b="1" dirty="0" err="1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SQLiteStudio</a:t>
            </a:r>
            <a:r>
              <a:rPr lang="en-IE" sz="2000" b="1" dirty="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 to desired location (e.g. C: drive)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6A35C-77BF-43CF-911E-22BFE3280A63}"/>
              </a:ext>
            </a:extLst>
          </p:cNvPr>
          <p:cNvGrpSpPr/>
          <p:nvPr/>
        </p:nvGrpSpPr>
        <p:grpSpPr>
          <a:xfrm>
            <a:off x="3997763" y="1174366"/>
            <a:ext cx="3832359" cy="3228573"/>
            <a:chOff x="1057275" y="3486401"/>
            <a:chExt cx="3832359" cy="32285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0EDB98-CD91-414A-9670-A6C2C8906AD6}"/>
                </a:ext>
              </a:extLst>
            </p:cNvPr>
            <p:cNvSpPr/>
            <p:nvPr/>
          </p:nvSpPr>
          <p:spPr>
            <a:xfrm>
              <a:off x="1057275" y="3486401"/>
              <a:ext cx="3832359" cy="32285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E" sz="2000" b="1" dirty="0">
                  <a:solidFill>
                    <a:srgbClr val="002060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2</a:t>
              </a:r>
              <a:endParaRPr lang="en-IE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E" sz="2000" b="1" dirty="0">
                  <a:solidFill>
                    <a:srgbClr val="002060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Click Download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E" sz="2000" b="1" dirty="0">
                <a:solidFill>
                  <a:srgbClr val="00206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E" sz="2000" b="1" dirty="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E" sz="2000" b="1" dirty="0">
                <a:solidFill>
                  <a:srgbClr val="00206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E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E" sz="2000" dirty="0">
                  <a:solidFill>
                    <a:srgbClr val="002060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E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AF30EF-65FE-4B8D-9FE1-82009979A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3486" y="4714528"/>
              <a:ext cx="2792397" cy="1330292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FD59798-FD5B-4B72-981D-FCB2F5AFF87B}"/>
              </a:ext>
            </a:extLst>
          </p:cNvPr>
          <p:cNvSpPr/>
          <p:nvPr/>
        </p:nvSpPr>
        <p:spPr>
          <a:xfrm>
            <a:off x="1024527" y="4070383"/>
            <a:ext cx="3094511" cy="24612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 dirty="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</a:t>
            </a:r>
            <a:r>
              <a:rPr lang="en-IE" sz="2000" b="1" dirty="0">
                <a:solidFill>
                  <a:srgbClr val="00206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E" sz="2000" b="1" dirty="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the File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E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47461-4A4D-4883-8A80-D1C1B2967394}"/>
              </a:ext>
            </a:extLst>
          </p:cNvPr>
          <p:cNvGrpSpPr/>
          <p:nvPr/>
        </p:nvGrpSpPr>
        <p:grpSpPr>
          <a:xfrm>
            <a:off x="7094611" y="3155470"/>
            <a:ext cx="4656975" cy="3610883"/>
            <a:chOff x="7407645" y="3099232"/>
            <a:chExt cx="4656975" cy="36108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6E8F96-CB2C-4F80-85CF-5A302DAB5F36}"/>
                </a:ext>
              </a:extLst>
            </p:cNvPr>
            <p:cNvSpPr/>
            <p:nvPr/>
          </p:nvSpPr>
          <p:spPr>
            <a:xfrm>
              <a:off x="7407645" y="3099232"/>
              <a:ext cx="4656975" cy="36108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E" sz="2000" b="1" dirty="0">
                  <a:solidFill>
                    <a:srgbClr val="002060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5</a:t>
              </a:r>
              <a:endParaRPr lang="en-IE" sz="2000" b="1" dirty="0">
                <a:solidFill>
                  <a:srgbClr val="00206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E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E" sz="2000" b="1" dirty="0">
                  <a:solidFill>
                    <a:srgbClr val="002060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a shortcut on your desktop to the application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E" sz="2000" b="1" dirty="0">
                <a:solidFill>
                  <a:srgbClr val="00206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E" sz="2000" b="1" dirty="0">
                <a:solidFill>
                  <a:srgbClr val="002060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E" sz="2000" b="1" dirty="0">
                  <a:solidFill>
                    <a:srgbClr val="002060"/>
                  </a:solidFill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E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F930EC-AD4A-4880-8338-45628A150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7562" y="5029052"/>
              <a:ext cx="1200318" cy="1448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393FAE-47AA-43D3-AFD2-87834E192E24}"/>
</file>

<file path=customXml/itemProps3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34</TotalTime>
  <Words>47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SQLiteSTUDIO set-up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2</cp:revision>
  <dcterms:created xsi:type="dcterms:W3CDTF">2021-07-27T15:16:16Z</dcterms:created>
  <dcterms:modified xsi:type="dcterms:W3CDTF">2022-04-14T21:21:11Z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