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93974A-EF29-444E-9A03-9F2D53926DB3}" v="17" dt="2022-05-01T05:30:19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 Kelly" userId="164dee9a-b66c-4af2-aa08-5ba8bd606a42" providerId="ADAL" clId="{7F1A9D26-7B15-445B-B08C-B09722535525}"/>
    <pc:docChg chg="modSld">
      <pc:chgData name="Orla Kelly" userId="164dee9a-b66c-4af2-aa08-5ba8bd606a42" providerId="ADAL" clId="{7F1A9D26-7B15-445B-B08C-B09722535525}" dt="2022-01-26T21:29:47.332" v="20" actId="20577"/>
      <pc:docMkLst>
        <pc:docMk/>
      </pc:docMkLst>
      <pc:sldChg chg="modSp mod">
        <pc:chgData name="Orla Kelly" userId="164dee9a-b66c-4af2-aa08-5ba8bd606a42" providerId="ADAL" clId="{7F1A9D26-7B15-445B-B08C-B09722535525}" dt="2022-01-26T21:29:47.332" v="20" actId="20577"/>
        <pc:sldMkLst>
          <pc:docMk/>
          <pc:sldMk cId="2035394491" sldId="256"/>
        </pc:sldMkLst>
        <pc:spChg chg="mod">
          <ac:chgData name="Orla Kelly" userId="164dee9a-b66c-4af2-aa08-5ba8bd606a42" providerId="ADAL" clId="{7F1A9D26-7B15-445B-B08C-B09722535525}" dt="2022-01-26T21:29:47.332" v="20" actId="20577"/>
          <ac:spMkLst>
            <pc:docMk/>
            <pc:sldMk cId="2035394491" sldId="256"/>
            <ac:spMk id="2" creationId="{2929325D-B0FB-4EB6-A7D7-FC89D147D948}"/>
          </ac:spMkLst>
        </pc:spChg>
      </pc:sldChg>
    </pc:docChg>
  </pc:docChgLst>
  <pc:docChgLst>
    <pc:chgData name="Orla Kelly" userId="164dee9a-b66c-4af2-aa08-5ba8bd606a42" providerId="ADAL" clId="{EF93974A-EF29-444E-9A03-9F2D53926DB3}"/>
    <pc:docChg chg="undo custSel modSld">
      <pc:chgData name="Orla Kelly" userId="164dee9a-b66c-4af2-aa08-5ba8bd606a42" providerId="ADAL" clId="{EF93974A-EF29-444E-9A03-9F2D53926DB3}" dt="2022-05-01T05:34:07.017" v="901" actId="1036"/>
      <pc:docMkLst>
        <pc:docMk/>
      </pc:docMkLst>
      <pc:sldChg chg="addSp delSp modSp mod modClrScheme chgLayout">
        <pc:chgData name="Orla Kelly" userId="164dee9a-b66c-4af2-aa08-5ba8bd606a42" providerId="ADAL" clId="{EF93974A-EF29-444E-9A03-9F2D53926DB3}" dt="2022-05-01T05:34:07.017" v="901" actId="1036"/>
        <pc:sldMkLst>
          <pc:docMk/>
          <pc:sldMk cId="2035394491" sldId="256"/>
        </pc:sldMkLst>
        <pc:spChg chg="mod ord">
          <ac:chgData name="Orla Kelly" userId="164dee9a-b66c-4af2-aa08-5ba8bd606a42" providerId="ADAL" clId="{EF93974A-EF29-444E-9A03-9F2D53926DB3}" dt="2022-04-02T11:19:13.051" v="28" actId="14100"/>
          <ac:spMkLst>
            <pc:docMk/>
            <pc:sldMk cId="2035394491" sldId="256"/>
            <ac:spMk id="2" creationId="{2929325D-B0FB-4EB6-A7D7-FC89D147D948}"/>
          </ac:spMkLst>
        </pc:spChg>
        <pc:spChg chg="del">
          <ac:chgData name="Orla Kelly" userId="164dee9a-b66c-4af2-aa08-5ba8bd606a42" providerId="ADAL" clId="{EF93974A-EF29-444E-9A03-9F2D53926DB3}" dt="2022-04-02T11:18:52.787" v="0" actId="700"/>
          <ac:spMkLst>
            <pc:docMk/>
            <pc:sldMk cId="2035394491" sldId="256"/>
            <ac:spMk id="3" creationId="{C5158516-F488-4D60-8679-F1E177A56FEE}"/>
          </ac:spMkLst>
        </pc:spChg>
        <pc:spChg chg="add mod">
          <ac:chgData name="Orla Kelly" userId="164dee9a-b66c-4af2-aa08-5ba8bd606a42" providerId="ADAL" clId="{EF93974A-EF29-444E-9A03-9F2D53926DB3}" dt="2022-05-01T05:24:00.854" v="645" actId="1076"/>
          <ac:spMkLst>
            <pc:docMk/>
            <pc:sldMk cId="2035394491" sldId="256"/>
            <ac:spMk id="3" creationId="{FE95D4D3-F0DB-4276-9459-CC61BB0FBC36}"/>
          </ac:spMkLst>
        </pc:spChg>
        <pc:spChg chg="add mod">
          <ac:chgData name="Orla Kelly" userId="164dee9a-b66c-4af2-aa08-5ba8bd606a42" providerId="ADAL" clId="{EF93974A-EF29-444E-9A03-9F2D53926DB3}" dt="2022-05-01T05:27:12.010" v="744" actId="1036"/>
          <ac:spMkLst>
            <pc:docMk/>
            <pc:sldMk cId="2035394491" sldId="256"/>
            <ac:spMk id="4" creationId="{54F69D8A-EB34-465E-BB60-390BE1D2C378}"/>
          </ac:spMkLst>
        </pc:spChg>
        <pc:spChg chg="add mod">
          <ac:chgData name="Orla Kelly" userId="164dee9a-b66c-4af2-aa08-5ba8bd606a42" providerId="ADAL" clId="{EF93974A-EF29-444E-9A03-9F2D53926DB3}" dt="2022-05-01T05:31:38.654" v="892" actId="1076"/>
          <ac:spMkLst>
            <pc:docMk/>
            <pc:sldMk cId="2035394491" sldId="256"/>
            <ac:spMk id="6" creationId="{4CF9AF76-8A2D-4885-831D-64519AB6767A}"/>
          </ac:spMkLst>
        </pc:spChg>
        <pc:spChg chg="add mod">
          <ac:chgData name="Orla Kelly" userId="164dee9a-b66c-4af2-aa08-5ba8bd606a42" providerId="ADAL" clId="{EF93974A-EF29-444E-9A03-9F2D53926DB3}" dt="2022-05-01T05:31:06.225" v="887" actId="1076"/>
          <ac:spMkLst>
            <pc:docMk/>
            <pc:sldMk cId="2035394491" sldId="256"/>
            <ac:spMk id="7" creationId="{90F22B67-A459-4C9A-A691-6ECABDD00097}"/>
          </ac:spMkLst>
        </pc:spChg>
        <pc:spChg chg="add mod">
          <ac:chgData name="Orla Kelly" userId="164dee9a-b66c-4af2-aa08-5ba8bd606a42" providerId="ADAL" clId="{EF93974A-EF29-444E-9A03-9F2D53926DB3}" dt="2022-05-01T05:27:12.010" v="744" actId="1036"/>
          <ac:spMkLst>
            <pc:docMk/>
            <pc:sldMk cId="2035394491" sldId="256"/>
            <ac:spMk id="8" creationId="{1E965608-702F-40C1-B3F2-A8121DFFB701}"/>
          </ac:spMkLst>
        </pc:spChg>
        <pc:spChg chg="add mod">
          <ac:chgData name="Orla Kelly" userId="164dee9a-b66c-4af2-aa08-5ba8bd606a42" providerId="ADAL" clId="{EF93974A-EF29-444E-9A03-9F2D53926DB3}" dt="2022-05-01T05:32:07.918" v="894" actId="14100"/>
          <ac:spMkLst>
            <pc:docMk/>
            <pc:sldMk cId="2035394491" sldId="256"/>
            <ac:spMk id="9" creationId="{E8E4CD70-1864-49B2-81FD-70B72C8224E0}"/>
          </ac:spMkLst>
        </pc:spChg>
        <pc:spChg chg="add del mod">
          <ac:chgData name="Orla Kelly" userId="164dee9a-b66c-4af2-aa08-5ba8bd606a42" providerId="ADAL" clId="{EF93974A-EF29-444E-9A03-9F2D53926DB3}" dt="2022-05-01T05:20:34.733" v="581" actId="478"/>
          <ac:spMkLst>
            <pc:docMk/>
            <pc:sldMk cId="2035394491" sldId="256"/>
            <ac:spMk id="10" creationId="{F0105994-BE0E-4582-AEC1-C32BA20DE53D}"/>
          </ac:spMkLst>
        </pc:spChg>
        <pc:spChg chg="add mod">
          <ac:chgData name="Orla Kelly" userId="164dee9a-b66c-4af2-aa08-5ba8bd606a42" providerId="ADAL" clId="{EF93974A-EF29-444E-9A03-9F2D53926DB3}" dt="2022-05-01T05:32:55.287" v="897" actId="14100"/>
          <ac:spMkLst>
            <pc:docMk/>
            <pc:sldMk cId="2035394491" sldId="256"/>
            <ac:spMk id="11" creationId="{89D61F0B-1FEF-4E29-AD7B-4A8FC3410118}"/>
          </ac:spMkLst>
        </pc:spChg>
        <pc:spChg chg="add mod">
          <ac:chgData name="Orla Kelly" userId="164dee9a-b66c-4af2-aa08-5ba8bd606a42" providerId="ADAL" clId="{EF93974A-EF29-444E-9A03-9F2D53926DB3}" dt="2022-05-01T05:28:29.171" v="807" actId="113"/>
          <ac:spMkLst>
            <pc:docMk/>
            <pc:sldMk cId="2035394491" sldId="256"/>
            <ac:spMk id="12" creationId="{64314601-B437-4BAD-B189-FFCB431EE13C}"/>
          </ac:spMkLst>
        </pc:spChg>
        <pc:spChg chg="add del mod">
          <ac:chgData name="Orla Kelly" userId="164dee9a-b66c-4af2-aa08-5ba8bd606a42" providerId="ADAL" clId="{EF93974A-EF29-444E-9A03-9F2D53926DB3}" dt="2022-04-02T11:30:03.717" v="346" actId="478"/>
          <ac:spMkLst>
            <pc:docMk/>
            <pc:sldMk cId="2035394491" sldId="256"/>
            <ac:spMk id="12" creationId="{6CE636BE-D4DC-448F-81EC-0866EABAE5D9}"/>
          </ac:spMkLst>
        </pc:spChg>
        <pc:spChg chg="add del mod">
          <ac:chgData name="Orla Kelly" userId="164dee9a-b66c-4af2-aa08-5ba8bd606a42" providerId="ADAL" clId="{EF93974A-EF29-444E-9A03-9F2D53926DB3}" dt="2022-04-02T11:30:17.070" v="350" actId="478"/>
          <ac:spMkLst>
            <pc:docMk/>
            <pc:sldMk cId="2035394491" sldId="256"/>
            <ac:spMk id="13" creationId="{ADB6B869-ACBA-422B-B105-F06116FC7864}"/>
          </ac:spMkLst>
        </pc:spChg>
        <pc:spChg chg="add mod">
          <ac:chgData name="Orla Kelly" userId="164dee9a-b66c-4af2-aa08-5ba8bd606a42" providerId="ADAL" clId="{EF93974A-EF29-444E-9A03-9F2D53926DB3}" dt="2022-05-01T05:33:12.019" v="899" actId="1076"/>
          <ac:spMkLst>
            <pc:docMk/>
            <pc:sldMk cId="2035394491" sldId="256"/>
            <ac:spMk id="14" creationId="{4AFDC2C2-7283-4A2F-9C08-D774E63D445F}"/>
          </ac:spMkLst>
        </pc:spChg>
        <pc:spChg chg="add del mod">
          <ac:chgData name="Orla Kelly" userId="164dee9a-b66c-4af2-aa08-5ba8bd606a42" providerId="ADAL" clId="{EF93974A-EF29-444E-9A03-9F2D53926DB3}" dt="2022-05-01T05:22:53.620" v="618" actId="478"/>
          <ac:spMkLst>
            <pc:docMk/>
            <pc:sldMk cId="2035394491" sldId="256"/>
            <ac:spMk id="15" creationId="{7D3444F5-C1ED-4252-985C-E9AD2D16A069}"/>
          </ac:spMkLst>
        </pc:spChg>
        <pc:spChg chg="add mod">
          <ac:chgData name="Orla Kelly" userId="164dee9a-b66c-4af2-aa08-5ba8bd606a42" providerId="ADAL" clId="{EF93974A-EF29-444E-9A03-9F2D53926DB3}" dt="2022-05-01T05:34:07.017" v="901" actId="1036"/>
          <ac:spMkLst>
            <pc:docMk/>
            <pc:sldMk cId="2035394491" sldId="256"/>
            <ac:spMk id="16" creationId="{2E20B685-F979-411A-B583-69414FDEBE4D}"/>
          </ac:spMkLst>
        </pc:spChg>
        <pc:spChg chg="add mod">
          <ac:chgData name="Orla Kelly" userId="164dee9a-b66c-4af2-aa08-5ba8bd606a42" providerId="ADAL" clId="{EF93974A-EF29-444E-9A03-9F2D53926DB3}" dt="2022-05-01T05:31:06.225" v="887" actId="1076"/>
          <ac:spMkLst>
            <pc:docMk/>
            <pc:sldMk cId="2035394491" sldId="256"/>
            <ac:spMk id="17" creationId="{B28CCCD8-5251-482D-91B4-8CDE386286D0}"/>
          </ac:spMkLst>
        </pc:spChg>
        <pc:spChg chg="add mod">
          <ac:chgData name="Orla Kelly" userId="164dee9a-b66c-4af2-aa08-5ba8bd606a42" providerId="ADAL" clId="{EF93974A-EF29-444E-9A03-9F2D53926DB3}" dt="2022-05-01T05:31:31.730" v="891" actId="1076"/>
          <ac:spMkLst>
            <pc:docMk/>
            <pc:sldMk cId="2035394491" sldId="256"/>
            <ac:spMk id="18" creationId="{04BCBA2A-0CCB-475C-B5E8-F091EFDE6709}"/>
          </ac:spMkLst>
        </pc:spChg>
        <pc:spChg chg="add del mod">
          <ac:chgData name="Orla Kelly" userId="164dee9a-b66c-4af2-aa08-5ba8bd606a42" providerId="ADAL" clId="{EF93974A-EF29-444E-9A03-9F2D53926DB3}" dt="2022-05-01T05:33:03.720" v="898" actId="1076"/>
          <ac:spMkLst>
            <pc:docMk/>
            <pc:sldMk cId="2035394491" sldId="256"/>
            <ac:spMk id="19" creationId="{010B45B5-350F-4921-9F5F-B1D3115D6492}"/>
          </ac:spMkLst>
        </pc:spChg>
        <pc:spChg chg="add mod">
          <ac:chgData name="Orla Kelly" userId="164dee9a-b66c-4af2-aa08-5ba8bd606a42" providerId="ADAL" clId="{EF93974A-EF29-444E-9A03-9F2D53926DB3}" dt="2022-05-01T05:27:02.220" v="718" actId="1076"/>
          <ac:spMkLst>
            <pc:docMk/>
            <pc:sldMk cId="2035394491" sldId="256"/>
            <ac:spMk id="20" creationId="{561A783D-534B-4253-826D-A062DB6C463B}"/>
          </ac:spMkLst>
        </pc:spChg>
        <pc:spChg chg="add mod">
          <ac:chgData name="Orla Kelly" userId="164dee9a-b66c-4af2-aa08-5ba8bd606a42" providerId="ADAL" clId="{EF93974A-EF29-444E-9A03-9F2D53926DB3}" dt="2022-05-01T05:32:24.664" v="896" actId="313"/>
          <ac:spMkLst>
            <pc:docMk/>
            <pc:sldMk cId="2035394491" sldId="256"/>
            <ac:spMk id="21" creationId="{497EC7CB-DA73-4413-A5F4-AE57CBA7928C}"/>
          </ac:spMkLst>
        </pc:spChg>
        <pc:graphicFrameChg chg="add del mod modGraphic">
          <ac:chgData name="Orla Kelly" userId="164dee9a-b66c-4af2-aa08-5ba8bd606a42" providerId="ADAL" clId="{EF93974A-EF29-444E-9A03-9F2D53926DB3}" dt="2022-04-02T11:21:22.294" v="64" actId="478"/>
          <ac:graphicFrameMkLst>
            <pc:docMk/>
            <pc:sldMk cId="2035394491" sldId="256"/>
            <ac:graphicFrameMk id="4" creationId="{DDC261CB-1137-465E-8FB7-E071F421C1B1}"/>
          </ac:graphicFrameMkLst>
        </pc:graphicFrameChg>
        <pc:graphicFrameChg chg="add del mod modGraphic">
          <ac:chgData name="Orla Kelly" userId="164dee9a-b66c-4af2-aa08-5ba8bd606a42" providerId="ADAL" clId="{EF93974A-EF29-444E-9A03-9F2D53926DB3}" dt="2022-05-01T05:31:13.610" v="889" actId="1076"/>
          <ac:graphicFrameMkLst>
            <pc:docMk/>
            <pc:sldMk cId="2035394491" sldId="256"/>
            <ac:graphicFrameMk id="5" creationId="{DE3A55A5-AF28-4299-9AB9-859C6CECB7F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325D-B0FB-4EB6-A7D7-FC89D147D9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10221" y="564294"/>
            <a:ext cx="10318750" cy="894636"/>
          </a:xfrm>
        </p:spPr>
        <p:txBody>
          <a:bodyPr/>
          <a:lstStyle/>
          <a:p>
            <a:r>
              <a:rPr lang="en-US" dirty="0"/>
              <a:t>Database Table Terminology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3A55A5-AF28-4299-9AB9-859C6CEC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26338"/>
              </p:ext>
            </p:extLst>
          </p:nvPr>
        </p:nvGraphicFramePr>
        <p:xfrm>
          <a:off x="1466803" y="3606277"/>
          <a:ext cx="71601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908">
                  <a:extLst>
                    <a:ext uri="{9D8B030D-6E8A-4147-A177-3AD203B41FA5}">
                      <a16:colId xmlns:a16="http://schemas.microsoft.com/office/drawing/2014/main" val="1266271333"/>
                    </a:ext>
                  </a:extLst>
                </a:gridCol>
                <a:gridCol w="1451463">
                  <a:extLst>
                    <a:ext uri="{9D8B030D-6E8A-4147-A177-3AD203B41FA5}">
                      <a16:colId xmlns:a16="http://schemas.microsoft.com/office/drawing/2014/main" val="372289471"/>
                    </a:ext>
                  </a:extLst>
                </a:gridCol>
                <a:gridCol w="1355341">
                  <a:extLst>
                    <a:ext uri="{9D8B030D-6E8A-4147-A177-3AD203B41FA5}">
                      <a16:colId xmlns:a16="http://schemas.microsoft.com/office/drawing/2014/main" val="938447458"/>
                    </a:ext>
                  </a:extLst>
                </a:gridCol>
                <a:gridCol w="2816417">
                  <a:extLst>
                    <a:ext uri="{9D8B030D-6E8A-4147-A177-3AD203B41FA5}">
                      <a16:colId xmlns:a16="http://schemas.microsoft.com/office/drawing/2014/main" val="5447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</a:t>
                      </a:r>
                      <a:r>
                        <a:rPr lang="en-IE"/>
                        <a:t>ustomerID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firstName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lastName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dateBirth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3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AX123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24/4/1965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1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BZ453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18/9/1980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2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GF657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12/12/2001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413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F9AF76-8A2D-4885-831D-64519AB6767A}"/>
              </a:ext>
            </a:extLst>
          </p:cNvPr>
          <p:cNvSpPr/>
          <p:nvPr/>
        </p:nvSpPr>
        <p:spPr>
          <a:xfrm>
            <a:off x="5824080" y="3552184"/>
            <a:ext cx="1309036" cy="168065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22B67-A459-4C9A-A691-6ECABDD00097}"/>
              </a:ext>
            </a:extLst>
          </p:cNvPr>
          <p:cNvSpPr txBox="1"/>
          <p:nvPr/>
        </p:nvSpPr>
        <p:spPr>
          <a:xfrm>
            <a:off x="8353794" y="2978513"/>
            <a:ext cx="361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– represents properties of an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65608-702F-40C1-B3F2-A8121DFFB701}"/>
              </a:ext>
            </a:extLst>
          </p:cNvPr>
          <p:cNvSpPr txBox="1"/>
          <p:nvPr/>
        </p:nvSpPr>
        <p:spPr>
          <a:xfrm>
            <a:off x="1299134" y="235500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Customer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E4CD70-1864-49B2-81FD-70B72C8224E0}"/>
              </a:ext>
            </a:extLst>
          </p:cNvPr>
          <p:cNvSpPr/>
          <p:nvPr/>
        </p:nvSpPr>
        <p:spPr>
          <a:xfrm>
            <a:off x="3021229" y="4800965"/>
            <a:ext cx="1309036" cy="27752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D61F0B-1FEF-4E29-AD7B-4A8FC3410118}"/>
              </a:ext>
            </a:extLst>
          </p:cNvPr>
          <p:cNvSpPr/>
          <p:nvPr/>
        </p:nvSpPr>
        <p:spPr>
          <a:xfrm>
            <a:off x="1553279" y="4027977"/>
            <a:ext cx="7011172" cy="27752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FDC2C2-7283-4A2F-9C08-D774E63D445F}"/>
              </a:ext>
            </a:extLst>
          </p:cNvPr>
          <p:cNvSpPr txBox="1"/>
          <p:nvPr/>
        </p:nvSpPr>
        <p:spPr>
          <a:xfrm>
            <a:off x="8909064" y="3923558"/>
            <a:ext cx="249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		    - represents an item or record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20B685-F979-411A-B583-69414FDEBE4D}"/>
              </a:ext>
            </a:extLst>
          </p:cNvPr>
          <p:cNvSpPr/>
          <p:nvPr/>
        </p:nvSpPr>
        <p:spPr>
          <a:xfrm>
            <a:off x="1358909" y="3611696"/>
            <a:ext cx="1575704" cy="31900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95D4D3-F0DB-4276-9459-CC61BB0FBC36}"/>
              </a:ext>
            </a:extLst>
          </p:cNvPr>
          <p:cNvSpPr/>
          <p:nvPr/>
        </p:nvSpPr>
        <p:spPr>
          <a:xfrm>
            <a:off x="1141191" y="5959785"/>
            <a:ext cx="9840939" cy="491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						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69D8A-EB34-465E-BB60-390BE1D2C378}"/>
              </a:ext>
            </a:extLst>
          </p:cNvPr>
          <p:cNvSpPr/>
          <p:nvPr/>
        </p:nvSpPr>
        <p:spPr>
          <a:xfrm>
            <a:off x="2434381" y="2324269"/>
            <a:ext cx="2474118" cy="36669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>
                <a:solidFill>
                  <a:srgbClr val="FF0000"/>
                </a:solidFill>
              </a:rPr>
              <a:t>Table (relation)</a:t>
            </a:r>
            <a:endParaRPr lang="en-I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8CCCD8-5251-482D-91B4-8CDE386286D0}"/>
              </a:ext>
            </a:extLst>
          </p:cNvPr>
          <p:cNvSpPr/>
          <p:nvPr/>
        </p:nvSpPr>
        <p:spPr>
          <a:xfrm>
            <a:off x="5856550" y="3042011"/>
            <a:ext cx="2474118" cy="36669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>
                <a:solidFill>
                  <a:srgbClr val="FF0000"/>
                </a:solidFill>
              </a:rPr>
              <a:t>Column(attribute)</a:t>
            </a:r>
            <a:endParaRPr lang="en-I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BCBA2A-0CCB-475C-B5E8-F091EFDE6709}"/>
              </a:ext>
            </a:extLst>
          </p:cNvPr>
          <p:cNvSpPr/>
          <p:nvPr/>
        </p:nvSpPr>
        <p:spPr>
          <a:xfrm>
            <a:off x="3021229" y="5225282"/>
            <a:ext cx="2474118" cy="36669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Data value(field)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0B45B5-350F-4921-9F5F-B1D3115D6492}"/>
              </a:ext>
            </a:extLst>
          </p:cNvPr>
          <p:cNvSpPr/>
          <p:nvPr/>
        </p:nvSpPr>
        <p:spPr>
          <a:xfrm>
            <a:off x="8734826" y="3923558"/>
            <a:ext cx="1316181" cy="36669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Row(tuple)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1A783D-534B-4253-826D-A062DB6C463B}"/>
              </a:ext>
            </a:extLst>
          </p:cNvPr>
          <p:cNvSpPr/>
          <p:nvPr/>
        </p:nvSpPr>
        <p:spPr>
          <a:xfrm>
            <a:off x="1358909" y="2973401"/>
            <a:ext cx="1316181" cy="36669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14601-B437-4BAD-B189-FFCB431EE13C}"/>
              </a:ext>
            </a:extLst>
          </p:cNvPr>
          <p:cNvSpPr txBox="1"/>
          <p:nvPr/>
        </p:nvSpPr>
        <p:spPr>
          <a:xfrm flipH="1">
            <a:off x="1321201" y="1584466"/>
            <a:ext cx="901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Fill in the blanks using the words listed in the box below.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EC7CB-DA73-4413-A5F4-AE57CBA7928C}"/>
              </a:ext>
            </a:extLst>
          </p:cNvPr>
          <p:cNvSpPr txBox="1"/>
          <p:nvPr/>
        </p:nvSpPr>
        <p:spPr>
          <a:xfrm>
            <a:off x="2624189" y="2959396"/>
            <a:ext cx="361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– a unique identifier</a:t>
            </a:r>
          </a:p>
        </p:txBody>
      </p:sp>
    </p:spTree>
    <p:extLst>
      <p:ext uri="{BB962C8B-B14F-4D97-AF65-F5344CB8AC3E}">
        <p14:creationId xmlns:p14="http://schemas.microsoft.com/office/powerpoint/2010/main" val="20353944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363d4-13d0-4762-b738-6a9c138604a9" xsi:nil="true"/>
    <lcf76f155ced4ddcb4097134ff3c332f xmlns="a6489827-0745-4635-9708-560f8f9828d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ABB96CE8FB4D995EFD8D93DD8345" ma:contentTypeVersion="15" ma:contentTypeDescription="Create a new document." ma:contentTypeScope="" ma:versionID="1653fcb53d30f201cab3ac581a726732">
  <xsd:schema xmlns:xsd="http://www.w3.org/2001/XMLSchema" xmlns:xs="http://www.w3.org/2001/XMLSchema" xmlns:p="http://schemas.microsoft.com/office/2006/metadata/properties" xmlns:ns2="a6489827-0745-4635-9708-560f8f9828da" xmlns:ns3="e05363d4-13d0-4762-b738-6a9c138604a9" targetNamespace="http://schemas.microsoft.com/office/2006/metadata/properties" ma:root="true" ma:fieldsID="2fc0be962a59606a97b1008e6d5914f2" ns2:_="" ns3:_="">
    <xsd:import namespace="a6489827-0745-4635-9708-560f8f9828da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89827-0745-4635-9708-560f8f98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8e14c30-52aa-48ca-b912-e7f4c517d5f2}" ma:internalName="TaxCatchAll" ma:showField="CatchAllData" ma:web="e05363d4-13d0-4762-b738-6a9c13860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086085-C0F8-4ACB-8608-1D6FE73A16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5C490D-BA2E-4B89-8A71-442EC7EF93FD}">
  <ds:schemaRefs>
    <ds:schemaRef ds:uri="http://schemas.microsoft.com/office/2006/metadata/properties"/>
    <ds:schemaRef ds:uri="http://schemas.microsoft.com/office/infopath/2007/PartnerControls"/>
    <ds:schemaRef ds:uri="e05363d4-13d0-4762-b738-6a9c138604a9"/>
    <ds:schemaRef ds:uri="a6489827-0745-4635-9708-560f8f9828da"/>
  </ds:schemaRefs>
</ds:datastoreItem>
</file>

<file path=customXml/itemProps3.xml><?xml version="1.0" encoding="utf-8"?>
<ds:datastoreItem xmlns:ds="http://schemas.openxmlformats.org/officeDocument/2006/customXml" ds:itemID="{0096CC84-259C-4722-9026-902E53583C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489827-0745-4635-9708-560f8f9828da"/>
    <ds:schemaRef ds:uri="e05363d4-13d0-4762-b738-6a9c138604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43</TotalTime>
  <Words>77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Database Table 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Denis Murray</cp:lastModifiedBy>
  <cp:revision>2</cp:revision>
  <dcterms:created xsi:type="dcterms:W3CDTF">2021-07-27T15:16:16Z</dcterms:created>
  <dcterms:modified xsi:type="dcterms:W3CDTF">2022-10-01T11:54:35Z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0x010100D5BCABB96CE8FB4D995EFD8D93DD8345</vt:lpwstr>
  </property>
</Properties>
</file>