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 Kelly" userId="164dee9a-b66c-4af2-aa08-5ba8bd606a42" providerId="ADAL" clId="{7BB9F61A-BE7F-4BC4-9CD5-0B8ED52685B6}"/>
    <pc:docChg chg="undo custSel modSld">
      <pc:chgData name="Orla Kelly" userId="164dee9a-b66c-4af2-aa08-5ba8bd606a42" providerId="ADAL" clId="{7BB9F61A-BE7F-4BC4-9CD5-0B8ED52685B6}" dt="2022-04-25T21:27:22.303" v="166" actId="20577"/>
      <pc:docMkLst>
        <pc:docMk/>
      </pc:docMkLst>
      <pc:sldChg chg="addSp delSp modSp mod">
        <pc:chgData name="Orla Kelly" userId="164dee9a-b66c-4af2-aa08-5ba8bd606a42" providerId="ADAL" clId="{7BB9F61A-BE7F-4BC4-9CD5-0B8ED52685B6}" dt="2022-04-25T21:27:22.303" v="166" actId="20577"/>
        <pc:sldMkLst>
          <pc:docMk/>
          <pc:sldMk cId="4047356042" sldId="265"/>
        </pc:sldMkLst>
        <pc:spChg chg="mod">
          <ac:chgData name="Orla Kelly" userId="164dee9a-b66c-4af2-aa08-5ba8bd606a42" providerId="ADAL" clId="{7BB9F61A-BE7F-4BC4-9CD5-0B8ED52685B6}" dt="2022-04-25T21:27:01.708" v="163" actId="14100"/>
          <ac:spMkLst>
            <pc:docMk/>
            <pc:sldMk cId="4047356042" sldId="265"/>
            <ac:spMk id="4" creationId="{C6BABAD5-4D19-435B-B405-CBEF2098533A}"/>
          </ac:spMkLst>
        </pc:spChg>
        <pc:spChg chg="mod">
          <ac:chgData name="Orla Kelly" userId="164dee9a-b66c-4af2-aa08-5ba8bd606a42" providerId="ADAL" clId="{7BB9F61A-BE7F-4BC4-9CD5-0B8ED52685B6}" dt="2022-04-25T21:25:43.353" v="160" actId="1076"/>
          <ac:spMkLst>
            <pc:docMk/>
            <pc:sldMk cId="4047356042" sldId="265"/>
            <ac:spMk id="6" creationId="{DB64498B-917F-44B4-852E-A25654FCB17D}"/>
          </ac:spMkLst>
        </pc:spChg>
        <pc:spChg chg="add del mod">
          <ac:chgData name="Orla Kelly" userId="164dee9a-b66c-4af2-aa08-5ba8bd606a42" providerId="ADAL" clId="{7BB9F61A-BE7F-4BC4-9CD5-0B8ED52685B6}" dt="2022-04-25T21:27:22.303" v="166" actId="20577"/>
          <ac:spMkLst>
            <pc:docMk/>
            <pc:sldMk cId="4047356042" sldId="265"/>
            <ac:spMk id="7" creationId="{51CF0240-040E-4F19-90E4-EA7C50416D50}"/>
          </ac:spMkLst>
        </pc:spChg>
        <pc:spChg chg="mod">
          <ac:chgData name="Orla Kelly" userId="164dee9a-b66c-4af2-aa08-5ba8bd606a42" providerId="ADAL" clId="{7BB9F61A-BE7F-4BC4-9CD5-0B8ED52685B6}" dt="2022-04-25T21:27:06.212" v="164" actId="1076"/>
          <ac:spMkLst>
            <pc:docMk/>
            <pc:sldMk cId="4047356042" sldId="265"/>
            <ac:spMk id="8" creationId="{46BBA42C-FA63-4F66-97A1-B77281D55F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2F18B7-139D-4860-B78B-B2E42AEE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Naming conventions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ABAD5-4D19-435B-B405-CBEF2098533A}"/>
              </a:ext>
            </a:extLst>
          </p:cNvPr>
          <p:cNvSpPr/>
          <p:nvPr/>
        </p:nvSpPr>
        <p:spPr>
          <a:xfrm>
            <a:off x="1378856" y="2114549"/>
            <a:ext cx="2700049" cy="219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/>
              <a:t>Singular or Plural?</a:t>
            </a:r>
          </a:p>
          <a:p>
            <a:pPr algn="ctr"/>
            <a:endParaRPr lang="en-IE" dirty="0"/>
          </a:p>
          <a:p>
            <a:pPr algn="ctr"/>
            <a:r>
              <a:rPr lang="en-IE" dirty="0"/>
              <a:t>For example: are tables named Employee or Employees?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64498B-917F-44B4-852E-A25654FCB17D}"/>
              </a:ext>
            </a:extLst>
          </p:cNvPr>
          <p:cNvSpPr/>
          <p:nvPr/>
        </p:nvSpPr>
        <p:spPr>
          <a:xfrm>
            <a:off x="7483679" y="2699799"/>
            <a:ext cx="3755821" cy="2468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/>
              <a:t>Upper or Lower case?</a:t>
            </a:r>
          </a:p>
          <a:p>
            <a:pPr algn="ctr"/>
            <a:endParaRPr lang="en-IE" dirty="0"/>
          </a:p>
          <a:p>
            <a:pPr algn="ctr"/>
            <a:r>
              <a:rPr lang="en-US" b="0" i="0" dirty="0" err="1">
                <a:solidFill>
                  <a:schemeClr val="bg1"/>
                </a:solidFill>
                <a:effectLst/>
                <a:latin typeface="urw-din"/>
              </a:rPr>
              <a:t>PascalCase</a:t>
            </a:r>
            <a:r>
              <a:rPr lang="en-US" b="0" i="0" dirty="0">
                <a:solidFill>
                  <a:schemeClr val="bg1"/>
                </a:solidFill>
                <a:effectLst/>
                <a:latin typeface="urw-din"/>
              </a:rPr>
              <a:t> or camelCase or all lowercase?</a:t>
            </a:r>
          </a:p>
          <a:p>
            <a:pPr algn="ctr"/>
            <a:endParaRPr lang="en-US" dirty="0">
              <a:solidFill>
                <a:schemeClr val="bg1"/>
              </a:solidFill>
              <a:latin typeface="urw-din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urw-din"/>
              </a:rPr>
              <a:t>For example: are columns named FirstName, </a:t>
            </a:r>
            <a:r>
              <a:rPr lang="en-US" dirty="0" err="1">
                <a:solidFill>
                  <a:schemeClr val="bg1"/>
                </a:solidFill>
                <a:latin typeface="urw-din"/>
              </a:rPr>
              <a:t>firstName</a:t>
            </a:r>
            <a:r>
              <a:rPr lang="en-US" dirty="0">
                <a:solidFill>
                  <a:schemeClr val="bg1"/>
                </a:solidFill>
                <a:latin typeface="urw-din"/>
              </a:rPr>
              <a:t> or </a:t>
            </a:r>
            <a:r>
              <a:rPr lang="en-US" dirty="0" err="1">
                <a:solidFill>
                  <a:schemeClr val="bg1"/>
                </a:solidFill>
                <a:latin typeface="urw-din"/>
              </a:rPr>
              <a:t>firstname</a:t>
            </a:r>
            <a:r>
              <a:rPr lang="en-US" dirty="0">
                <a:solidFill>
                  <a:schemeClr val="bg1"/>
                </a:solidFill>
                <a:latin typeface="urw-din"/>
              </a:rPr>
              <a:t>?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CF0240-040E-4F19-90E4-EA7C50416D50}"/>
              </a:ext>
            </a:extLst>
          </p:cNvPr>
          <p:cNvSpPr/>
          <p:nvPr/>
        </p:nvSpPr>
        <p:spPr>
          <a:xfrm>
            <a:off x="4477188" y="2114550"/>
            <a:ext cx="2700049" cy="219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/>
              <a:t>Generic or Specific?</a:t>
            </a:r>
          </a:p>
          <a:p>
            <a:pPr algn="ctr"/>
            <a:endParaRPr lang="en-IE" dirty="0"/>
          </a:p>
          <a:p>
            <a:pPr algn="ctr"/>
            <a:r>
              <a:rPr lang="en-IE" dirty="0"/>
              <a:t>For example are primary </a:t>
            </a:r>
            <a:r>
              <a:rPr lang="en-IE"/>
              <a:t>keys named </a:t>
            </a:r>
            <a:r>
              <a:rPr lang="en-IE" dirty="0"/>
              <a:t>id or </a:t>
            </a:r>
            <a:r>
              <a:rPr lang="en-IE" dirty="0" err="1"/>
              <a:t>employeeID</a:t>
            </a:r>
            <a:r>
              <a:rPr lang="en-IE" dirty="0"/>
              <a:t>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BBA42C-FA63-4F66-97A1-B77281D55F97}"/>
              </a:ext>
            </a:extLst>
          </p:cNvPr>
          <p:cNvSpPr/>
          <p:nvPr/>
        </p:nvSpPr>
        <p:spPr>
          <a:xfrm>
            <a:off x="1657788" y="4812034"/>
            <a:ext cx="5372100" cy="1009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/>
              <a:t>Avoid complicated abbreviations and above all be consistent!</a:t>
            </a:r>
          </a:p>
        </p:txBody>
      </p:sp>
    </p:spTree>
    <p:extLst>
      <p:ext uri="{BB962C8B-B14F-4D97-AF65-F5344CB8AC3E}">
        <p14:creationId xmlns:p14="http://schemas.microsoft.com/office/powerpoint/2010/main" val="404735604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11EDAB-7BE2-4D61-A5EC-AD9285B93455}"/>
</file>

<file path=customXml/itemProps3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2895</TotalTime>
  <Words>63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Gill Sans MT</vt:lpstr>
      <vt:lpstr>Impact</vt:lpstr>
      <vt:lpstr>urw-din</vt:lpstr>
      <vt:lpstr>Badge</vt:lpstr>
      <vt:lpstr>Naming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Orla Kelly</cp:lastModifiedBy>
  <cp:revision>2</cp:revision>
  <dcterms:created xsi:type="dcterms:W3CDTF">2021-07-27T15:16:16Z</dcterms:created>
  <dcterms:modified xsi:type="dcterms:W3CDTF">2022-04-25T21:27:23Z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