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4DFF09-9EDE-4816-851D-BCAE8D284AC4}" v="29" dt="2022-04-23T21:06:47.0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80" d="100"/>
          <a:sy n="80" d="100"/>
        </p:scale>
        <p:origin x="6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rla Kelly" userId="164dee9a-b66c-4af2-aa08-5ba8bd606a42" providerId="ADAL" clId="{344DFF09-9EDE-4816-851D-BCAE8D284AC4}"/>
    <pc:docChg chg="undo custSel addSld modSld">
      <pc:chgData name="Orla Kelly" userId="164dee9a-b66c-4af2-aa08-5ba8bd606a42" providerId="ADAL" clId="{344DFF09-9EDE-4816-851D-BCAE8D284AC4}" dt="2022-05-01T05:12:12.366" v="2494" actId="20577"/>
      <pc:docMkLst>
        <pc:docMk/>
      </pc:docMkLst>
      <pc:sldChg chg="modSp mod">
        <pc:chgData name="Orla Kelly" userId="164dee9a-b66c-4af2-aa08-5ba8bd606a42" providerId="ADAL" clId="{344DFF09-9EDE-4816-851D-BCAE8D284AC4}" dt="2022-04-10T05:57:35.918" v="46" actId="20577"/>
        <pc:sldMkLst>
          <pc:docMk/>
          <pc:sldMk cId="2035394491" sldId="256"/>
        </pc:sldMkLst>
        <pc:spChg chg="mod">
          <ac:chgData name="Orla Kelly" userId="164dee9a-b66c-4af2-aa08-5ba8bd606a42" providerId="ADAL" clId="{344DFF09-9EDE-4816-851D-BCAE8D284AC4}" dt="2022-04-10T05:57:26.098" v="16" actId="20577"/>
          <ac:spMkLst>
            <pc:docMk/>
            <pc:sldMk cId="2035394491" sldId="256"/>
            <ac:spMk id="2" creationId="{2929325D-B0FB-4EB6-A7D7-FC89D147D948}"/>
          </ac:spMkLst>
        </pc:spChg>
        <pc:spChg chg="mod">
          <ac:chgData name="Orla Kelly" userId="164dee9a-b66c-4af2-aa08-5ba8bd606a42" providerId="ADAL" clId="{344DFF09-9EDE-4816-851D-BCAE8D284AC4}" dt="2022-04-10T05:57:35.918" v="46" actId="20577"/>
          <ac:spMkLst>
            <pc:docMk/>
            <pc:sldMk cId="2035394491" sldId="256"/>
            <ac:spMk id="3" creationId="{C5158516-F488-4D60-8679-F1E177A56FEE}"/>
          </ac:spMkLst>
        </pc:spChg>
      </pc:sldChg>
      <pc:sldChg chg="addSp delSp modSp new mod">
        <pc:chgData name="Orla Kelly" userId="164dee9a-b66c-4af2-aa08-5ba8bd606a42" providerId="ADAL" clId="{344DFF09-9EDE-4816-851D-BCAE8D284AC4}" dt="2022-05-01T05:12:12.366" v="2494" actId="20577"/>
        <pc:sldMkLst>
          <pc:docMk/>
          <pc:sldMk cId="3457215221" sldId="257"/>
        </pc:sldMkLst>
        <pc:spChg chg="mod">
          <ac:chgData name="Orla Kelly" userId="164dee9a-b66c-4af2-aa08-5ba8bd606a42" providerId="ADAL" clId="{344DFF09-9EDE-4816-851D-BCAE8D284AC4}" dt="2022-04-10T05:57:53.951" v="87" actId="20577"/>
          <ac:spMkLst>
            <pc:docMk/>
            <pc:sldMk cId="3457215221" sldId="257"/>
            <ac:spMk id="2" creationId="{53AF42C3-596E-48E5-8FE9-A98F24B186B4}"/>
          </ac:spMkLst>
        </pc:spChg>
        <pc:spChg chg="add del">
          <ac:chgData name="Orla Kelly" userId="164dee9a-b66c-4af2-aa08-5ba8bd606a42" providerId="ADAL" clId="{344DFF09-9EDE-4816-851D-BCAE8D284AC4}" dt="2022-04-10T05:58:03.298" v="90"/>
          <ac:spMkLst>
            <pc:docMk/>
            <pc:sldMk cId="3457215221" sldId="257"/>
            <ac:spMk id="3" creationId="{F498CB0B-B6D8-4940-8A1B-AF329DD05640}"/>
          </ac:spMkLst>
        </pc:spChg>
        <pc:spChg chg="add mod">
          <ac:chgData name="Orla Kelly" userId="164dee9a-b66c-4af2-aa08-5ba8bd606a42" providerId="ADAL" clId="{344DFF09-9EDE-4816-851D-BCAE8D284AC4}" dt="2022-05-01T05:12:12.366" v="2494" actId="20577"/>
          <ac:spMkLst>
            <pc:docMk/>
            <pc:sldMk cId="3457215221" sldId="257"/>
            <ac:spMk id="7" creationId="{233789C9-7A37-4CCD-A847-0C030801D86E}"/>
          </ac:spMkLst>
        </pc:spChg>
        <pc:spChg chg="add del mod">
          <ac:chgData name="Orla Kelly" userId="164dee9a-b66c-4af2-aa08-5ba8bd606a42" providerId="ADAL" clId="{344DFF09-9EDE-4816-851D-BCAE8D284AC4}" dt="2022-04-10T06:15:50.393" v="834" actId="21"/>
          <ac:spMkLst>
            <pc:docMk/>
            <pc:sldMk cId="3457215221" sldId="257"/>
            <ac:spMk id="9" creationId="{36621811-ADD4-4ACC-BE6E-93C138F0B05F}"/>
          </ac:spMkLst>
        </pc:spChg>
        <pc:spChg chg="add del mod">
          <ac:chgData name="Orla Kelly" userId="164dee9a-b66c-4af2-aa08-5ba8bd606a42" providerId="ADAL" clId="{344DFF09-9EDE-4816-851D-BCAE8D284AC4}" dt="2022-04-10T06:15:50.393" v="834" actId="21"/>
          <ac:spMkLst>
            <pc:docMk/>
            <pc:sldMk cId="3457215221" sldId="257"/>
            <ac:spMk id="11" creationId="{D368C602-41C5-43EB-9B28-9B129F767D31}"/>
          </ac:spMkLst>
        </pc:spChg>
        <pc:graphicFrameChg chg="add del mod">
          <ac:chgData name="Orla Kelly" userId="164dee9a-b66c-4af2-aa08-5ba8bd606a42" providerId="ADAL" clId="{344DFF09-9EDE-4816-851D-BCAE8D284AC4}" dt="2022-04-10T05:57:59.574" v="89"/>
          <ac:graphicFrameMkLst>
            <pc:docMk/>
            <pc:sldMk cId="3457215221" sldId="257"/>
            <ac:graphicFrameMk id="4" creationId="{6AA1C1A3-4652-446C-8541-586CB6238FCE}"/>
          </ac:graphicFrameMkLst>
        </pc:graphicFrameChg>
        <pc:graphicFrameChg chg="add del mod">
          <ac:chgData name="Orla Kelly" userId="164dee9a-b66c-4af2-aa08-5ba8bd606a42" providerId="ADAL" clId="{344DFF09-9EDE-4816-851D-BCAE8D284AC4}" dt="2022-04-10T05:58:04.630" v="91" actId="478"/>
          <ac:graphicFrameMkLst>
            <pc:docMk/>
            <pc:sldMk cId="3457215221" sldId="257"/>
            <ac:graphicFrameMk id="5" creationId="{4AEE4F6B-197E-4E04-8549-14CF2A14480F}"/>
          </ac:graphicFrameMkLst>
        </pc:graphicFrameChg>
        <pc:graphicFrameChg chg="add del mod modGraphic">
          <ac:chgData name="Orla Kelly" userId="164dee9a-b66c-4af2-aa08-5ba8bd606a42" providerId="ADAL" clId="{344DFF09-9EDE-4816-851D-BCAE8D284AC4}" dt="2022-04-10T06:15:50.393" v="834" actId="21"/>
          <ac:graphicFrameMkLst>
            <pc:docMk/>
            <pc:sldMk cId="3457215221" sldId="257"/>
            <ac:graphicFrameMk id="8" creationId="{11E15931-17B4-44C7-8063-11174166A89B}"/>
          </ac:graphicFrameMkLst>
        </pc:graphicFrameChg>
        <pc:graphicFrameChg chg="add del mod modGraphic">
          <ac:chgData name="Orla Kelly" userId="164dee9a-b66c-4af2-aa08-5ba8bd606a42" providerId="ADAL" clId="{344DFF09-9EDE-4816-851D-BCAE8D284AC4}" dt="2022-04-10T06:15:50.393" v="834" actId="21"/>
          <ac:graphicFrameMkLst>
            <pc:docMk/>
            <pc:sldMk cId="3457215221" sldId="257"/>
            <ac:graphicFrameMk id="10" creationId="{944FB8F6-7226-4535-BBF5-9924365116C1}"/>
          </ac:graphicFrameMkLst>
        </pc:graphicFrameChg>
      </pc:sldChg>
      <pc:sldChg chg="addSp delSp modSp new mod">
        <pc:chgData name="Orla Kelly" userId="164dee9a-b66c-4af2-aa08-5ba8bd606a42" providerId="ADAL" clId="{344DFF09-9EDE-4816-851D-BCAE8D284AC4}" dt="2022-04-23T21:02:11.178" v="2267" actId="1076"/>
        <pc:sldMkLst>
          <pc:docMk/>
          <pc:sldMk cId="1068435550" sldId="258"/>
        </pc:sldMkLst>
        <pc:spChg chg="mod">
          <ac:chgData name="Orla Kelly" userId="164dee9a-b66c-4af2-aa08-5ba8bd606a42" providerId="ADAL" clId="{344DFF09-9EDE-4816-851D-BCAE8D284AC4}" dt="2022-04-10T06:16:12.561" v="852" actId="20577"/>
          <ac:spMkLst>
            <pc:docMk/>
            <pc:sldMk cId="1068435550" sldId="258"/>
            <ac:spMk id="2" creationId="{58D65E25-2292-4812-8F8A-52A96B13375E}"/>
          </ac:spMkLst>
        </pc:spChg>
        <pc:spChg chg="del">
          <ac:chgData name="Orla Kelly" userId="164dee9a-b66c-4af2-aa08-5ba8bd606a42" providerId="ADAL" clId="{344DFF09-9EDE-4816-851D-BCAE8D284AC4}" dt="2022-04-10T06:16:14.802" v="853" actId="478"/>
          <ac:spMkLst>
            <pc:docMk/>
            <pc:sldMk cId="1068435550" sldId="258"/>
            <ac:spMk id="3" creationId="{E1B83E53-809A-4869-9D91-08295569522C}"/>
          </ac:spMkLst>
        </pc:spChg>
        <pc:spChg chg="add mod">
          <ac:chgData name="Orla Kelly" userId="164dee9a-b66c-4af2-aa08-5ba8bd606a42" providerId="ADAL" clId="{344DFF09-9EDE-4816-851D-BCAE8D284AC4}" dt="2022-04-10T06:16:22.918" v="855" actId="1076"/>
          <ac:spMkLst>
            <pc:docMk/>
            <pc:sldMk cId="1068435550" sldId="258"/>
            <ac:spMk id="5" creationId="{AB809239-26E7-4A77-B597-FB80A4C4A548}"/>
          </ac:spMkLst>
        </pc:spChg>
        <pc:spChg chg="add mod">
          <ac:chgData name="Orla Kelly" userId="164dee9a-b66c-4af2-aa08-5ba8bd606a42" providerId="ADAL" clId="{344DFF09-9EDE-4816-851D-BCAE8D284AC4}" dt="2022-04-10T06:16:28.350" v="856" actId="1076"/>
          <ac:spMkLst>
            <pc:docMk/>
            <pc:sldMk cId="1068435550" sldId="258"/>
            <ac:spMk id="7" creationId="{8F32E484-6BF5-4809-BFCB-7DEF7AD7C209}"/>
          </ac:spMkLst>
        </pc:spChg>
        <pc:spChg chg="add mod">
          <ac:chgData name="Orla Kelly" userId="164dee9a-b66c-4af2-aa08-5ba8bd606a42" providerId="ADAL" clId="{344DFF09-9EDE-4816-851D-BCAE8D284AC4}" dt="2022-04-23T21:02:11.178" v="2267" actId="1076"/>
          <ac:spMkLst>
            <pc:docMk/>
            <pc:sldMk cId="1068435550" sldId="258"/>
            <ac:spMk id="8" creationId="{46F33D95-BAA5-4A6F-8332-B154AD63B1CE}"/>
          </ac:spMkLst>
        </pc:spChg>
        <pc:spChg chg="add mod">
          <ac:chgData name="Orla Kelly" userId="164dee9a-b66c-4af2-aa08-5ba8bd606a42" providerId="ADAL" clId="{344DFF09-9EDE-4816-851D-BCAE8D284AC4}" dt="2022-04-10T06:21:27.981" v="944" actId="20577"/>
          <ac:spMkLst>
            <pc:docMk/>
            <pc:sldMk cId="1068435550" sldId="258"/>
            <ac:spMk id="26" creationId="{492418E7-E40D-489C-857F-1BB0F1048ACD}"/>
          </ac:spMkLst>
        </pc:spChg>
        <pc:spChg chg="add del mod">
          <ac:chgData name="Orla Kelly" userId="164dee9a-b66c-4af2-aa08-5ba8bd606a42" providerId="ADAL" clId="{344DFF09-9EDE-4816-851D-BCAE8D284AC4}" dt="2022-04-10T06:21:39.090" v="946"/>
          <ac:spMkLst>
            <pc:docMk/>
            <pc:sldMk cId="1068435550" sldId="258"/>
            <ac:spMk id="31" creationId="{A9C8CE56-19F8-4E34-A304-BECA3336E861}"/>
          </ac:spMkLst>
        </pc:spChg>
        <pc:spChg chg="add del mod">
          <ac:chgData name="Orla Kelly" userId="164dee9a-b66c-4af2-aa08-5ba8bd606a42" providerId="ADAL" clId="{344DFF09-9EDE-4816-851D-BCAE8D284AC4}" dt="2022-04-10T06:21:39.090" v="946"/>
          <ac:spMkLst>
            <pc:docMk/>
            <pc:sldMk cId="1068435550" sldId="258"/>
            <ac:spMk id="33" creationId="{8849541B-D2FC-4842-8F40-12CEA54AA14C}"/>
          </ac:spMkLst>
        </pc:spChg>
        <pc:spChg chg="add mod">
          <ac:chgData name="Orla Kelly" userId="164dee9a-b66c-4af2-aa08-5ba8bd606a42" providerId="ADAL" clId="{344DFF09-9EDE-4816-851D-BCAE8D284AC4}" dt="2022-04-10T06:22:18.449" v="983" actId="1076"/>
          <ac:spMkLst>
            <pc:docMk/>
            <pc:sldMk cId="1068435550" sldId="258"/>
            <ac:spMk id="34" creationId="{FD06FD47-7519-4586-97FC-35822E24CE88}"/>
          </ac:spMkLst>
        </pc:spChg>
        <pc:spChg chg="add mod">
          <ac:chgData name="Orla Kelly" userId="164dee9a-b66c-4af2-aa08-5ba8bd606a42" providerId="ADAL" clId="{344DFF09-9EDE-4816-851D-BCAE8D284AC4}" dt="2022-04-10T06:23:50.202" v="1032" actId="1076"/>
          <ac:spMkLst>
            <pc:docMk/>
            <pc:sldMk cId="1068435550" sldId="258"/>
            <ac:spMk id="38" creationId="{595528CA-7213-4E9E-832E-0D4CB3A8EA99}"/>
          </ac:spMkLst>
        </pc:spChg>
        <pc:spChg chg="add del mod">
          <ac:chgData name="Orla Kelly" userId="164dee9a-b66c-4af2-aa08-5ba8bd606a42" providerId="ADAL" clId="{344DFF09-9EDE-4816-851D-BCAE8D284AC4}" dt="2022-04-10T07:06:13.707" v="2096" actId="478"/>
          <ac:spMkLst>
            <pc:docMk/>
            <pc:sldMk cId="1068435550" sldId="258"/>
            <ac:spMk id="42" creationId="{D400EBA8-C866-403C-9907-219C97F8D5F3}"/>
          </ac:spMkLst>
        </pc:spChg>
        <pc:graphicFrameChg chg="add mod modGraphic">
          <ac:chgData name="Orla Kelly" userId="164dee9a-b66c-4af2-aa08-5ba8bd606a42" providerId="ADAL" clId="{344DFF09-9EDE-4816-851D-BCAE8D284AC4}" dt="2022-04-23T21:00:07.182" v="2185" actId="20577"/>
          <ac:graphicFrameMkLst>
            <pc:docMk/>
            <pc:sldMk cId="1068435550" sldId="258"/>
            <ac:graphicFrameMk id="4" creationId="{141FF429-C0D3-4B1C-99C6-85FF1336E150}"/>
          </ac:graphicFrameMkLst>
        </pc:graphicFrameChg>
        <pc:graphicFrameChg chg="add mod modGraphic">
          <ac:chgData name="Orla Kelly" userId="164dee9a-b66c-4af2-aa08-5ba8bd606a42" providerId="ADAL" clId="{344DFF09-9EDE-4816-851D-BCAE8D284AC4}" dt="2022-04-23T21:01:46.827" v="2263" actId="14100"/>
          <ac:graphicFrameMkLst>
            <pc:docMk/>
            <pc:sldMk cId="1068435550" sldId="258"/>
            <ac:graphicFrameMk id="6" creationId="{40B66BAB-F205-442A-A9BE-87915C7793D0}"/>
          </ac:graphicFrameMkLst>
        </pc:graphicFrameChg>
        <pc:graphicFrameChg chg="add del mod">
          <ac:chgData name="Orla Kelly" userId="164dee9a-b66c-4af2-aa08-5ba8bd606a42" providerId="ADAL" clId="{344DFF09-9EDE-4816-851D-BCAE8D284AC4}" dt="2022-04-10T06:21:39.090" v="946"/>
          <ac:graphicFrameMkLst>
            <pc:docMk/>
            <pc:sldMk cId="1068435550" sldId="258"/>
            <ac:graphicFrameMk id="30" creationId="{660DB9A7-D26B-459B-BECD-5F6C56D07EA2}"/>
          </ac:graphicFrameMkLst>
        </pc:graphicFrameChg>
        <pc:graphicFrameChg chg="add del mod">
          <ac:chgData name="Orla Kelly" userId="164dee9a-b66c-4af2-aa08-5ba8bd606a42" providerId="ADAL" clId="{344DFF09-9EDE-4816-851D-BCAE8D284AC4}" dt="2022-04-10T06:21:39.090" v="946"/>
          <ac:graphicFrameMkLst>
            <pc:docMk/>
            <pc:sldMk cId="1068435550" sldId="258"/>
            <ac:graphicFrameMk id="32" creationId="{A2412AF6-23E0-4F2B-A9D0-AE30C9E71448}"/>
          </ac:graphicFrameMkLst>
        </pc:graphicFrameChg>
        <pc:cxnChg chg="add del mod">
          <ac:chgData name="Orla Kelly" userId="164dee9a-b66c-4af2-aa08-5ba8bd606a42" providerId="ADAL" clId="{344DFF09-9EDE-4816-851D-BCAE8D284AC4}" dt="2022-04-10T06:18:27.164" v="901" actId="478"/>
          <ac:cxnSpMkLst>
            <pc:docMk/>
            <pc:sldMk cId="1068435550" sldId="258"/>
            <ac:cxnSpMk id="10" creationId="{37A867A6-481E-4367-9B04-D5B74585DEC9}"/>
          </ac:cxnSpMkLst>
        </pc:cxnChg>
        <pc:cxnChg chg="add del mod">
          <ac:chgData name="Orla Kelly" userId="164dee9a-b66c-4af2-aa08-5ba8bd606a42" providerId="ADAL" clId="{344DFF09-9EDE-4816-851D-BCAE8D284AC4}" dt="2022-04-10T06:19:24.910" v="908" actId="478"/>
          <ac:cxnSpMkLst>
            <pc:docMk/>
            <pc:sldMk cId="1068435550" sldId="258"/>
            <ac:cxnSpMk id="12" creationId="{6072B693-5CE2-4FDA-A7FA-5472945268A3}"/>
          </ac:cxnSpMkLst>
        </pc:cxnChg>
        <pc:cxnChg chg="add del mod">
          <ac:chgData name="Orla Kelly" userId="164dee9a-b66c-4af2-aa08-5ba8bd606a42" providerId="ADAL" clId="{344DFF09-9EDE-4816-851D-BCAE8D284AC4}" dt="2022-04-10T06:19:22.054" v="907" actId="478"/>
          <ac:cxnSpMkLst>
            <pc:docMk/>
            <pc:sldMk cId="1068435550" sldId="258"/>
            <ac:cxnSpMk id="20" creationId="{D6E5E00E-EC9C-4607-A6E8-EA836304D5A9}"/>
          </ac:cxnSpMkLst>
        </pc:cxnChg>
        <pc:cxnChg chg="add mod">
          <ac:chgData name="Orla Kelly" userId="164dee9a-b66c-4af2-aa08-5ba8bd606a42" providerId="ADAL" clId="{344DFF09-9EDE-4816-851D-BCAE8D284AC4}" dt="2022-04-23T21:01:54.663" v="2264" actId="1076"/>
          <ac:cxnSpMkLst>
            <pc:docMk/>
            <pc:sldMk cId="1068435550" sldId="258"/>
            <ac:cxnSpMk id="23" creationId="{BD316F34-4225-4134-93C7-7D0E1209E524}"/>
          </ac:cxnSpMkLst>
        </pc:cxnChg>
        <pc:cxnChg chg="add mod">
          <ac:chgData name="Orla Kelly" userId="164dee9a-b66c-4af2-aa08-5ba8bd606a42" providerId="ADAL" clId="{344DFF09-9EDE-4816-851D-BCAE8D284AC4}" dt="2022-04-10T06:21:14.013" v="926" actId="1582"/>
          <ac:cxnSpMkLst>
            <pc:docMk/>
            <pc:sldMk cId="1068435550" sldId="258"/>
            <ac:cxnSpMk id="28" creationId="{22623AC6-7827-4FC1-A15D-DD8B2110E648}"/>
          </ac:cxnSpMkLst>
        </pc:cxnChg>
        <pc:cxnChg chg="add mod">
          <ac:chgData name="Orla Kelly" userId="164dee9a-b66c-4af2-aa08-5ba8bd606a42" providerId="ADAL" clId="{344DFF09-9EDE-4816-851D-BCAE8D284AC4}" dt="2022-04-10T06:22:42.950" v="987" actId="14100"/>
          <ac:cxnSpMkLst>
            <pc:docMk/>
            <pc:sldMk cId="1068435550" sldId="258"/>
            <ac:cxnSpMk id="36" creationId="{FE273C1B-DDCE-4B4B-BC28-58C3892F6BB9}"/>
          </ac:cxnSpMkLst>
        </pc:cxnChg>
        <pc:cxnChg chg="add mod">
          <ac:chgData name="Orla Kelly" userId="164dee9a-b66c-4af2-aa08-5ba8bd606a42" providerId="ADAL" clId="{344DFF09-9EDE-4816-851D-BCAE8D284AC4}" dt="2022-04-10T06:24:03.740" v="1035" actId="14100"/>
          <ac:cxnSpMkLst>
            <pc:docMk/>
            <pc:sldMk cId="1068435550" sldId="258"/>
            <ac:cxnSpMk id="40" creationId="{C3C940D5-6DD8-4387-8C98-19E9F8C7EE94}"/>
          </ac:cxnSpMkLst>
        </pc:cxnChg>
      </pc:sldChg>
      <pc:sldChg chg="modSp new mod">
        <pc:chgData name="Orla Kelly" userId="164dee9a-b66c-4af2-aa08-5ba8bd606a42" providerId="ADAL" clId="{344DFF09-9EDE-4816-851D-BCAE8D284AC4}" dt="2022-04-23T21:02:54.382" v="2271" actId="20577"/>
        <pc:sldMkLst>
          <pc:docMk/>
          <pc:sldMk cId="3571448702" sldId="259"/>
        </pc:sldMkLst>
        <pc:spChg chg="mod">
          <ac:chgData name="Orla Kelly" userId="164dee9a-b66c-4af2-aa08-5ba8bd606a42" providerId="ADAL" clId="{344DFF09-9EDE-4816-851D-BCAE8D284AC4}" dt="2022-04-10T06:38:48.308" v="1215" actId="20577"/>
          <ac:spMkLst>
            <pc:docMk/>
            <pc:sldMk cId="3571448702" sldId="259"/>
            <ac:spMk id="2" creationId="{D654225E-FC2D-44D8-979A-B1E1A8849C2F}"/>
          </ac:spMkLst>
        </pc:spChg>
        <pc:spChg chg="mod">
          <ac:chgData name="Orla Kelly" userId="164dee9a-b66c-4af2-aa08-5ba8bd606a42" providerId="ADAL" clId="{344DFF09-9EDE-4816-851D-BCAE8D284AC4}" dt="2022-04-23T21:02:54.382" v="2271" actId="20577"/>
          <ac:spMkLst>
            <pc:docMk/>
            <pc:sldMk cId="3571448702" sldId="259"/>
            <ac:spMk id="3" creationId="{236667F6-E266-49BB-BED9-79D6CE3D8F89}"/>
          </ac:spMkLst>
        </pc:spChg>
      </pc:sldChg>
      <pc:sldChg chg="addSp delSp modSp new mod">
        <pc:chgData name="Orla Kelly" userId="164dee9a-b66c-4af2-aa08-5ba8bd606a42" providerId="ADAL" clId="{344DFF09-9EDE-4816-851D-BCAE8D284AC4}" dt="2022-04-23T21:08:00.327" v="2332" actId="166"/>
        <pc:sldMkLst>
          <pc:docMk/>
          <pc:sldMk cId="3239153772" sldId="260"/>
        </pc:sldMkLst>
        <pc:spChg chg="mod">
          <ac:chgData name="Orla Kelly" userId="164dee9a-b66c-4af2-aa08-5ba8bd606a42" providerId="ADAL" clId="{344DFF09-9EDE-4816-851D-BCAE8D284AC4}" dt="2022-04-10T07:05:26.910" v="2053" actId="20577"/>
          <ac:spMkLst>
            <pc:docMk/>
            <pc:sldMk cId="3239153772" sldId="260"/>
            <ac:spMk id="2" creationId="{BA007EDF-A859-4EA2-9D67-294CB12169F9}"/>
          </ac:spMkLst>
        </pc:spChg>
        <pc:spChg chg="mod">
          <ac:chgData name="Orla Kelly" userId="164dee9a-b66c-4af2-aa08-5ba8bd606a42" providerId="ADAL" clId="{344DFF09-9EDE-4816-851D-BCAE8D284AC4}" dt="2022-04-23T21:03:13.649" v="2272" actId="1076"/>
          <ac:spMkLst>
            <pc:docMk/>
            <pc:sldMk cId="3239153772" sldId="260"/>
            <ac:spMk id="3" creationId="{A2359814-28E1-4D03-B681-3037B49A0E3D}"/>
          </ac:spMkLst>
        </pc:spChg>
        <pc:spChg chg="add mod">
          <ac:chgData name="Orla Kelly" userId="164dee9a-b66c-4af2-aa08-5ba8bd606a42" providerId="ADAL" clId="{344DFF09-9EDE-4816-851D-BCAE8D284AC4}" dt="2022-04-23T21:03:28.598" v="2275" actId="1076"/>
          <ac:spMkLst>
            <pc:docMk/>
            <pc:sldMk cId="3239153772" sldId="260"/>
            <ac:spMk id="6" creationId="{5FD52625-4C95-4752-ADE8-5FD375F90DA7}"/>
          </ac:spMkLst>
        </pc:spChg>
        <pc:spChg chg="add mod ord">
          <ac:chgData name="Orla Kelly" userId="164dee9a-b66c-4af2-aa08-5ba8bd606a42" providerId="ADAL" clId="{344DFF09-9EDE-4816-851D-BCAE8D284AC4}" dt="2022-04-23T21:08:00.327" v="2332" actId="166"/>
          <ac:spMkLst>
            <pc:docMk/>
            <pc:sldMk cId="3239153772" sldId="260"/>
            <ac:spMk id="7" creationId="{A8B4C69E-3D2D-49C5-BC31-7E219F3550DC}"/>
          </ac:spMkLst>
        </pc:spChg>
        <pc:spChg chg="add mod">
          <ac:chgData name="Orla Kelly" userId="164dee9a-b66c-4af2-aa08-5ba8bd606a42" providerId="ADAL" clId="{344DFF09-9EDE-4816-851D-BCAE8D284AC4}" dt="2022-04-23T21:06:18.114" v="2307" actId="1076"/>
          <ac:spMkLst>
            <pc:docMk/>
            <pc:sldMk cId="3239153772" sldId="260"/>
            <ac:spMk id="8" creationId="{B60EA2CC-2897-4E42-B0D8-CADFBCA49C07}"/>
          </ac:spMkLst>
        </pc:spChg>
        <pc:graphicFrameChg chg="add del mod modGraphic">
          <ac:chgData name="Orla Kelly" userId="164dee9a-b66c-4af2-aa08-5ba8bd606a42" providerId="ADAL" clId="{344DFF09-9EDE-4816-851D-BCAE8D284AC4}" dt="2022-04-23T21:06:36.497" v="2308" actId="478"/>
          <ac:graphicFrameMkLst>
            <pc:docMk/>
            <pc:sldMk cId="3239153772" sldId="260"/>
            <ac:graphicFrameMk id="4" creationId="{D9CA1901-1E62-4722-AC72-A96B79DB66BE}"/>
          </ac:graphicFrameMkLst>
        </pc:graphicFrameChg>
        <pc:graphicFrameChg chg="add mod modGraphic">
          <ac:chgData name="Orla Kelly" userId="164dee9a-b66c-4af2-aa08-5ba8bd606a42" providerId="ADAL" clId="{344DFF09-9EDE-4816-851D-BCAE8D284AC4}" dt="2022-04-23T21:06:11.766" v="2306"/>
          <ac:graphicFrameMkLst>
            <pc:docMk/>
            <pc:sldMk cId="3239153772" sldId="260"/>
            <ac:graphicFrameMk id="5" creationId="{BD91F585-9A1E-4176-AF8D-DC8E1424D7E0}"/>
          </ac:graphicFrameMkLst>
        </pc:graphicFrameChg>
        <pc:graphicFrameChg chg="add del">
          <ac:chgData name="Orla Kelly" userId="164dee9a-b66c-4af2-aa08-5ba8bd606a42" providerId="ADAL" clId="{344DFF09-9EDE-4816-851D-BCAE8D284AC4}" dt="2022-04-23T21:06:39.831" v="2310"/>
          <ac:graphicFrameMkLst>
            <pc:docMk/>
            <pc:sldMk cId="3239153772" sldId="260"/>
            <ac:graphicFrameMk id="9" creationId="{09083C1F-B73F-4D28-891E-DD337EB3D30F}"/>
          </ac:graphicFrameMkLst>
        </pc:graphicFrameChg>
        <pc:graphicFrameChg chg="add mod modGraphic">
          <ac:chgData name="Orla Kelly" userId="164dee9a-b66c-4af2-aa08-5ba8bd606a42" providerId="ADAL" clId="{344DFF09-9EDE-4816-851D-BCAE8D284AC4}" dt="2022-04-23T21:07:44.826" v="2330" actId="20577"/>
          <ac:graphicFrameMkLst>
            <pc:docMk/>
            <pc:sldMk cId="3239153772" sldId="260"/>
            <ac:graphicFrameMk id="10" creationId="{EBAE6223-62B1-4502-9F1C-CB4BC8D4109F}"/>
          </ac:graphicFrameMkLst>
        </pc:graphicFrameChg>
      </pc:sldChg>
    </pc:docChg>
  </pc:docChgLst>
  <pc:docChgLst>
    <pc:chgData name="Orla Kelly" userId="164dee9a-b66c-4af2-aa08-5ba8bd606a42" providerId="ADAL" clId="{7F1A9D26-7B15-445B-B08C-B09722535525}"/>
    <pc:docChg chg="modSld">
      <pc:chgData name="Orla Kelly" userId="164dee9a-b66c-4af2-aa08-5ba8bd606a42" providerId="ADAL" clId="{7F1A9D26-7B15-445B-B08C-B09722535525}" dt="2022-01-26T21:29:47.332" v="20" actId="20577"/>
      <pc:docMkLst>
        <pc:docMk/>
      </pc:docMkLst>
      <pc:sldChg chg="modSp mod">
        <pc:chgData name="Orla Kelly" userId="164dee9a-b66c-4af2-aa08-5ba8bd606a42" providerId="ADAL" clId="{7F1A9D26-7B15-445B-B08C-B09722535525}" dt="2022-01-26T21:29:47.332" v="20" actId="20577"/>
        <pc:sldMkLst>
          <pc:docMk/>
          <pc:sldMk cId="2035394491" sldId="256"/>
        </pc:sldMkLst>
        <pc:spChg chg="mod">
          <ac:chgData name="Orla Kelly" userId="164dee9a-b66c-4af2-aa08-5ba8bd606a42" providerId="ADAL" clId="{7F1A9D26-7B15-445B-B08C-B09722535525}" dt="2022-01-26T21:29:47.332" v="20" actId="20577"/>
          <ac:spMkLst>
            <pc:docMk/>
            <pc:sldMk cId="2035394491" sldId="256"/>
            <ac:spMk id="2" creationId="{2929325D-B0FB-4EB6-A7D7-FC89D147D94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9910F92-6635-4349-8C6C-915DE94B0A8A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9188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29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13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94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9910F92-6635-4349-8C6C-915DE94B0A8A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4306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928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069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7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64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F9910F92-6635-4349-8C6C-915DE94B0A8A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601372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F9910F92-6635-4349-8C6C-915DE94B0A8A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14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9910F92-6635-4349-8C6C-915DE94B0A8A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9826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9325D-B0FB-4EB6-A7D7-FC89D147D9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Relational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158516-F488-4D60-8679-F1E177A56F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databases</a:t>
            </a:r>
          </a:p>
        </p:txBody>
      </p:sp>
    </p:spTree>
    <p:extLst>
      <p:ext uri="{BB962C8B-B14F-4D97-AF65-F5344CB8AC3E}">
        <p14:creationId xmlns:p14="http://schemas.microsoft.com/office/powerpoint/2010/main" val="2035394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42C3-596E-48E5-8FE9-A98F24B18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is the relational model?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33789C9-7A37-4CCD-A847-0C030801D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 relational model is a database comprising a set of relations or tables.</a:t>
            </a:r>
          </a:p>
          <a:p>
            <a:r>
              <a:rPr lang="en-IE" dirty="0"/>
              <a:t>Each relation has a name.</a:t>
            </a:r>
          </a:p>
          <a:p>
            <a:r>
              <a:rPr lang="en-IE" dirty="0"/>
              <a:t>Every relation comprises a set of columns or attributes each of which have a name.</a:t>
            </a:r>
          </a:p>
          <a:p>
            <a:r>
              <a:rPr lang="en-IE" dirty="0"/>
              <a:t>The data itself is stored in the rows or tuples.</a:t>
            </a:r>
          </a:p>
          <a:p>
            <a:r>
              <a:rPr lang="en-IE" dirty="0"/>
              <a:t>Each row can be referred to as a record.</a:t>
            </a:r>
          </a:p>
          <a:p>
            <a:r>
              <a:rPr lang="en-IE" dirty="0"/>
              <a:t>Each column represents the properties of an item.</a:t>
            </a:r>
          </a:p>
          <a:p>
            <a:r>
              <a:rPr lang="en-IE" dirty="0"/>
              <a:t>Each column has a data type e.g. int, varchar, etc</a:t>
            </a:r>
          </a:p>
          <a:p>
            <a:r>
              <a:rPr lang="en-IE" dirty="0"/>
              <a:t>Individual cells are called data values or fields.</a:t>
            </a:r>
          </a:p>
          <a:p>
            <a:endParaRPr lang="en-IE" dirty="0"/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57215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65E25-2292-4812-8F8A-52A96B13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 relational Model</a:t>
            </a:r>
          </a:p>
        </p:txBody>
      </p:sp>
      <p:graphicFrame>
        <p:nvGraphicFramePr>
          <p:cNvPr id="4" name="Table 8">
            <a:extLst>
              <a:ext uri="{FF2B5EF4-FFF2-40B4-BE49-F238E27FC236}">
                <a16:creationId xmlns:a16="http://schemas.microsoft.com/office/drawing/2014/main" id="{141FF429-C0D3-4B1C-99C6-85FF1336E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733884"/>
              </p:ext>
            </p:extLst>
          </p:nvPr>
        </p:nvGraphicFramePr>
        <p:xfrm>
          <a:off x="1325143" y="2224189"/>
          <a:ext cx="695258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531">
                  <a:extLst>
                    <a:ext uri="{9D8B030D-6E8A-4147-A177-3AD203B41FA5}">
                      <a16:colId xmlns:a16="http://schemas.microsoft.com/office/drawing/2014/main" val="2647433580"/>
                    </a:ext>
                  </a:extLst>
                </a:gridCol>
                <a:gridCol w="1764566">
                  <a:extLst>
                    <a:ext uri="{9D8B030D-6E8A-4147-A177-3AD203B41FA5}">
                      <a16:colId xmlns:a16="http://schemas.microsoft.com/office/drawing/2014/main" val="1248515263"/>
                    </a:ext>
                  </a:extLst>
                </a:gridCol>
                <a:gridCol w="1896177">
                  <a:extLst>
                    <a:ext uri="{9D8B030D-6E8A-4147-A177-3AD203B41FA5}">
                      <a16:colId xmlns:a16="http://schemas.microsoft.com/office/drawing/2014/main" val="2137245532"/>
                    </a:ext>
                  </a:extLst>
                </a:gridCol>
                <a:gridCol w="2175309">
                  <a:extLst>
                    <a:ext uri="{9D8B030D-6E8A-4147-A177-3AD203B41FA5}">
                      <a16:colId xmlns:a16="http://schemas.microsoft.com/office/drawing/2014/main" val="15012714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 err="1"/>
                        <a:t>sID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err="1"/>
                        <a:t>studentName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err="1"/>
                        <a:t>courseID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780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658375x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Jill Porter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6 Castle Avenue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CP265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201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187563x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Mathew Tobin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24 Glenview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B5876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63452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B809239-26E7-4A77-B597-FB80A4C4A548}"/>
              </a:ext>
            </a:extLst>
          </p:cNvPr>
          <p:cNvSpPr txBox="1"/>
          <p:nvPr/>
        </p:nvSpPr>
        <p:spPr>
          <a:xfrm>
            <a:off x="1251678" y="1790453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Student</a:t>
            </a:r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40B66BAB-F205-442A-A9BE-87915C779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676643"/>
              </p:ext>
            </p:extLst>
          </p:nvPr>
        </p:nvGraphicFramePr>
        <p:xfrm>
          <a:off x="1325142" y="4256801"/>
          <a:ext cx="592249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148">
                  <a:extLst>
                    <a:ext uri="{9D8B030D-6E8A-4147-A177-3AD203B41FA5}">
                      <a16:colId xmlns:a16="http://schemas.microsoft.com/office/drawing/2014/main" val="2647433580"/>
                    </a:ext>
                  </a:extLst>
                </a:gridCol>
                <a:gridCol w="3260578">
                  <a:extLst>
                    <a:ext uri="{9D8B030D-6E8A-4147-A177-3AD203B41FA5}">
                      <a16:colId xmlns:a16="http://schemas.microsoft.com/office/drawing/2014/main" val="1248515263"/>
                    </a:ext>
                  </a:extLst>
                </a:gridCol>
                <a:gridCol w="1565770">
                  <a:extLst>
                    <a:ext uri="{9D8B030D-6E8A-4147-A177-3AD203B41FA5}">
                      <a16:colId xmlns:a16="http://schemas.microsoft.com/office/drawing/2014/main" val="15012714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err="1"/>
                        <a:t>courseName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department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780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CP265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BSc Computer Science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Computing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201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BS876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MSc International Business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Business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63452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F32E484-6BF5-4809-BFCB-7DEF7AD7C209}"/>
              </a:ext>
            </a:extLst>
          </p:cNvPr>
          <p:cNvSpPr txBox="1"/>
          <p:nvPr/>
        </p:nvSpPr>
        <p:spPr>
          <a:xfrm>
            <a:off x="1251678" y="3955621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Course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F33D95-BAA5-4A6F-8332-B154AD63B1CE}"/>
              </a:ext>
            </a:extLst>
          </p:cNvPr>
          <p:cNvSpPr txBox="1"/>
          <p:nvPr/>
        </p:nvSpPr>
        <p:spPr>
          <a:xfrm>
            <a:off x="8017846" y="4573249"/>
            <a:ext cx="2964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Data stored in rows or tuples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316F34-4225-4134-93C7-7D0E1209E524}"/>
              </a:ext>
            </a:extLst>
          </p:cNvPr>
          <p:cNvCxnSpPr>
            <a:cxnSpLocks/>
          </p:cNvCxnSpPr>
          <p:nvPr/>
        </p:nvCxnSpPr>
        <p:spPr>
          <a:xfrm flipH="1">
            <a:off x="7435578" y="4757915"/>
            <a:ext cx="58226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92418E7-E40D-489C-857F-1BB0F1048ACD}"/>
              </a:ext>
            </a:extLst>
          </p:cNvPr>
          <p:cNvSpPr txBox="1"/>
          <p:nvPr/>
        </p:nvSpPr>
        <p:spPr>
          <a:xfrm>
            <a:off x="2637322" y="1336679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Relation called Student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2623AC6-7827-4FC1-A15D-DD8B2110E648}"/>
              </a:ext>
            </a:extLst>
          </p:cNvPr>
          <p:cNvCxnSpPr>
            <a:cxnSpLocks/>
          </p:cNvCxnSpPr>
          <p:nvPr/>
        </p:nvCxnSpPr>
        <p:spPr>
          <a:xfrm flipH="1">
            <a:off x="2415941" y="1702585"/>
            <a:ext cx="221381" cy="4289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D06FD47-7519-4586-97FC-35822E24CE88}"/>
              </a:ext>
            </a:extLst>
          </p:cNvPr>
          <p:cNvSpPr txBox="1"/>
          <p:nvPr/>
        </p:nvSpPr>
        <p:spPr>
          <a:xfrm>
            <a:off x="2637322" y="5887499"/>
            <a:ext cx="230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Relation called Course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E273C1B-DDCE-4B4B-BC28-58C3892F6BB9}"/>
              </a:ext>
            </a:extLst>
          </p:cNvPr>
          <p:cNvCxnSpPr>
            <a:cxnSpLocks/>
          </p:cNvCxnSpPr>
          <p:nvPr/>
        </p:nvCxnSpPr>
        <p:spPr>
          <a:xfrm>
            <a:off x="2319688" y="5481444"/>
            <a:ext cx="404261" cy="4060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95528CA-7213-4E9E-832E-0D4CB3A8EA99}"/>
              </a:ext>
            </a:extLst>
          </p:cNvPr>
          <p:cNvSpPr txBox="1"/>
          <p:nvPr/>
        </p:nvSpPr>
        <p:spPr>
          <a:xfrm>
            <a:off x="6398424" y="1460744"/>
            <a:ext cx="3618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Each column or attribute has a name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3C940D5-6DD8-4387-8C98-19E9F8C7EE94}"/>
              </a:ext>
            </a:extLst>
          </p:cNvPr>
          <p:cNvCxnSpPr>
            <a:cxnSpLocks/>
          </p:cNvCxnSpPr>
          <p:nvPr/>
        </p:nvCxnSpPr>
        <p:spPr>
          <a:xfrm>
            <a:off x="6641432" y="1830076"/>
            <a:ext cx="0" cy="3440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435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4225E-FC2D-44D8-979A-B1E1A8849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Understanding -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667F6-E266-49BB-BED9-79D6CE3D8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3593591"/>
          </a:xfrm>
        </p:spPr>
        <p:txBody>
          <a:bodyPr/>
          <a:lstStyle/>
          <a:p>
            <a:r>
              <a:rPr lang="en-IE" dirty="0"/>
              <a:t>A key is an attribute in a relation where every value of that attribute is unique.</a:t>
            </a:r>
          </a:p>
          <a:p>
            <a:r>
              <a:rPr lang="en-US" b="0" i="0" dirty="0">
                <a:solidFill>
                  <a:srgbClr val="666666"/>
                </a:solidFill>
                <a:effectLst/>
              </a:rPr>
              <a:t>A key can</a:t>
            </a:r>
            <a:r>
              <a:rPr lang="en-US" i="0" dirty="0">
                <a:solidFill>
                  <a:srgbClr val="767676"/>
                </a:solidFill>
                <a:effectLst/>
              </a:rPr>
              <a:t> individually identify each record in a table</a:t>
            </a:r>
            <a:r>
              <a:rPr lang="en-US" dirty="0">
                <a:solidFill>
                  <a:srgbClr val="666666"/>
                </a:solidFill>
              </a:rPr>
              <a:t>.</a:t>
            </a:r>
          </a:p>
          <a:p>
            <a:r>
              <a:rPr lang="en-US" dirty="0">
                <a:solidFill>
                  <a:srgbClr val="666666"/>
                </a:solidFill>
              </a:rPr>
              <a:t>With the Student relation the </a:t>
            </a:r>
            <a:r>
              <a:rPr lang="en-US" dirty="0" err="1">
                <a:solidFill>
                  <a:srgbClr val="666666"/>
                </a:solidFill>
              </a:rPr>
              <a:t>sID</a:t>
            </a:r>
            <a:r>
              <a:rPr lang="en-US" dirty="0">
                <a:solidFill>
                  <a:srgbClr val="666666"/>
                </a:solidFill>
              </a:rPr>
              <a:t> attribute can be a key.</a:t>
            </a:r>
          </a:p>
          <a:p>
            <a:r>
              <a:rPr lang="en-US" dirty="0">
                <a:solidFill>
                  <a:srgbClr val="666666"/>
                </a:solidFill>
              </a:rPr>
              <a:t>Every tuple will have a unique value for </a:t>
            </a:r>
            <a:r>
              <a:rPr lang="en-US" dirty="0" err="1">
                <a:solidFill>
                  <a:srgbClr val="666666"/>
                </a:solidFill>
              </a:rPr>
              <a:t>sID</a:t>
            </a:r>
            <a:r>
              <a:rPr lang="en-US" dirty="0">
                <a:solidFill>
                  <a:srgbClr val="666666"/>
                </a:solidFill>
              </a:rPr>
              <a:t>.</a:t>
            </a:r>
          </a:p>
          <a:p>
            <a:r>
              <a:rPr lang="en-US" dirty="0">
                <a:solidFill>
                  <a:srgbClr val="666666"/>
                </a:solidFill>
              </a:rPr>
              <a:t>Identifying a key allows for:</a:t>
            </a:r>
          </a:p>
          <a:p>
            <a:pPr lvl="1"/>
            <a:r>
              <a:rPr lang="en-IE" dirty="0"/>
              <a:t>The selection of specific tuples from our relation</a:t>
            </a:r>
          </a:p>
          <a:p>
            <a:pPr lvl="1"/>
            <a:r>
              <a:rPr lang="en-IE" dirty="0"/>
              <a:t>Efficient querying of the database</a:t>
            </a:r>
          </a:p>
          <a:p>
            <a:pPr lvl="1"/>
            <a:r>
              <a:rPr lang="en-IE" dirty="0"/>
              <a:t>Referring from on relation to a tuple in another relation  </a:t>
            </a:r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71448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07EDF-A859-4EA2-9D67-294CB1216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Understanding - null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59814-28E1-4D03-B681-3037B49A0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3593591"/>
          </a:xfrm>
        </p:spPr>
        <p:txBody>
          <a:bodyPr/>
          <a:lstStyle/>
          <a:p>
            <a:pPr algn="l"/>
            <a:r>
              <a:rPr lang="en-IE" b="0" i="0" dirty="0">
                <a:solidFill>
                  <a:schemeClr val="tx1"/>
                </a:solidFill>
                <a:effectLst/>
                <a:latin typeface="Inter"/>
              </a:rPr>
              <a:t>Null values are used to denote that a particular value is maybe unknown or undefined. </a:t>
            </a:r>
          </a:p>
          <a:p>
            <a:pPr algn="l"/>
            <a:r>
              <a:rPr lang="en-IE" dirty="0">
                <a:solidFill>
                  <a:schemeClr val="tx1"/>
                </a:solidFill>
                <a:latin typeface="Inter"/>
              </a:rPr>
              <a:t>E.g. if we did not know Mathew Tobin’s address we could insert null instead of ’24 Glenview’</a:t>
            </a:r>
          </a:p>
          <a:p>
            <a:pPr marL="0" indent="0">
              <a:buNone/>
            </a:pPr>
            <a:endParaRPr lang="en-IE" dirty="0"/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BD91F585-9A1E-4176-AF8D-DC8E1424D7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406381"/>
              </p:ext>
            </p:extLst>
          </p:nvPr>
        </p:nvGraphicFramePr>
        <p:xfrm>
          <a:off x="2391942" y="2967360"/>
          <a:ext cx="747395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531">
                  <a:extLst>
                    <a:ext uri="{9D8B030D-6E8A-4147-A177-3AD203B41FA5}">
                      <a16:colId xmlns:a16="http://schemas.microsoft.com/office/drawing/2014/main" val="2647433580"/>
                    </a:ext>
                  </a:extLst>
                </a:gridCol>
                <a:gridCol w="2295561">
                  <a:extLst>
                    <a:ext uri="{9D8B030D-6E8A-4147-A177-3AD203B41FA5}">
                      <a16:colId xmlns:a16="http://schemas.microsoft.com/office/drawing/2014/main" val="1248515263"/>
                    </a:ext>
                  </a:extLst>
                </a:gridCol>
                <a:gridCol w="1713297">
                  <a:extLst>
                    <a:ext uri="{9D8B030D-6E8A-4147-A177-3AD203B41FA5}">
                      <a16:colId xmlns:a16="http://schemas.microsoft.com/office/drawing/2014/main" val="2137245532"/>
                    </a:ext>
                  </a:extLst>
                </a:gridCol>
                <a:gridCol w="2348564">
                  <a:extLst>
                    <a:ext uri="{9D8B030D-6E8A-4147-A177-3AD203B41FA5}">
                      <a16:colId xmlns:a16="http://schemas.microsoft.com/office/drawing/2014/main" val="15012714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 err="1"/>
                        <a:t>sID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err="1"/>
                        <a:t>studnetName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err="1"/>
                        <a:t>courseID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780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658375x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Jill Porter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6 Castle Avenue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CP265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201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187563x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Mathew Tobin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24 Glenview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B5876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63452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FD52625-4C95-4752-ADE8-5FD375F90DA7}"/>
              </a:ext>
            </a:extLst>
          </p:cNvPr>
          <p:cNvSpPr txBox="1"/>
          <p:nvPr/>
        </p:nvSpPr>
        <p:spPr>
          <a:xfrm>
            <a:off x="1742172" y="4360668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becomes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0EA2CC-2897-4E42-B0D8-CADFBCA49C07}"/>
              </a:ext>
            </a:extLst>
          </p:cNvPr>
          <p:cNvSpPr/>
          <p:nvPr/>
        </p:nvSpPr>
        <p:spPr>
          <a:xfrm>
            <a:off x="5565037" y="3712784"/>
            <a:ext cx="1992430" cy="55753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EBAE6223-62B1-4502-9F1C-CB4BC8D410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789959"/>
              </p:ext>
            </p:extLst>
          </p:nvPr>
        </p:nvGraphicFramePr>
        <p:xfrm>
          <a:off x="2391942" y="4832362"/>
          <a:ext cx="747395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531">
                  <a:extLst>
                    <a:ext uri="{9D8B030D-6E8A-4147-A177-3AD203B41FA5}">
                      <a16:colId xmlns:a16="http://schemas.microsoft.com/office/drawing/2014/main" val="2647433580"/>
                    </a:ext>
                  </a:extLst>
                </a:gridCol>
                <a:gridCol w="2295561">
                  <a:extLst>
                    <a:ext uri="{9D8B030D-6E8A-4147-A177-3AD203B41FA5}">
                      <a16:colId xmlns:a16="http://schemas.microsoft.com/office/drawing/2014/main" val="1248515263"/>
                    </a:ext>
                  </a:extLst>
                </a:gridCol>
                <a:gridCol w="1713297">
                  <a:extLst>
                    <a:ext uri="{9D8B030D-6E8A-4147-A177-3AD203B41FA5}">
                      <a16:colId xmlns:a16="http://schemas.microsoft.com/office/drawing/2014/main" val="2137245532"/>
                    </a:ext>
                  </a:extLst>
                </a:gridCol>
                <a:gridCol w="2348564">
                  <a:extLst>
                    <a:ext uri="{9D8B030D-6E8A-4147-A177-3AD203B41FA5}">
                      <a16:colId xmlns:a16="http://schemas.microsoft.com/office/drawing/2014/main" val="15012714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 err="1"/>
                        <a:t>sID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err="1"/>
                        <a:t>studnetName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err="1"/>
                        <a:t>courseID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780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658375x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Jill Porter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6 Castle Avenue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CP265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201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187563x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Mathew Tobin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B5876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634524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A8B4C69E-3D2D-49C5-BC31-7E219F3550DC}"/>
              </a:ext>
            </a:extLst>
          </p:cNvPr>
          <p:cNvSpPr/>
          <p:nvPr/>
        </p:nvSpPr>
        <p:spPr>
          <a:xfrm>
            <a:off x="5565037" y="5565581"/>
            <a:ext cx="1992430" cy="55753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39153772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lue 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BCABB96CE8FB4D995EFD8D93DD8345" ma:contentTypeVersion="15" ma:contentTypeDescription="Create a new document." ma:contentTypeScope="" ma:versionID="1653fcb53d30f201cab3ac581a726732">
  <xsd:schema xmlns:xsd="http://www.w3.org/2001/XMLSchema" xmlns:xs="http://www.w3.org/2001/XMLSchema" xmlns:p="http://schemas.microsoft.com/office/2006/metadata/properties" xmlns:ns2="a6489827-0745-4635-9708-560f8f9828da" xmlns:ns3="e05363d4-13d0-4762-b738-6a9c138604a9" targetNamespace="http://schemas.microsoft.com/office/2006/metadata/properties" ma:root="true" ma:fieldsID="2fc0be962a59606a97b1008e6d5914f2" ns2:_="" ns3:_="">
    <xsd:import namespace="a6489827-0745-4635-9708-560f8f9828da"/>
    <xsd:import namespace="e05363d4-13d0-4762-b738-6a9c138604a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489827-0745-4635-9708-560f8f9828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76cfaf09-5f88-45ad-a6a8-dad774d80bd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5363d4-13d0-4762-b738-6a9c138604a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a8e14c30-52aa-48ca-b912-e7f4c517d5f2}" ma:internalName="TaxCatchAll" ma:showField="CatchAllData" ma:web="e05363d4-13d0-4762-b738-6a9c138604a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05363d4-13d0-4762-b738-6a9c138604a9" xsi:nil="true"/>
    <lcf76f155ced4ddcb4097134ff3c332f xmlns="a6489827-0745-4635-9708-560f8f9828d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AF78C7B-FA75-49D5-A48A-E887BE06FE8D}"/>
</file>

<file path=customXml/itemProps2.xml><?xml version="1.0" encoding="utf-8"?>
<ds:datastoreItem xmlns:ds="http://schemas.openxmlformats.org/officeDocument/2006/customXml" ds:itemID="{CF086085-C0F8-4ACB-8608-1D6FE73A16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D5C490D-BA2E-4B89-8A71-442EC7EF93F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tf00001242</Template>
  <TotalTime>92</TotalTime>
  <Words>311</Words>
  <Application>Microsoft Office PowerPoint</Application>
  <PresentationFormat>Widescreen</PresentationFormat>
  <Paragraphs>76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Gill Sans MT</vt:lpstr>
      <vt:lpstr>Impact</vt:lpstr>
      <vt:lpstr>Inter</vt:lpstr>
      <vt:lpstr>Badge</vt:lpstr>
      <vt:lpstr>Relational model</vt:lpstr>
      <vt:lpstr>What is the relational model?</vt:lpstr>
      <vt:lpstr>A relational Model</vt:lpstr>
      <vt:lpstr>Understanding - Key</vt:lpstr>
      <vt:lpstr>Understanding - null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Cogan</dc:creator>
  <cp:lastModifiedBy>Orla Kelly</cp:lastModifiedBy>
  <cp:revision>1</cp:revision>
  <dcterms:created xsi:type="dcterms:W3CDTF">2021-07-27T15:16:16Z</dcterms:created>
  <dcterms:modified xsi:type="dcterms:W3CDTF">2022-05-01T05:17:25Z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0x010100D5BCABB96CE8FB4D995EFD8D93DD8345</vt:lpwstr>
  </property>
</Properties>
</file>