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60" r:id="rId6"/>
    <p:sldId id="261" r:id="rId7"/>
    <p:sldId id="265" r:id="rId8"/>
    <p:sldId id="266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EA63C-8604-486F-83FC-2ABCF461751F}" v="18" dt="2022-04-30T05:38:2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2" d="100"/>
          <a:sy n="62" d="100"/>
        </p:scale>
        <p:origin x="74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AF1EA63C-8604-486F-83FC-2ABCF461751F}"/>
    <pc:docChg chg="undo custSel addSld modSld sldOrd">
      <pc:chgData name="Orla Kelly" userId="164dee9a-b66c-4af2-aa08-5ba8bd606a42" providerId="ADAL" clId="{AF1EA63C-8604-486F-83FC-2ABCF461751F}" dt="2022-04-30T05:38:22.784" v="1392"/>
      <pc:docMkLst>
        <pc:docMk/>
      </pc:docMkLst>
      <pc:sldChg chg="delSp modSp mod ord">
        <pc:chgData name="Orla Kelly" userId="164dee9a-b66c-4af2-aa08-5ba8bd606a42" providerId="ADAL" clId="{AF1EA63C-8604-486F-83FC-2ABCF461751F}" dt="2022-04-28T21:50:54.162" v="283" actId="20577"/>
        <pc:sldMkLst>
          <pc:docMk/>
          <pc:sldMk cId="928893633" sldId="263"/>
        </pc:sldMkLst>
        <pc:spChg chg="mod">
          <ac:chgData name="Orla Kelly" userId="164dee9a-b66c-4af2-aa08-5ba8bd606a42" providerId="ADAL" clId="{AF1EA63C-8604-486F-83FC-2ABCF461751F}" dt="2022-04-28T21:39:45.344" v="215" actId="20577"/>
          <ac:spMkLst>
            <pc:docMk/>
            <pc:sldMk cId="928893633" sldId="263"/>
            <ac:spMk id="2" creationId="{550A4C12-D1F9-4BFE-8B70-32E5E253B7CA}"/>
          </ac:spMkLst>
        </pc:spChg>
        <pc:spChg chg="mod">
          <ac:chgData name="Orla Kelly" userId="164dee9a-b66c-4af2-aa08-5ba8bd606a42" providerId="ADAL" clId="{AF1EA63C-8604-486F-83FC-2ABCF461751F}" dt="2022-04-28T21:49:17.949" v="221" actId="20577"/>
          <ac:spMkLst>
            <pc:docMk/>
            <pc:sldMk cId="928893633" sldId="263"/>
            <ac:spMk id="3" creationId="{56906E47-740B-4ABD-A9D4-A566CCF44A7B}"/>
          </ac:spMkLst>
        </pc:spChg>
        <pc:spChg chg="del">
          <ac:chgData name="Orla Kelly" userId="164dee9a-b66c-4af2-aa08-5ba8bd606a42" providerId="ADAL" clId="{AF1EA63C-8604-486F-83FC-2ABCF461751F}" dt="2022-04-28T21:49:21.587" v="222" actId="478"/>
          <ac:spMkLst>
            <pc:docMk/>
            <pc:sldMk cId="928893633" sldId="263"/>
            <ac:spMk id="5" creationId="{7B27F5AB-81BB-49BD-B6DD-44541D6384CC}"/>
          </ac:spMkLst>
        </pc:spChg>
        <pc:spChg chg="del">
          <ac:chgData name="Orla Kelly" userId="164dee9a-b66c-4af2-aa08-5ba8bd606a42" providerId="ADAL" clId="{AF1EA63C-8604-486F-83FC-2ABCF461751F}" dt="2022-04-28T21:49:23.491" v="223" actId="478"/>
          <ac:spMkLst>
            <pc:docMk/>
            <pc:sldMk cId="928893633" sldId="263"/>
            <ac:spMk id="6" creationId="{FDE32473-8B5A-4651-B84C-53157D1F1AF7}"/>
          </ac:spMkLst>
        </pc:spChg>
        <pc:spChg chg="mod">
          <ac:chgData name="Orla Kelly" userId="164dee9a-b66c-4af2-aa08-5ba8bd606a42" providerId="ADAL" clId="{AF1EA63C-8604-486F-83FC-2ABCF461751F}" dt="2022-04-28T21:49:39.498" v="227" actId="14100"/>
          <ac:spMkLst>
            <pc:docMk/>
            <pc:sldMk cId="928893633" sldId="263"/>
            <ac:spMk id="8" creationId="{952FFEE2-1681-421D-A806-B70A8F233808}"/>
          </ac:spMkLst>
        </pc:spChg>
        <pc:spChg chg="mod">
          <ac:chgData name="Orla Kelly" userId="164dee9a-b66c-4af2-aa08-5ba8bd606a42" providerId="ADAL" clId="{AF1EA63C-8604-486F-83FC-2ABCF461751F}" dt="2022-04-28T21:50:54.162" v="283" actId="20577"/>
          <ac:spMkLst>
            <pc:docMk/>
            <pc:sldMk cId="928893633" sldId="263"/>
            <ac:spMk id="9" creationId="{AB121FBE-CFE1-4074-886F-398E566FAD29}"/>
          </ac:spMkLst>
        </pc:spChg>
      </pc:sldChg>
      <pc:sldChg chg="addSp delSp modSp add mod">
        <pc:chgData name="Orla Kelly" userId="164dee9a-b66c-4af2-aa08-5ba8bd606a42" providerId="ADAL" clId="{AF1EA63C-8604-486F-83FC-2ABCF461751F}" dt="2022-04-28T21:35:52.512" v="95" actId="22"/>
        <pc:sldMkLst>
          <pc:docMk/>
          <pc:sldMk cId="2362145955" sldId="265"/>
        </pc:sldMkLst>
        <pc:spChg chg="mod">
          <ac:chgData name="Orla Kelly" userId="164dee9a-b66c-4af2-aa08-5ba8bd606a42" providerId="ADAL" clId="{AF1EA63C-8604-486F-83FC-2ABCF461751F}" dt="2022-04-28T21:32:33.036" v="10" actId="20577"/>
          <ac:spMkLst>
            <pc:docMk/>
            <pc:sldMk cId="2362145955" sldId="265"/>
            <ac:spMk id="2" creationId="{550A4C12-D1F9-4BFE-8B70-32E5E253B7CA}"/>
          </ac:spMkLst>
        </pc:spChg>
        <pc:spChg chg="mod">
          <ac:chgData name="Orla Kelly" userId="164dee9a-b66c-4af2-aa08-5ba8bd606a42" providerId="ADAL" clId="{AF1EA63C-8604-486F-83FC-2ABCF461751F}" dt="2022-04-28T21:33:23.798" v="51" actId="20577"/>
          <ac:spMkLst>
            <pc:docMk/>
            <pc:sldMk cId="2362145955" sldId="265"/>
            <ac:spMk id="3" creationId="{56906E47-740B-4ABD-A9D4-A566CCF44A7B}"/>
          </ac:spMkLst>
        </pc:spChg>
        <pc:spChg chg="mod">
          <ac:chgData name="Orla Kelly" userId="164dee9a-b66c-4af2-aa08-5ba8bd606a42" providerId="ADAL" clId="{AF1EA63C-8604-486F-83FC-2ABCF461751F}" dt="2022-04-28T21:35:36.480" v="92" actId="1076"/>
          <ac:spMkLst>
            <pc:docMk/>
            <pc:sldMk cId="2362145955" sldId="265"/>
            <ac:spMk id="5" creationId="{7B27F5AB-81BB-49BD-B6DD-44541D6384CC}"/>
          </ac:spMkLst>
        </pc:spChg>
        <pc:spChg chg="del">
          <ac:chgData name="Orla Kelly" userId="164dee9a-b66c-4af2-aa08-5ba8bd606a42" providerId="ADAL" clId="{AF1EA63C-8604-486F-83FC-2ABCF461751F}" dt="2022-04-28T21:33:47.158" v="55" actId="478"/>
          <ac:spMkLst>
            <pc:docMk/>
            <pc:sldMk cId="2362145955" sldId="265"/>
            <ac:spMk id="6" creationId="{FDE32473-8B5A-4651-B84C-53157D1F1AF7}"/>
          </ac:spMkLst>
        </pc:spChg>
        <pc:spChg chg="del mod">
          <ac:chgData name="Orla Kelly" userId="164dee9a-b66c-4af2-aa08-5ba8bd606a42" providerId="ADAL" clId="{AF1EA63C-8604-486F-83FC-2ABCF461751F}" dt="2022-04-28T21:33:44.938" v="54" actId="478"/>
          <ac:spMkLst>
            <pc:docMk/>
            <pc:sldMk cId="2362145955" sldId="265"/>
            <ac:spMk id="8" creationId="{952FFEE2-1681-421D-A806-B70A8F233808}"/>
          </ac:spMkLst>
        </pc:spChg>
        <pc:spChg chg="mod">
          <ac:chgData name="Orla Kelly" userId="164dee9a-b66c-4af2-aa08-5ba8bd606a42" providerId="ADAL" clId="{AF1EA63C-8604-486F-83FC-2ABCF461751F}" dt="2022-04-28T21:35:39.195" v="93" actId="1076"/>
          <ac:spMkLst>
            <pc:docMk/>
            <pc:sldMk cId="2362145955" sldId="265"/>
            <ac:spMk id="9" creationId="{AB121FBE-CFE1-4074-886F-398E566FAD29}"/>
          </ac:spMkLst>
        </pc:spChg>
        <pc:spChg chg="add del">
          <ac:chgData name="Orla Kelly" userId="164dee9a-b66c-4af2-aa08-5ba8bd606a42" providerId="ADAL" clId="{AF1EA63C-8604-486F-83FC-2ABCF461751F}" dt="2022-04-28T21:35:52.512" v="95" actId="22"/>
          <ac:spMkLst>
            <pc:docMk/>
            <pc:sldMk cId="2362145955" sldId="265"/>
            <ac:spMk id="10" creationId="{AB92771A-4E3D-4558-8061-C56CFC5AEA99}"/>
          </ac:spMkLst>
        </pc:spChg>
      </pc:sldChg>
      <pc:sldChg chg="delSp modSp add mod ord">
        <pc:chgData name="Orla Kelly" userId="164dee9a-b66c-4af2-aa08-5ba8bd606a42" providerId="ADAL" clId="{AF1EA63C-8604-486F-83FC-2ABCF461751F}" dt="2022-04-28T21:39:32.121" v="212" actId="255"/>
        <pc:sldMkLst>
          <pc:docMk/>
          <pc:sldMk cId="1458731932" sldId="266"/>
        </pc:sldMkLst>
        <pc:spChg chg="mod">
          <ac:chgData name="Orla Kelly" userId="164dee9a-b66c-4af2-aa08-5ba8bd606a42" providerId="ADAL" clId="{AF1EA63C-8604-486F-83FC-2ABCF461751F}" dt="2022-04-28T21:36:32.100" v="120" actId="20577"/>
          <ac:spMkLst>
            <pc:docMk/>
            <pc:sldMk cId="1458731932" sldId="266"/>
            <ac:spMk id="2" creationId="{550A4C12-D1F9-4BFE-8B70-32E5E253B7CA}"/>
          </ac:spMkLst>
        </pc:spChg>
        <pc:spChg chg="mod">
          <ac:chgData name="Orla Kelly" userId="164dee9a-b66c-4af2-aa08-5ba8bd606a42" providerId="ADAL" clId="{AF1EA63C-8604-486F-83FC-2ABCF461751F}" dt="2022-04-28T21:37:15.357" v="152" actId="20577"/>
          <ac:spMkLst>
            <pc:docMk/>
            <pc:sldMk cId="1458731932" sldId="266"/>
            <ac:spMk id="3" creationId="{56906E47-740B-4ABD-A9D4-A566CCF44A7B}"/>
          </ac:spMkLst>
        </pc:spChg>
        <pc:spChg chg="del mod">
          <ac:chgData name="Orla Kelly" userId="164dee9a-b66c-4af2-aa08-5ba8bd606a42" providerId="ADAL" clId="{AF1EA63C-8604-486F-83FC-2ABCF461751F}" dt="2022-04-28T21:37:24.421" v="154" actId="478"/>
          <ac:spMkLst>
            <pc:docMk/>
            <pc:sldMk cId="1458731932" sldId="266"/>
            <ac:spMk id="5" creationId="{7B27F5AB-81BB-49BD-B6DD-44541D6384CC}"/>
          </ac:spMkLst>
        </pc:spChg>
        <pc:spChg chg="mod">
          <ac:chgData name="Orla Kelly" userId="164dee9a-b66c-4af2-aa08-5ba8bd606a42" providerId="ADAL" clId="{AF1EA63C-8604-486F-83FC-2ABCF461751F}" dt="2022-04-28T21:37:43.669" v="158" actId="14100"/>
          <ac:spMkLst>
            <pc:docMk/>
            <pc:sldMk cId="1458731932" sldId="266"/>
            <ac:spMk id="6" creationId="{FDE32473-8B5A-4651-B84C-53157D1F1AF7}"/>
          </ac:spMkLst>
        </pc:spChg>
        <pc:spChg chg="del">
          <ac:chgData name="Orla Kelly" userId="164dee9a-b66c-4af2-aa08-5ba8bd606a42" providerId="ADAL" clId="{AF1EA63C-8604-486F-83FC-2ABCF461751F}" dt="2022-04-28T21:37:26.910" v="155" actId="478"/>
          <ac:spMkLst>
            <pc:docMk/>
            <pc:sldMk cId="1458731932" sldId="266"/>
            <ac:spMk id="8" creationId="{952FFEE2-1681-421D-A806-B70A8F233808}"/>
          </ac:spMkLst>
        </pc:spChg>
        <pc:spChg chg="mod">
          <ac:chgData name="Orla Kelly" userId="164dee9a-b66c-4af2-aa08-5ba8bd606a42" providerId="ADAL" clId="{AF1EA63C-8604-486F-83FC-2ABCF461751F}" dt="2022-04-28T21:39:32.121" v="212" actId="255"/>
          <ac:spMkLst>
            <pc:docMk/>
            <pc:sldMk cId="1458731932" sldId="266"/>
            <ac:spMk id="9" creationId="{AB121FBE-CFE1-4074-886F-398E566FAD29}"/>
          </ac:spMkLst>
        </pc:spChg>
      </pc:sldChg>
      <pc:sldChg chg="addSp delSp modSp new mod">
        <pc:chgData name="Orla Kelly" userId="164dee9a-b66c-4af2-aa08-5ba8bd606a42" providerId="ADAL" clId="{AF1EA63C-8604-486F-83FC-2ABCF461751F}" dt="2022-04-30T05:04:52.484" v="854" actId="1076"/>
        <pc:sldMkLst>
          <pc:docMk/>
          <pc:sldMk cId="2494004777" sldId="267"/>
        </pc:sldMkLst>
        <pc:spChg chg="mod">
          <ac:chgData name="Orla Kelly" userId="164dee9a-b66c-4af2-aa08-5ba8bd606a42" providerId="ADAL" clId="{AF1EA63C-8604-486F-83FC-2ABCF461751F}" dt="2022-04-30T04:57:40.664" v="304" actId="20577"/>
          <ac:spMkLst>
            <pc:docMk/>
            <pc:sldMk cId="2494004777" sldId="267"/>
            <ac:spMk id="2" creationId="{97FC3210-3698-450D-8C36-D4DD9111219A}"/>
          </ac:spMkLst>
        </pc:spChg>
        <pc:spChg chg="mod">
          <ac:chgData name="Orla Kelly" userId="164dee9a-b66c-4af2-aa08-5ba8bd606a42" providerId="ADAL" clId="{AF1EA63C-8604-486F-83FC-2ABCF461751F}" dt="2022-04-30T05:04:48.184" v="853" actId="27636"/>
          <ac:spMkLst>
            <pc:docMk/>
            <pc:sldMk cId="2494004777" sldId="267"/>
            <ac:spMk id="3" creationId="{4D61975B-5526-4406-81DF-BDE83CACAB27}"/>
          </ac:spMkLst>
        </pc:spChg>
        <pc:spChg chg="add del mod">
          <ac:chgData name="Orla Kelly" userId="164dee9a-b66c-4af2-aa08-5ba8bd606a42" providerId="ADAL" clId="{AF1EA63C-8604-486F-83FC-2ABCF461751F}" dt="2022-04-30T05:04:52.484" v="854" actId="1076"/>
          <ac:spMkLst>
            <pc:docMk/>
            <pc:sldMk cId="2494004777" sldId="267"/>
            <ac:spMk id="4" creationId="{3BEF6C02-2242-4F9D-BE99-4EAA8A7E7385}"/>
          </ac:spMkLst>
        </pc:spChg>
      </pc:sldChg>
      <pc:sldChg chg="addSp delSp modSp new mod modClrScheme chgLayout">
        <pc:chgData name="Orla Kelly" userId="164dee9a-b66c-4af2-aa08-5ba8bd606a42" providerId="ADAL" clId="{AF1EA63C-8604-486F-83FC-2ABCF461751F}" dt="2022-04-30T05:34:28.230" v="1369" actId="14100"/>
        <pc:sldMkLst>
          <pc:docMk/>
          <pc:sldMk cId="4245821380" sldId="268"/>
        </pc:sldMkLst>
        <pc:spChg chg="mod ord">
          <ac:chgData name="Orla Kelly" userId="164dee9a-b66c-4af2-aa08-5ba8bd606a42" providerId="ADAL" clId="{AF1EA63C-8604-486F-83FC-2ABCF461751F}" dt="2022-04-30T05:09:14.220" v="878" actId="700"/>
          <ac:spMkLst>
            <pc:docMk/>
            <pc:sldMk cId="4245821380" sldId="268"/>
            <ac:spMk id="2" creationId="{EEF952B3-4288-4ABC-BD51-F5A76A7ED674}"/>
          </ac:spMkLst>
        </pc:spChg>
        <pc:spChg chg="del">
          <ac:chgData name="Orla Kelly" userId="164dee9a-b66c-4af2-aa08-5ba8bd606a42" providerId="ADAL" clId="{AF1EA63C-8604-486F-83FC-2ABCF461751F}" dt="2022-04-30T05:09:14.220" v="878" actId="700"/>
          <ac:spMkLst>
            <pc:docMk/>
            <pc:sldMk cId="4245821380" sldId="268"/>
            <ac:spMk id="3" creationId="{F1BAF53F-1B1D-4DF3-BA03-3C4F14A9F9C3}"/>
          </ac:spMkLst>
        </pc:spChg>
        <pc:spChg chg="add mod">
          <ac:chgData name="Orla Kelly" userId="164dee9a-b66c-4af2-aa08-5ba8bd606a42" providerId="ADAL" clId="{AF1EA63C-8604-486F-83FC-2ABCF461751F}" dt="2022-04-30T05:34:28.230" v="1369" actId="14100"/>
          <ac:spMkLst>
            <pc:docMk/>
            <pc:sldMk cId="4245821380" sldId="268"/>
            <ac:spMk id="4" creationId="{9BBA522A-1D1D-48A5-825F-40FD701B6E46}"/>
          </ac:spMkLst>
        </pc:spChg>
        <pc:graphicFrameChg chg="add del mod">
          <ac:chgData name="Orla Kelly" userId="164dee9a-b66c-4af2-aa08-5ba8bd606a42" providerId="ADAL" clId="{AF1EA63C-8604-486F-83FC-2ABCF461751F}" dt="2022-04-30T05:13:12.328" v="960" actId="478"/>
          <ac:graphicFrameMkLst>
            <pc:docMk/>
            <pc:sldMk cId="4245821380" sldId="268"/>
            <ac:graphicFrameMk id="5" creationId="{DC7AD97C-8ED5-4724-B5BA-06251CE083F6}"/>
          </ac:graphicFrameMkLst>
        </pc:graphicFrameChg>
        <pc:graphicFrameChg chg="add mod modGraphic">
          <ac:chgData name="Orla Kelly" userId="164dee9a-b66c-4af2-aa08-5ba8bd606a42" providerId="ADAL" clId="{AF1EA63C-8604-486F-83FC-2ABCF461751F}" dt="2022-04-30T05:20:42.108" v="1030" actId="20577"/>
          <ac:graphicFrameMkLst>
            <pc:docMk/>
            <pc:sldMk cId="4245821380" sldId="268"/>
            <ac:graphicFrameMk id="6" creationId="{3C9AD91E-59CA-4BA7-9AD3-EAC4FCA78FFE}"/>
          </ac:graphicFrameMkLst>
        </pc:graphicFrameChg>
        <pc:graphicFrameChg chg="add mod modGraphic">
          <ac:chgData name="Orla Kelly" userId="164dee9a-b66c-4af2-aa08-5ba8bd606a42" providerId="ADAL" clId="{AF1EA63C-8604-486F-83FC-2ABCF461751F}" dt="2022-04-30T05:22:58.524" v="1038" actId="1076"/>
          <ac:graphicFrameMkLst>
            <pc:docMk/>
            <pc:sldMk cId="4245821380" sldId="268"/>
            <ac:graphicFrameMk id="7" creationId="{0B86CF8F-93E9-491B-9EA8-DED5EB7CF7AD}"/>
          </ac:graphicFrameMkLst>
        </pc:graphicFrameChg>
      </pc:sldChg>
      <pc:sldChg chg="addSp delSp modSp new mod modClrScheme chgLayout">
        <pc:chgData name="Orla Kelly" userId="164dee9a-b66c-4af2-aa08-5ba8bd606a42" providerId="ADAL" clId="{AF1EA63C-8604-486F-83FC-2ABCF461751F}" dt="2022-04-30T05:38:22.784" v="1392"/>
        <pc:sldMkLst>
          <pc:docMk/>
          <pc:sldMk cId="2351606410" sldId="269"/>
        </pc:sldMkLst>
        <pc:spChg chg="mod ord">
          <ac:chgData name="Orla Kelly" userId="164dee9a-b66c-4af2-aa08-5ba8bd606a42" providerId="ADAL" clId="{AF1EA63C-8604-486F-83FC-2ABCF461751F}" dt="2022-04-30T05:29:20.121" v="1048" actId="700"/>
          <ac:spMkLst>
            <pc:docMk/>
            <pc:sldMk cId="2351606410" sldId="269"/>
            <ac:spMk id="2" creationId="{E27B7F8D-6957-4094-A6DE-055833C66392}"/>
          </ac:spMkLst>
        </pc:spChg>
        <pc:spChg chg="add mod ord">
          <ac:chgData name="Orla Kelly" userId="164dee9a-b66c-4af2-aa08-5ba8bd606a42" providerId="ADAL" clId="{AF1EA63C-8604-486F-83FC-2ABCF461751F}" dt="2022-04-30T05:32:41.815" v="1346" actId="20577"/>
          <ac:spMkLst>
            <pc:docMk/>
            <pc:sldMk cId="2351606410" sldId="269"/>
            <ac:spMk id="3" creationId="{A55F0483-0CFD-469A-9D52-A36B4382A70F}"/>
          </ac:spMkLst>
        </pc:spChg>
        <pc:spChg chg="add mod">
          <ac:chgData name="Orla Kelly" userId="164dee9a-b66c-4af2-aa08-5ba8bd606a42" providerId="ADAL" clId="{AF1EA63C-8604-486F-83FC-2ABCF461751F}" dt="2022-04-30T05:34:51.581" v="1372" actId="14100"/>
          <ac:spMkLst>
            <pc:docMk/>
            <pc:sldMk cId="2351606410" sldId="269"/>
            <ac:spMk id="4" creationId="{F060D927-F728-4DA7-A6C2-58EA91D990B0}"/>
          </ac:spMkLst>
        </pc:spChg>
        <pc:graphicFrameChg chg="add mod modGraphic">
          <ac:chgData name="Orla Kelly" userId="164dee9a-b66c-4af2-aa08-5ba8bd606a42" providerId="ADAL" clId="{AF1EA63C-8604-486F-83FC-2ABCF461751F}" dt="2022-04-30T05:38:22.784" v="1392"/>
          <ac:graphicFrameMkLst>
            <pc:docMk/>
            <pc:sldMk cId="2351606410" sldId="269"/>
            <ac:graphicFrameMk id="5" creationId="{DCFF37AA-5DA1-438B-BB69-5327583BE963}"/>
          </ac:graphicFrameMkLst>
        </pc:graphicFrameChg>
        <pc:graphicFrameChg chg="add del">
          <ac:chgData name="Orla Kelly" userId="164dee9a-b66c-4af2-aa08-5ba8bd606a42" providerId="ADAL" clId="{AF1EA63C-8604-486F-83FC-2ABCF461751F}" dt="2022-04-30T05:36:09.793" v="1379"/>
          <ac:graphicFrameMkLst>
            <pc:docMk/>
            <pc:sldMk cId="2351606410" sldId="269"/>
            <ac:graphicFrameMk id="6" creationId="{797FEDBB-F871-4650-AA26-E14774D681E9}"/>
          </ac:graphicFrameMkLst>
        </pc:graphicFrameChg>
        <pc:graphicFrameChg chg="add del">
          <ac:chgData name="Orla Kelly" userId="164dee9a-b66c-4af2-aa08-5ba8bd606a42" providerId="ADAL" clId="{AF1EA63C-8604-486F-83FC-2ABCF461751F}" dt="2022-04-30T05:36:47.117" v="1382"/>
          <ac:graphicFrameMkLst>
            <pc:docMk/>
            <pc:sldMk cId="2351606410" sldId="269"/>
            <ac:graphicFrameMk id="7" creationId="{1B87A440-941F-4D91-A50F-DF566F1FB8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D5F-AF46-4311-A091-1EDA56FC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Understanding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F222C-0F9A-4644-9887-5C25310F8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42610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159-A044-4A7D-B89F-8B055318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0FF-8060-48D7-A926-C0B874E5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/>
              <a:t>The SELECT statement is used to select data from a database.</a:t>
            </a:r>
          </a:p>
          <a:p>
            <a:r>
              <a:rPr lang="en-US" dirty="0"/>
              <a:t>It is possible to select specific data from the database.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also possible to select all from the database. 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015C38-5035-49A2-BDC1-312507012FE9}"/>
              </a:ext>
            </a:extLst>
          </p:cNvPr>
          <p:cNvSpPr/>
          <p:nvPr/>
        </p:nvSpPr>
        <p:spPr>
          <a:xfrm>
            <a:off x="1678202" y="3023978"/>
            <a:ext cx="3784331" cy="111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column1, column2, ...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8F2C1-0DCD-43E4-87A1-1EC79CFED512}"/>
              </a:ext>
            </a:extLst>
          </p:cNvPr>
          <p:cNvSpPr/>
          <p:nvPr/>
        </p:nvSpPr>
        <p:spPr>
          <a:xfrm>
            <a:off x="5889058" y="2992919"/>
            <a:ext cx="3784331" cy="111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Person;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BD4D3B-0737-4DC5-9D26-9DC83AF1066C}"/>
              </a:ext>
            </a:extLst>
          </p:cNvPr>
          <p:cNvSpPr/>
          <p:nvPr/>
        </p:nvSpPr>
        <p:spPr>
          <a:xfrm>
            <a:off x="1678202" y="5156604"/>
            <a:ext cx="3784331" cy="111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* 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table_name;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A0686A-67B0-4DA5-AE67-AFF586950446}"/>
              </a:ext>
            </a:extLst>
          </p:cNvPr>
          <p:cNvSpPr/>
          <p:nvPr/>
        </p:nvSpPr>
        <p:spPr>
          <a:xfrm>
            <a:off x="5889058" y="5156603"/>
            <a:ext cx="3784331" cy="111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*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Person;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6E58-6E71-4ED8-845D-7F61633E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F7BB-4EAB-4B52-B989-561C82E3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9980"/>
            <a:ext cx="10178322" cy="3593591"/>
          </a:xfrm>
        </p:spPr>
        <p:txBody>
          <a:bodyPr/>
          <a:lstStyle/>
          <a:p>
            <a:r>
              <a:rPr lang="en-US" dirty="0"/>
              <a:t>The WHERE clause is used to filter records.</a:t>
            </a:r>
          </a:p>
          <a:p>
            <a:r>
              <a:rPr lang="en-US" dirty="0"/>
              <a:t>It is used to extract only those records that fulfill a specified criteria.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A8471D-5C97-449D-B635-920C7D8A2FFA}"/>
              </a:ext>
            </a:extLst>
          </p:cNvPr>
          <p:cNvSpPr/>
          <p:nvPr/>
        </p:nvSpPr>
        <p:spPr>
          <a:xfrm>
            <a:off x="1678203" y="4458179"/>
            <a:ext cx="3784331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column1, column2, ...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table_name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condition;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CBD4B1-0D39-48A4-89CF-C4D3ECAAB611}"/>
              </a:ext>
            </a:extLst>
          </p:cNvPr>
          <p:cNvSpPr/>
          <p:nvPr/>
        </p:nvSpPr>
        <p:spPr>
          <a:xfrm>
            <a:off x="5889058" y="4458180"/>
            <a:ext cx="3784331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* FROM Person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address=‘25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Appleview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';</a:t>
            </a:r>
            <a:endParaRPr lang="en-IE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E78AF6F-3638-452D-9C6C-C9C40EB54B5E}"/>
              </a:ext>
            </a:extLst>
          </p:cNvPr>
          <p:cNvGraphicFramePr>
            <a:graphicFrameLocks noGrp="1"/>
          </p:cNvGraphicFramePr>
          <p:nvPr/>
        </p:nvGraphicFramePr>
        <p:xfrm>
          <a:off x="1545389" y="291051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0370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2095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134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700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pID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 </a:t>
                      </a:r>
                      <a:r>
                        <a:rPr lang="en-IE" dirty="0" err="1"/>
                        <a:t>Appleview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43 </a:t>
                      </a:r>
                      <a:r>
                        <a:rPr lang="en-IE" dirty="0" err="1"/>
                        <a:t>KingsVale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9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4C12-D1F9-4BFE-8B70-32E5E25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6E47-740B-4ABD-A9D4-A566CCF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862"/>
            <a:ext cx="10178322" cy="3593591"/>
          </a:xfrm>
        </p:spPr>
        <p:txBody>
          <a:bodyPr/>
          <a:lstStyle/>
          <a:p>
            <a:r>
              <a:rPr lang="en-US" dirty="0"/>
              <a:t>The WHERE clause can be combined with the AND operator.</a:t>
            </a:r>
          </a:p>
          <a:p>
            <a:r>
              <a:rPr lang="en-US" dirty="0"/>
              <a:t>The AND operator is used to filter records based on more than one condition.</a:t>
            </a:r>
          </a:p>
          <a:p>
            <a:r>
              <a:rPr lang="en-US" dirty="0"/>
              <a:t>The AND operator displays a record if all the conditions separated by AND are TRUE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27F5AB-81BB-49BD-B6DD-44541D6384CC}"/>
              </a:ext>
            </a:extLst>
          </p:cNvPr>
          <p:cNvSpPr/>
          <p:nvPr/>
        </p:nvSpPr>
        <p:spPr>
          <a:xfrm>
            <a:off x="1738964" y="3792592"/>
            <a:ext cx="3784331" cy="1924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SELECT column1, column2, 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WHERE condition1 AND condition2 AND condition3 ...;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21FBE-CFE1-4074-886F-398E566FAD29}"/>
              </a:ext>
            </a:extLst>
          </p:cNvPr>
          <p:cNvSpPr/>
          <p:nvPr/>
        </p:nvSpPr>
        <p:spPr>
          <a:xfrm>
            <a:off x="6449320" y="3872989"/>
            <a:ext cx="3666832" cy="1844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/>
              <a:t>SELECT * </a:t>
            </a:r>
          </a:p>
          <a:p>
            <a:r>
              <a:rPr lang="en-IE" sz="2000" dirty="0"/>
              <a:t>FROM Person </a:t>
            </a:r>
          </a:p>
          <a:p>
            <a:r>
              <a:rPr lang="en-IE" sz="2000" dirty="0"/>
              <a:t>WHERE </a:t>
            </a:r>
            <a:r>
              <a:rPr lang="en-IE" sz="2000" dirty="0" err="1"/>
              <a:t>lName</a:t>
            </a:r>
            <a:r>
              <a:rPr lang="en-IE" sz="2000" dirty="0"/>
              <a:t> = ‘Jacobs’ AND </a:t>
            </a:r>
            <a:r>
              <a:rPr lang="en-IE" sz="2000" dirty="0" err="1"/>
              <a:t>fName</a:t>
            </a:r>
            <a:r>
              <a:rPr lang="en-IE" sz="2000" dirty="0"/>
              <a:t> = ‘Molly’; </a:t>
            </a:r>
          </a:p>
        </p:txBody>
      </p:sp>
    </p:spTree>
    <p:extLst>
      <p:ext uri="{BB962C8B-B14F-4D97-AF65-F5344CB8AC3E}">
        <p14:creationId xmlns:p14="http://schemas.microsoft.com/office/powerpoint/2010/main" val="23621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4C12-D1F9-4BFE-8B70-32E5E25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6E47-740B-4ABD-A9D4-A566CCF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862"/>
            <a:ext cx="10178322" cy="3593591"/>
          </a:xfrm>
        </p:spPr>
        <p:txBody>
          <a:bodyPr/>
          <a:lstStyle/>
          <a:p>
            <a:r>
              <a:rPr lang="en-US" dirty="0"/>
              <a:t>The WHERE clause can be combined with the OR operator.</a:t>
            </a:r>
          </a:p>
          <a:p>
            <a:r>
              <a:rPr lang="en-US" dirty="0"/>
              <a:t>The OR operator is used to filter records based on more than one condition:</a:t>
            </a:r>
          </a:p>
          <a:p>
            <a:r>
              <a:rPr lang="en-US" dirty="0"/>
              <a:t>The OR operator displays a record if any of the conditions separated by OR is TRUE.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32473-8B5A-4651-B84C-53157D1F1AF7}"/>
              </a:ext>
            </a:extLst>
          </p:cNvPr>
          <p:cNvSpPr/>
          <p:nvPr/>
        </p:nvSpPr>
        <p:spPr>
          <a:xfrm>
            <a:off x="1566512" y="3792593"/>
            <a:ext cx="4073089" cy="2175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column1, column2, ...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endParaRPr lang="en-US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condition1 OR condition2 OR condition3 ...;</a:t>
            </a:r>
            <a:endParaRPr lang="en-IE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21FBE-CFE1-4074-886F-398E566FAD29}"/>
              </a:ext>
            </a:extLst>
          </p:cNvPr>
          <p:cNvSpPr/>
          <p:nvPr/>
        </p:nvSpPr>
        <p:spPr>
          <a:xfrm>
            <a:off x="6263640" y="3835906"/>
            <a:ext cx="4073089" cy="208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/>
              <a:t>SELECT * </a:t>
            </a:r>
          </a:p>
          <a:p>
            <a:r>
              <a:rPr lang="en-IE" sz="2000" dirty="0"/>
              <a:t>FROM Person </a:t>
            </a:r>
          </a:p>
          <a:p>
            <a:r>
              <a:rPr lang="en-IE" sz="2000" dirty="0"/>
              <a:t>WHERE </a:t>
            </a:r>
            <a:r>
              <a:rPr lang="en-IE" sz="2000" dirty="0" err="1"/>
              <a:t>lName</a:t>
            </a:r>
            <a:r>
              <a:rPr lang="en-IE" sz="2000" dirty="0"/>
              <a:t> = ‘Jacobs’ OR </a:t>
            </a:r>
            <a:r>
              <a:rPr lang="en-IE" sz="2000" dirty="0" err="1"/>
              <a:t>lName</a:t>
            </a:r>
            <a:r>
              <a:rPr lang="en-IE" sz="2000" dirty="0"/>
              <a:t> = ‘Jones’; </a:t>
            </a:r>
          </a:p>
        </p:txBody>
      </p:sp>
    </p:spTree>
    <p:extLst>
      <p:ext uri="{BB962C8B-B14F-4D97-AF65-F5344CB8AC3E}">
        <p14:creationId xmlns:p14="http://schemas.microsoft.com/office/powerpoint/2010/main" val="145873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4C12-D1F9-4BFE-8B70-32E5E25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6E47-740B-4ABD-A9D4-A566CCF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862"/>
            <a:ext cx="10178322" cy="3593591"/>
          </a:xfrm>
        </p:spPr>
        <p:txBody>
          <a:bodyPr/>
          <a:lstStyle/>
          <a:p>
            <a:r>
              <a:rPr lang="en-US" dirty="0"/>
              <a:t>The WHERE clause can be combined with the NOT operator.</a:t>
            </a:r>
          </a:p>
          <a:p>
            <a:r>
              <a:rPr lang="en-US" dirty="0"/>
              <a:t>The NOT operator displays a record if the condition(s) is NOT TRUE.</a:t>
            </a:r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2FFEE2-1681-421D-A806-B70A8F233808}"/>
              </a:ext>
            </a:extLst>
          </p:cNvPr>
          <p:cNvSpPr/>
          <p:nvPr/>
        </p:nvSpPr>
        <p:spPr>
          <a:xfrm>
            <a:off x="1641607" y="3264418"/>
            <a:ext cx="3784331" cy="183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SELECT column1, column2, 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WHERE NOT condition;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21FBE-CFE1-4074-886F-398E566FAD29}"/>
              </a:ext>
            </a:extLst>
          </p:cNvPr>
          <p:cNvSpPr/>
          <p:nvPr/>
        </p:nvSpPr>
        <p:spPr>
          <a:xfrm>
            <a:off x="6340839" y="3338653"/>
            <a:ext cx="3784331" cy="1762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/>
              <a:t>SELECT * </a:t>
            </a:r>
          </a:p>
          <a:p>
            <a:r>
              <a:rPr lang="en-IE" sz="2000" dirty="0"/>
              <a:t>FROM Person </a:t>
            </a:r>
          </a:p>
          <a:p>
            <a:r>
              <a:rPr lang="en-IE" sz="2000" dirty="0"/>
              <a:t>WHERE NOT </a:t>
            </a:r>
            <a:r>
              <a:rPr lang="en-IE" sz="2000" dirty="0" err="1"/>
              <a:t>lName</a:t>
            </a:r>
            <a:r>
              <a:rPr lang="en-IE" sz="2000" dirty="0"/>
              <a:t> = ‘Jacobs’; </a:t>
            </a:r>
          </a:p>
        </p:txBody>
      </p:sp>
    </p:spTree>
    <p:extLst>
      <p:ext uri="{BB962C8B-B14F-4D97-AF65-F5344CB8AC3E}">
        <p14:creationId xmlns:p14="http://schemas.microsoft.com/office/powerpoint/2010/main" val="9288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3210-3698-450D-8C36-D4DD9111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975B-5526-4406-81DF-BDE83CAC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3554"/>
            <a:ext cx="10178322" cy="416773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The following simple comparison operators are available: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More complex comparison can be generated using the logical operators AND, OR and NOT.</a:t>
            </a:r>
          </a:p>
          <a:p>
            <a:r>
              <a:rPr lang="en-IE" dirty="0"/>
              <a:t>The rules for evaluating a conditional expressions are:</a:t>
            </a:r>
          </a:p>
          <a:p>
            <a:pPr lvl="1"/>
            <a:r>
              <a:rPr lang="en-IE" dirty="0"/>
              <a:t>An expression is evaluated left to right</a:t>
            </a:r>
          </a:p>
          <a:p>
            <a:pPr lvl="1"/>
            <a:r>
              <a:rPr lang="en-IE" dirty="0"/>
              <a:t>Subexpressions in brackets are evaluated first</a:t>
            </a:r>
          </a:p>
          <a:p>
            <a:pPr lvl="1"/>
            <a:r>
              <a:rPr lang="en-IE" dirty="0"/>
              <a:t>NOT’s are evaluated before AND’s and OR’s</a:t>
            </a:r>
          </a:p>
          <a:p>
            <a:pPr lvl="1"/>
            <a:r>
              <a:rPr lang="en-IE" dirty="0"/>
              <a:t>AND’s are evaluated before OR’s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EF6C02-2242-4F9D-BE99-4EAA8A7E7385}"/>
              </a:ext>
            </a:extLst>
          </p:cNvPr>
          <p:cNvSpPr/>
          <p:nvPr/>
        </p:nvSpPr>
        <p:spPr>
          <a:xfrm>
            <a:off x="2228747" y="2465522"/>
            <a:ext cx="7078882" cy="1336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=	equals					&gt;	Is greater than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&lt;&gt;	is not equal to			&lt;=	is less than or equal to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&lt;	is less than 				&gt;= is greater than or equal to</a:t>
            </a:r>
          </a:p>
          <a:p>
            <a:pPr marL="342900" indent="-342900">
              <a:buFont typeface="Symbol" panose="05050102010706020507" pitchFamily="18" charset="2"/>
              <a:buChar char="¨"/>
            </a:pP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52B3-4288-4ABC-BD51-F5A76A7E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 operators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BA522A-1D1D-48A5-825F-40FD701B6E46}"/>
              </a:ext>
            </a:extLst>
          </p:cNvPr>
          <p:cNvSpPr/>
          <p:nvPr/>
        </p:nvSpPr>
        <p:spPr>
          <a:xfrm>
            <a:off x="1562429" y="3958393"/>
            <a:ext cx="4314389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fName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lName</a:t>
            </a:r>
            <a:endParaRPr lang="en-US" sz="2000" b="0" i="0" dirty="0">
              <a:solidFill>
                <a:schemeClr val="bg1"/>
              </a:solidFill>
              <a:effectLst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FROM Person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WHERE age &gt;= 22 AND age &lt;=26;</a:t>
            </a:r>
            <a:endParaRPr lang="en-IE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9AD91E-59CA-4BA7-9AD3-EAC4FCA7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79021"/>
              </p:ext>
            </p:extLst>
          </p:nvPr>
        </p:nvGraphicFramePr>
        <p:xfrm>
          <a:off x="156243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31590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7567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9883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75489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0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pID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 </a:t>
                      </a:r>
                      <a:r>
                        <a:rPr lang="en-IE" dirty="0" err="1"/>
                        <a:t>Appleview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9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43 Kingsvale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2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Cassie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 Pinewood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132 </a:t>
                      </a:r>
                      <a:r>
                        <a:rPr lang="en-IE" dirty="0" err="1"/>
                        <a:t>Hillltop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2547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86CF8F-93E9-491B-9EA8-DED5EB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1956"/>
              </p:ext>
            </p:extLst>
          </p:nvPr>
        </p:nvGraphicFramePr>
        <p:xfrm>
          <a:off x="7007726" y="3958393"/>
          <a:ext cx="3522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6">
                  <a:extLst>
                    <a:ext uri="{9D8B030D-6E8A-4147-A177-3AD203B41FA5}">
                      <a16:colId xmlns:a16="http://schemas.microsoft.com/office/drawing/2014/main" val="2546866982"/>
                    </a:ext>
                  </a:extLst>
                </a:gridCol>
                <a:gridCol w="1761156">
                  <a:extLst>
                    <a:ext uri="{9D8B030D-6E8A-4147-A177-3AD203B41FA5}">
                      <a16:colId xmlns:a16="http://schemas.microsoft.com/office/drawing/2014/main" val="353479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8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Cassie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Byrne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3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82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7F8D-6957-4094-A6DE-055833C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483-0CFD-469A-9D52-A36B4382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ORDER BY clause is used to order the results of a query.</a:t>
            </a:r>
          </a:p>
          <a:p>
            <a:r>
              <a:rPr lang="en-IE" dirty="0"/>
              <a:t>The ORDER BY clause allows the retrieved rows to be ordered in ascending (ASC) or descending (DESC) order.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0D927-F728-4DA7-A6C2-58EA91D990B0}"/>
              </a:ext>
            </a:extLst>
          </p:cNvPr>
          <p:cNvSpPr/>
          <p:nvPr/>
        </p:nvSpPr>
        <p:spPr>
          <a:xfrm>
            <a:off x="1562429" y="3958393"/>
            <a:ext cx="3410263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fName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lName</a:t>
            </a:r>
            <a:r>
              <a:rPr lang="en-US" sz="2000" dirty="0">
                <a:solidFill>
                  <a:schemeClr val="bg1"/>
                </a:solidFill>
              </a:rPr>
              <a:t>, age</a:t>
            </a:r>
            <a:endParaRPr lang="en-US" sz="2000" b="0" i="0" dirty="0">
              <a:solidFill>
                <a:schemeClr val="bg1"/>
              </a:solidFill>
              <a:effectLst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FROM Person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ORDER BY age DESC;</a:t>
            </a:r>
            <a:endParaRPr lang="en-IE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FF37AA-5DA1-438B-BB69-5327583B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14835"/>
              </p:ext>
            </p:extLst>
          </p:nvPr>
        </p:nvGraphicFramePr>
        <p:xfrm>
          <a:off x="6082301" y="3958393"/>
          <a:ext cx="37353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28">
                  <a:extLst>
                    <a:ext uri="{9D8B030D-6E8A-4147-A177-3AD203B41FA5}">
                      <a16:colId xmlns:a16="http://schemas.microsoft.com/office/drawing/2014/main" val="2363712300"/>
                    </a:ext>
                  </a:extLst>
                </a:gridCol>
                <a:gridCol w="1248528">
                  <a:extLst>
                    <a:ext uri="{9D8B030D-6E8A-4147-A177-3AD203B41FA5}">
                      <a16:colId xmlns:a16="http://schemas.microsoft.com/office/drawing/2014/main" val="434177563"/>
                    </a:ext>
                  </a:extLst>
                </a:gridCol>
                <a:gridCol w="1238267">
                  <a:extLst>
                    <a:ext uri="{9D8B030D-6E8A-4147-A177-3AD203B41FA5}">
                      <a16:colId xmlns:a16="http://schemas.microsoft.com/office/drawing/2014/main" val="400929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5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1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Cassie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064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D245E0-BB5E-4B7D-8CE7-9AE289051D52}"/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9164</TotalTime>
  <Words>565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Symbol</vt:lpstr>
      <vt:lpstr>Badge</vt:lpstr>
      <vt:lpstr>Understanding select</vt:lpstr>
      <vt:lpstr>select</vt:lpstr>
      <vt:lpstr>where</vt:lpstr>
      <vt:lpstr>AND</vt:lpstr>
      <vt:lpstr>OR</vt:lpstr>
      <vt:lpstr>NOT</vt:lpstr>
      <vt:lpstr>Comparison Operators</vt:lpstr>
      <vt:lpstr>Comparison operators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2022-04-30T05:38:23Z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