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9" r:id="rId6"/>
    <p:sldId id="270" r:id="rId7"/>
    <p:sldId id="272" r:id="rId8"/>
    <p:sldId id="278" r:id="rId9"/>
    <p:sldId id="279" r:id="rId10"/>
    <p:sldId id="28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la Kelly" userId="164dee9a-b66c-4af2-aa08-5ba8bd606a42" providerId="ADAL" clId="{7F1A9D26-7B15-445B-B08C-B09722535525}"/>
    <pc:docChg chg="modSld">
      <pc:chgData name="Orla Kelly" userId="164dee9a-b66c-4af2-aa08-5ba8bd606a42" providerId="ADAL" clId="{7F1A9D26-7B15-445B-B08C-B09722535525}" dt="2022-01-26T21:29:47.332" v="20" actId="20577"/>
      <pc:docMkLst>
        <pc:docMk/>
      </pc:docMkLst>
      <pc:sldChg chg="modSp mod">
        <pc:chgData name="Orla Kelly" userId="164dee9a-b66c-4af2-aa08-5ba8bd606a42" providerId="ADAL" clId="{7F1A9D26-7B15-445B-B08C-B09722535525}" dt="2022-01-26T21:29:47.332" v="20" actId="20577"/>
        <pc:sldMkLst>
          <pc:docMk/>
          <pc:sldMk cId="2035394491" sldId="256"/>
        </pc:sldMkLst>
        <pc:spChg chg="mod">
          <ac:chgData name="Orla Kelly" userId="164dee9a-b66c-4af2-aa08-5ba8bd606a42" providerId="ADAL" clId="{7F1A9D26-7B15-445B-B08C-B09722535525}" dt="2022-01-26T21:29:47.332" v="20" actId="20577"/>
          <ac:spMkLst>
            <pc:docMk/>
            <pc:sldMk cId="2035394491" sldId="256"/>
            <ac:spMk id="2" creationId="{2929325D-B0FB-4EB6-A7D7-FC89D147D948}"/>
          </ac:spMkLst>
        </pc:spChg>
      </pc:sldChg>
    </pc:docChg>
  </pc:docChgLst>
  <pc:docChgLst>
    <pc:chgData name="Orla Kelly" userId="164dee9a-b66c-4af2-aa08-5ba8bd606a42" providerId="ADAL" clId="{9F0F187A-427C-475C-9402-E2E20ECBD859}"/>
    <pc:docChg chg="addSld delSld modSld">
      <pc:chgData name="Orla Kelly" userId="164dee9a-b66c-4af2-aa08-5ba8bd606a42" providerId="ADAL" clId="{9F0F187A-427C-475C-9402-E2E20ECBD859}" dt="2022-05-28T12:38:04.224" v="179" actId="47"/>
      <pc:docMkLst>
        <pc:docMk/>
      </pc:docMkLst>
      <pc:sldChg chg="modSp mod">
        <pc:chgData name="Orla Kelly" userId="164dee9a-b66c-4af2-aa08-5ba8bd606a42" providerId="ADAL" clId="{9F0F187A-427C-475C-9402-E2E20ECBD859}" dt="2022-05-28T12:04:23.458" v="55" actId="20577"/>
        <pc:sldMkLst>
          <pc:docMk/>
          <pc:sldMk cId="2035394491" sldId="256"/>
        </pc:sldMkLst>
        <pc:spChg chg="mod">
          <ac:chgData name="Orla Kelly" userId="164dee9a-b66c-4af2-aa08-5ba8bd606a42" providerId="ADAL" clId="{9F0F187A-427C-475C-9402-E2E20ECBD859}" dt="2022-05-28T12:04:23.458" v="55" actId="20577"/>
          <ac:spMkLst>
            <pc:docMk/>
            <pc:sldMk cId="2035394491" sldId="256"/>
            <ac:spMk id="2" creationId="{2929325D-B0FB-4EB6-A7D7-FC89D147D948}"/>
          </ac:spMkLst>
        </pc:spChg>
      </pc:sldChg>
      <pc:sldChg chg="del">
        <pc:chgData name="Orla Kelly" userId="164dee9a-b66c-4af2-aa08-5ba8bd606a42" providerId="ADAL" clId="{9F0F187A-427C-475C-9402-E2E20ECBD859}" dt="2022-05-28T12:04:32.267" v="56" actId="47"/>
        <pc:sldMkLst>
          <pc:docMk/>
          <pc:sldMk cId="729771083" sldId="257"/>
        </pc:sldMkLst>
      </pc:sldChg>
      <pc:sldChg chg="del">
        <pc:chgData name="Orla Kelly" userId="164dee9a-b66c-4af2-aa08-5ba8bd606a42" providerId="ADAL" clId="{9F0F187A-427C-475C-9402-E2E20ECBD859}" dt="2022-05-28T12:02:35.994" v="0" actId="47"/>
        <pc:sldMkLst>
          <pc:docMk/>
          <pc:sldMk cId="1431094341" sldId="258"/>
        </pc:sldMkLst>
      </pc:sldChg>
      <pc:sldChg chg="del">
        <pc:chgData name="Orla Kelly" userId="164dee9a-b66c-4af2-aa08-5ba8bd606a42" providerId="ADAL" clId="{9F0F187A-427C-475C-9402-E2E20ECBD859}" dt="2022-05-28T12:02:35.994" v="0" actId="47"/>
        <pc:sldMkLst>
          <pc:docMk/>
          <pc:sldMk cId="1349144161" sldId="259"/>
        </pc:sldMkLst>
      </pc:sldChg>
      <pc:sldChg chg="del">
        <pc:chgData name="Orla Kelly" userId="164dee9a-b66c-4af2-aa08-5ba8bd606a42" providerId="ADAL" clId="{9F0F187A-427C-475C-9402-E2E20ECBD859}" dt="2022-05-28T12:02:35.994" v="0" actId="47"/>
        <pc:sldMkLst>
          <pc:docMk/>
          <pc:sldMk cId="3523702404" sldId="260"/>
        </pc:sldMkLst>
      </pc:sldChg>
      <pc:sldChg chg="del">
        <pc:chgData name="Orla Kelly" userId="164dee9a-b66c-4af2-aa08-5ba8bd606a42" providerId="ADAL" clId="{9F0F187A-427C-475C-9402-E2E20ECBD859}" dt="2022-05-28T12:02:35.994" v="0" actId="47"/>
        <pc:sldMkLst>
          <pc:docMk/>
          <pc:sldMk cId="3041162540" sldId="261"/>
        </pc:sldMkLst>
      </pc:sldChg>
      <pc:sldChg chg="del">
        <pc:chgData name="Orla Kelly" userId="164dee9a-b66c-4af2-aa08-5ba8bd606a42" providerId="ADAL" clId="{9F0F187A-427C-475C-9402-E2E20ECBD859}" dt="2022-05-28T12:02:49.166" v="1" actId="47"/>
        <pc:sldMkLst>
          <pc:docMk/>
          <pc:sldMk cId="1273607253" sldId="262"/>
        </pc:sldMkLst>
      </pc:sldChg>
      <pc:sldChg chg="del">
        <pc:chgData name="Orla Kelly" userId="164dee9a-b66c-4af2-aa08-5ba8bd606a42" providerId="ADAL" clId="{9F0F187A-427C-475C-9402-E2E20ECBD859}" dt="2022-05-28T12:02:49.166" v="1" actId="47"/>
        <pc:sldMkLst>
          <pc:docMk/>
          <pc:sldMk cId="1782586441" sldId="263"/>
        </pc:sldMkLst>
      </pc:sldChg>
      <pc:sldChg chg="del">
        <pc:chgData name="Orla Kelly" userId="164dee9a-b66c-4af2-aa08-5ba8bd606a42" providerId="ADAL" clId="{9F0F187A-427C-475C-9402-E2E20ECBD859}" dt="2022-05-28T12:02:49.166" v="1" actId="47"/>
        <pc:sldMkLst>
          <pc:docMk/>
          <pc:sldMk cId="1018173784" sldId="264"/>
        </pc:sldMkLst>
      </pc:sldChg>
      <pc:sldChg chg="del">
        <pc:chgData name="Orla Kelly" userId="164dee9a-b66c-4af2-aa08-5ba8bd606a42" providerId="ADAL" clId="{9F0F187A-427C-475C-9402-E2E20ECBD859}" dt="2022-05-28T12:02:49.166" v="1" actId="47"/>
        <pc:sldMkLst>
          <pc:docMk/>
          <pc:sldMk cId="1220227546" sldId="265"/>
        </pc:sldMkLst>
      </pc:sldChg>
      <pc:sldChg chg="del">
        <pc:chgData name="Orla Kelly" userId="164dee9a-b66c-4af2-aa08-5ba8bd606a42" providerId="ADAL" clId="{9F0F187A-427C-475C-9402-E2E20ECBD859}" dt="2022-05-28T12:34:11.446" v="61" actId="47"/>
        <pc:sldMkLst>
          <pc:docMk/>
          <pc:sldMk cId="2588850258" sldId="266"/>
        </pc:sldMkLst>
      </pc:sldChg>
      <pc:sldChg chg="del">
        <pc:chgData name="Orla Kelly" userId="164dee9a-b66c-4af2-aa08-5ba8bd606a42" providerId="ADAL" clId="{9F0F187A-427C-475C-9402-E2E20ECBD859}" dt="2022-05-28T12:34:08.661" v="60" actId="47"/>
        <pc:sldMkLst>
          <pc:docMk/>
          <pc:sldMk cId="1995199804" sldId="267"/>
        </pc:sldMkLst>
      </pc:sldChg>
      <pc:sldChg chg="del">
        <pc:chgData name="Orla Kelly" userId="164dee9a-b66c-4af2-aa08-5ba8bd606a42" providerId="ADAL" clId="{9F0F187A-427C-475C-9402-E2E20ECBD859}" dt="2022-05-28T12:34:13.261" v="62" actId="47"/>
        <pc:sldMkLst>
          <pc:docMk/>
          <pc:sldMk cId="898912931" sldId="268"/>
        </pc:sldMkLst>
      </pc:sldChg>
      <pc:sldChg chg="add del">
        <pc:chgData name="Orla Kelly" userId="164dee9a-b66c-4af2-aa08-5ba8bd606a42" providerId="ADAL" clId="{9F0F187A-427C-475C-9402-E2E20ECBD859}" dt="2022-05-28T12:05:12.575" v="57"/>
        <pc:sldMkLst>
          <pc:docMk/>
          <pc:sldMk cId="1697174575" sldId="269"/>
        </pc:sldMkLst>
      </pc:sldChg>
      <pc:sldChg chg="add del">
        <pc:chgData name="Orla Kelly" userId="164dee9a-b66c-4af2-aa08-5ba8bd606a42" providerId="ADAL" clId="{9F0F187A-427C-475C-9402-E2E20ECBD859}" dt="2022-05-28T12:05:12.575" v="57"/>
        <pc:sldMkLst>
          <pc:docMk/>
          <pc:sldMk cId="1070534935" sldId="270"/>
        </pc:sldMkLst>
      </pc:sldChg>
      <pc:sldChg chg="modSp mod">
        <pc:chgData name="Orla Kelly" userId="164dee9a-b66c-4af2-aa08-5ba8bd606a42" providerId="ADAL" clId="{9F0F187A-427C-475C-9402-E2E20ECBD859}" dt="2022-05-28T12:37:02.757" v="174" actId="207"/>
        <pc:sldMkLst>
          <pc:docMk/>
          <pc:sldMk cId="569329070" sldId="272"/>
        </pc:sldMkLst>
        <pc:spChg chg="mod">
          <ac:chgData name="Orla Kelly" userId="164dee9a-b66c-4af2-aa08-5ba8bd606a42" providerId="ADAL" clId="{9F0F187A-427C-475C-9402-E2E20ECBD859}" dt="2022-05-28T12:37:02.757" v="174" actId="207"/>
          <ac:spMkLst>
            <pc:docMk/>
            <pc:sldMk cId="569329070" sldId="272"/>
            <ac:spMk id="3" creationId="{697EBCB3-E528-490F-82D2-9C368C89E470}"/>
          </ac:spMkLst>
        </pc:spChg>
      </pc:sldChg>
      <pc:sldChg chg="del">
        <pc:chgData name="Orla Kelly" userId="164dee9a-b66c-4af2-aa08-5ba8bd606a42" providerId="ADAL" clId="{9F0F187A-427C-475C-9402-E2E20ECBD859}" dt="2022-05-28T12:35:14.993" v="65" actId="47"/>
        <pc:sldMkLst>
          <pc:docMk/>
          <pc:sldMk cId="1886067019" sldId="274"/>
        </pc:sldMkLst>
      </pc:sldChg>
      <pc:sldChg chg="del">
        <pc:chgData name="Orla Kelly" userId="164dee9a-b66c-4af2-aa08-5ba8bd606a42" providerId="ADAL" clId="{9F0F187A-427C-475C-9402-E2E20ECBD859}" dt="2022-05-28T12:38:04.224" v="179" actId="47"/>
        <pc:sldMkLst>
          <pc:docMk/>
          <pc:sldMk cId="2073099248" sldId="275"/>
        </pc:sldMkLst>
      </pc:sldChg>
      <pc:sldChg chg="del">
        <pc:chgData name="Orla Kelly" userId="164dee9a-b66c-4af2-aa08-5ba8bd606a42" providerId="ADAL" clId="{9F0F187A-427C-475C-9402-E2E20ECBD859}" dt="2022-05-28T12:34:15.528" v="63" actId="47"/>
        <pc:sldMkLst>
          <pc:docMk/>
          <pc:sldMk cId="3764346085" sldId="276"/>
        </pc:sldMkLst>
      </pc:sldChg>
      <pc:sldChg chg="add">
        <pc:chgData name="Orla Kelly" userId="164dee9a-b66c-4af2-aa08-5ba8bd606a42" providerId="ADAL" clId="{9F0F187A-427C-475C-9402-E2E20ECBD859}" dt="2022-05-28T12:34:59.740" v="64"/>
        <pc:sldMkLst>
          <pc:docMk/>
          <pc:sldMk cId="2480881089" sldId="278"/>
        </pc:sldMkLst>
      </pc:sldChg>
      <pc:sldChg chg="add">
        <pc:chgData name="Orla Kelly" userId="164dee9a-b66c-4af2-aa08-5ba8bd606a42" providerId="ADAL" clId="{9F0F187A-427C-475C-9402-E2E20ECBD859}" dt="2022-05-28T12:34:59.740" v="64"/>
        <pc:sldMkLst>
          <pc:docMk/>
          <pc:sldMk cId="2897449284" sldId="279"/>
        </pc:sldMkLst>
      </pc:sldChg>
      <pc:sldChg chg="modSp add mod">
        <pc:chgData name="Orla Kelly" userId="164dee9a-b66c-4af2-aa08-5ba8bd606a42" providerId="ADAL" clId="{9F0F187A-427C-475C-9402-E2E20ECBD859}" dt="2022-05-28T12:37:58.192" v="178" actId="1076"/>
        <pc:sldMkLst>
          <pc:docMk/>
          <pc:sldMk cId="2835227863" sldId="280"/>
        </pc:sldMkLst>
        <pc:picChg chg="mod">
          <ac:chgData name="Orla Kelly" userId="164dee9a-b66c-4af2-aa08-5ba8bd606a42" providerId="ADAL" clId="{9F0F187A-427C-475C-9402-E2E20ECBD859}" dt="2022-05-28T12:37:58.192" v="178" actId="1076"/>
          <ac:picMkLst>
            <pc:docMk/>
            <pc:sldMk cId="2835227863" sldId="280"/>
            <ac:picMk id="5" creationId="{B6E94440-35BD-476F-B2E2-E74AD4DA4B86}"/>
          </ac:picMkLst>
        </pc:picChg>
      </pc:sldChg>
    </pc:docChg>
  </pc:docChgLst>
  <pc:docChgLst>
    <pc:chgData name="Orla Kelly" userId="164dee9a-b66c-4af2-aa08-5ba8bd606a42" providerId="ADAL" clId="{FF90B3BD-67BD-4C3E-9225-F4B782A21756}"/>
    <pc:docChg chg="undo custSel addSld delSld modSld sldOrd">
      <pc:chgData name="Orla Kelly" userId="164dee9a-b66c-4af2-aa08-5ba8bd606a42" providerId="ADAL" clId="{FF90B3BD-67BD-4C3E-9225-F4B782A21756}" dt="2022-05-26T21:30:03.096" v="6554" actId="1076"/>
      <pc:docMkLst>
        <pc:docMk/>
      </pc:docMkLst>
      <pc:sldChg chg="modSp mod">
        <pc:chgData name="Orla Kelly" userId="164dee9a-b66c-4af2-aa08-5ba8bd606a42" providerId="ADAL" clId="{FF90B3BD-67BD-4C3E-9225-F4B782A21756}" dt="2022-05-18T14:51:23.201" v="54" actId="20577"/>
        <pc:sldMkLst>
          <pc:docMk/>
          <pc:sldMk cId="2035394491" sldId="256"/>
        </pc:sldMkLst>
        <pc:spChg chg="mod">
          <ac:chgData name="Orla Kelly" userId="164dee9a-b66c-4af2-aa08-5ba8bd606a42" providerId="ADAL" clId="{FF90B3BD-67BD-4C3E-9225-F4B782A21756}" dt="2022-05-18T14:51:23.201" v="54" actId="20577"/>
          <ac:spMkLst>
            <pc:docMk/>
            <pc:sldMk cId="2035394491" sldId="256"/>
            <ac:spMk id="2" creationId="{2929325D-B0FB-4EB6-A7D7-FC89D147D948}"/>
          </ac:spMkLst>
        </pc:spChg>
        <pc:spChg chg="mod">
          <ac:chgData name="Orla Kelly" userId="164dee9a-b66c-4af2-aa08-5ba8bd606a42" providerId="ADAL" clId="{FF90B3BD-67BD-4C3E-9225-F4B782A21756}" dt="2022-05-18T14:51:13.354" v="24" actId="20577"/>
          <ac:spMkLst>
            <pc:docMk/>
            <pc:sldMk cId="2035394491" sldId="256"/>
            <ac:spMk id="3" creationId="{C5158516-F488-4D60-8679-F1E177A56FEE}"/>
          </ac:spMkLst>
        </pc:spChg>
      </pc:sldChg>
      <pc:sldChg chg="modSp new mod">
        <pc:chgData name="Orla Kelly" userId="164dee9a-b66c-4af2-aa08-5ba8bd606a42" providerId="ADAL" clId="{FF90B3BD-67BD-4C3E-9225-F4B782A21756}" dt="2022-05-21T06:11:30.126" v="610" actId="20577"/>
        <pc:sldMkLst>
          <pc:docMk/>
          <pc:sldMk cId="729771083" sldId="257"/>
        </pc:sldMkLst>
        <pc:spChg chg="mod">
          <ac:chgData name="Orla Kelly" userId="164dee9a-b66c-4af2-aa08-5ba8bd606a42" providerId="ADAL" clId="{FF90B3BD-67BD-4C3E-9225-F4B782A21756}" dt="2022-05-21T06:11:30.126" v="610" actId="20577"/>
          <ac:spMkLst>
            <pc:docMk/>
            <pc:sldMk cId="729771083" sldId="257"/>
            <ac:spMk id="2" creationId="{2E978DF0-787B-449B-ACF0-95A0A1FC0478}"/>
          </ac:spMkLst>
        </pc:spChg>
        <pc:spChg chg="mod">
          <ac:chgData name="Orla Kelly" userId="164dee9a-b66c-4af2-aa08-5ba8bd606a42" providerId="ADAL" clId="{FF90B3BD-67BD-4C3E-9225-F4B782A21756}" dt="2022-05-21T06:11:11.675" v="595" actId="27636"/>
          <ac:spMkLst>
            <pc:docMk/>
            <pc:sldMk cId="729771083" sldId="257"/>
            <ac:spMk id="3" creationId="{24047C18-4670-4AF1-91ED-171C5FFA2992}"/>
          </ac:spMkLst>
        </pc:spChg>
      </pc:sldChg>
      <pc:sldChg chg="modSp new mod">
        <pc:chgData name="Orla Kelly" userId="164dee9a-b66c-4af2-aa08-5ba8bd606a42" providerId="ADAL" clId="{FF90B3BD-67BD-4C3E-9225-F4B782A21756}" dt="2022-05-21T06:35:33.432" v="1375" actId="20577"/>
        <pc:sldMkLst>
          <pc:docMk/>
          <pc:sldMk cId="1431094341" sldId="258"/>
        </pc:sldMkLst>
        <pc:spChg chg="mod">
          <ac:chgData name="Orla Kelly" userId="164dee9a-b66c-4af2-aa08-5ba8bd606a42" providerId="ADAL" clId="{FF90B3BD-67BD-4C3E-9225-F4B782A21756}" dt="2022-05-21T06:32:21.579" v="1264" actId="20577"/>
          <ac:spMkLst>
            <pc:docMk/>
            <pc:sldMk cId="1431094341" sldId="258"/>
            <ac:spMk id="2" creationId="{FAB3BA26-0EF3-46BC-8604-4270B54D9836}"/>
          </ac:spMkLst>
        </pc:spChg>
        <pc:spChg chg="mod">
          <ac:chgData name="Orla Kelly" userId="164dee9a-b66c-4af2-aa08-5ba8bd606a42" providerId="ADAL" clId="{FF90B3BD-67BD-4C3E-9225-F4B782A21756}" dt="2022-05-21T06:35:33.432" v="1375" actId="20577"/>
          <ac:spMkLst>
            <pc:docMk/>
            <pc:sldMk cId="1431094341" sldId="258"/>
            <ac:spMk id="3" creationId="{0C9CBA85-2356-40A7-BD00-9D2D10248AB5}"/>
          </ac:spMkLst>
        </pc:spChg>
      </pc:sldChg>
      <pc:sldChg chg="modSp new mod">
        <pc:chgData name="Orla Kelly" userId="164dee9a-b66c-4af2-aa08-5ba8bd606a42" providerId="ADAL" clId="{FF90B3BD-67BD-4C3E-9225-F4B782A21756}" dt="2022-05-21T15:56:59.421" v="3827" actId="5793"/>
        <pc:sldMkLst>
          <pc:docMk/>
          <pc:sldMk cId="1349144161" sldId="259"/>
        </pc:sldMkLst>
        <pc:spChg chg="mod">
          <ac:chgData name="Orla Kelly" userId="164dee9a-b66c-4af2-aa08-5ba8bd606a42" providerId="ADAL" clId="{FF90B3BD-67BD-4C3E-9225-F4B782A21756}" dt="2022-05-21T06:38:39.172" v="1394" actId="20577"/>
          <ac:spMkLst>
            <pc:docMk/>
            <pc:sldMk cId="1349144161" sldId="259"/>
            <ac:spMk id="2" creationId="{0E0C1254-0F7D-4CE5-BDB2-8E782D3689F3}"/>
          </ac:spMkLst>
        </pc:spChg>
        <pc:spChg chg="mod">
          <ac:chgData name="Orla Kelly" userId="164dee9a-b66c-4af2-aa08-5ba8bd606a42" providerId="ADAL" clId="{FF90B3BD-67BD-4C3E-9225-F4B782A21756}" dt="2022-05-21T15:56:59.421" v="3827" actId="5793"/>
          <ac:spMkLst>
            <pc:docMk/>
            <pc:sldMk cId="1349144161" sldId="259"/>
            <ac:spMk id="3" creationId="{65C9BFF9-CDC4-4CCB-BEDD-59BBD3D127BF}"/>
          </ac:spMkLst>
        </pc:spChg>
      </pc:sldChg>
      <pc:sldChg chg="modSp new mod">
        <pc:chgData name="Orla Kelly" userId="164dee9a-b66c-4af2-aa08-5ba8bd606a42" providerId="ADAL" clId="{FF90B3BD-67BD-4C3E-9225-F4B782A21756}" dt="2022-05-21T12:19:37.426" v="1575" actId="2711"/>
        <pc:sldMkLst>
          <pc:docMk/>
          <pc:sldMk cId="3523702404" sldId="260"/>
        </pc:sldMkLst>
        <pc:spChg chg="mod">
          <ac:chgData name="Orla Kelly" userId="164dee9a-b66c-4af2-aa08-5ba8bd606a42" providerId="ADAL" clId="{FF90B3BD-67BD-4C3E-9225-F4B782A21756}" dt="2022-05-21T11:34:45.973" v="1422" actId="20577"/>
          <ac:spMkLst>
            <pc:docMk/>
            <pc:sldMk cId="3523702404" sldId="260"/>
            <ac:spMk id="2" creationId="{A156B603-E557-4AB6-8380-993255BC730E}"/>
          </ac:spMkLst>
        </pc:spChg>
        <pc:spChg chg="mod">
          <ac:chgData name="Orla Kelly" userId="164dee9a-b66c-4af2-aa08-5ba8bd606a42" providerId="ADAL" clId="{FF90B3BD-67BD-4C3E-9225-F4B782A21756}" dt="2022-05-21T12:19:37.426" v="1575" actId="2711"/>
          <ac:spMkLst>
            <pc:docMk/>
            <pc:sldMk cId="3523702404" sldId="260"/>
            <ac:spMk id="3" creationId="{FF05B41E-CF43-48FF-BBEC-08097CB23A70}"/>
          </ac:spMkLst>
        </pc:spChg>
      </pc:sldChg>
      <pc:sldChg chg="modSp new mod">
        <pc:chgData name="Orla Kelly" userId="164dee9a-b66c-4af2-aa08-5ba8bd606a42" providerId="ADAL" clId="{FF90B3BD-67BD-4C3E-9225-F4B782A21756}" dt="2022-05-21T11:44:22.254" v="1490" actId="33524"/>
        <pc:sldMkLst>
          <pc:docMk/>
          <pc:sldMk cId="3041162540" sldId="261"/>
        </pc:sldMkLst>
        <pc:spChg chg="mod">
          <ac:chgData name="Orla Kelly" userId="164dee9a-b66c-4af2-aa08-5ba8bd606a42" providerId="ADAL" clId="{FF90B3BD-67BD-4C3E-9225-F4B782A21756}" dt="2022-05-21T11:43:36.107" v="1461" actId="20577"/>
          <ac:spMkLst>
            <pc:docMk/>
            <pc:sldMk cId="3041162540" sldId="261"/>
            <ac:spMk id="2" creationId="{1C74ED1A-F728-49C8-A82B-6CEB93D26A58}"/>
          </ac:spMkLst>
        </pc:spChg>
        <pc:spChg chg="mod">
          <ac:chgData name="Orla Kelly" userId="164dee9a-b66c-4af2-aa08-5ba8bd606a42" providerId="ADAL" clId="{FF90B3BD-67BD-4C3E-9225-F4B782A21756}" dt="2022-05-21T11:44:22.254" v="1490" actId="33524"/>
          <ac:spMkLst>
            <pc:docMk/>
            <pc:sldMk cId="3041162540" sldId="261"/>
            <ac:spMk id="3" creationId="{9562B0C6-B5FA-48F9-954D-C3E1ECD80EB3}"/>
          </ac:spMkLst>
        </pc:spChg>
      </pc:sldChg>
      <pc:sldChg chg="addSp delSp modSp new mod">
        <pc:chgData name="Orla Kelly" userId="164dee9a-b66c-4af2-aa08-5ba8bd606a42" providerId="ADAL" clId="{FF90B3BD-67BD-4C3E-9225-F4B782A21756}" dt="2022-05-21T13:33:35.127" v="3546" actId="478"/>
        <pc:sldMkLst>
          <pc:docMk/>
          <pc:sldMk cId="1273607253" sldId="262"/>
        </pc:sldMkLst>
        <pc:spChg chg="mod">
          <ac:chgData name="Orla Kelly" userId="164dee9a-b66c-4af2-aa08-5ba8bd606a42" providerId="ADAL" clId="{FF90B3BD-67BD-4C3E-9225-F4B782A21756}" dt="2022-05-21T12:27:33.883" v="1649" actId="313"/>
          <ac:spMkLst>
            <pc:docMk/>
            <pc:sldMk cId="1273607253" sldId="262"/>
            <ac:spMk id="2" creationId="{BB396951-F7FD-4F98-B803-1FFDC58A5961}"/>
          </ac:spMkLst>
        </pc:spChg>
        <pc:spChg chg="mod">
          <ac:chgData name="Orla Kelly" userId="164dee9a-b66c-4af2-aa08-5ba8bd606a42" providerId="ADAL" clId="{FF90B3BD-67BD-4C3E-9225-F4B782A21756}" dt="2022-05-21T12:29:52.529" v="1864" actId="20577"/>
          <ac:spMkLst>
            <pc:docMk/>
            <pc:sldMk cId="1273607253" sldId="262"/>
            <ac:spMk id="3" creationId="{3B44A954-6DA7-4DD6-BBBA-D4F93D7502CB}"/>
          </ac:spMkLst>
        </pc:spChg>
        <pc:spChg chg="add mod">
          <ac:chgData name="Orla Kelly" userId="164dee9a-b66c-4af2-aa08-5ba8bd606a42" providerId="ADAL" clId="{FF90B3BD-67BD-4C3E-9225-F4B782A21756}" dt="2022-05-21T12:34:57.757" v="1899" actId="1076"/>
          <ac:spMkLst>
            <pc:docMk/>
            <pc:sldMk cId="1273607253" sldId="262"/>
            <ac:spMk id="4" creationId="{B0B29D25-CB8E-4B75-8056-10E419E41D46}"/>
          </ac:spMkLst>
        </pc:spChg>
        <pc:spChg chg="add mod">
          <ac:chgData name="Orla Kelly" userId="164dee9a-b66c-4af2-aa08-5ba8bd606a42" providerId="ADAL" clId="{FF90B3BD-67BD-4C3E-9225-F4B782A21756}" dt="2022-05-21T12:34:55.313" v="1898" actId="1076"/>
          <ac:spMkLst>
            <pc:docMk/>
            <pc:sldMk cId="1273607253" sldId="262"/>
            <ac:spMk id="7" creationId="{F81EBE11-5D62-45AE-B02B-C7A70FF434E5}"/>
          </ac:spMkLst>
        </pc:spChg>
        <pc:cxnChg chg="add del mod">
          <ac:chgData name="Orla Kelly" userId="164dee9a-b66c-4af2-aa08-5ba8bd606a42" providerId="ADAL" clId="{FF90B3BD-67BD-4C3E-9225-F4B782A21756}" dt="2022-05-21T13:33:32.958" v="3545" actId="478"/>
          <ac:cxnSpMkLst>
            <pc:docMk/>
            <pc:sldMk cId="1273607253" sldId="262"/>
            <ac:cxnSpMk id="6" creationId="{0EB7AB17-3940-4BE8-9628-83FB7B0C3D18}"/>
          </ac:cxnSpMkLst>
        </pc:cxnChg>
        <pc:cxnChg chg="add del mod">
          <ac:chgData name="Orla Kelly" userId="164dee9a-b66c-4af2-aa08-5ba8bd606a42" providerId="ADAL" clId="{FF90B3BD-67BD-4C3E-9225-F4B782A21756}" dt="2022-05-21T13:33:35.127" v="3546" actId="478"/>
          <ac:cxnSpMkLst>
            <pc:docMk/>
            <pc:sldMk cId="1273607253" sldId="262"/>
            <ac:cxnSpMk id="8" creationId="{03B9B9D7-B0C7-4942-9AB3-7E843024FA16}"/>
          </ac:cxnSpMkLst>
        </pc:cxnChg>
      </pc:sldChg>
      <pc:sldChg chg="modSp new mod">
        <pc:chgData name="Orla Kelly" userId="164dee9a-b66c-4af2-aa08-5ba8bd606a42" providerId="ADAL" clId="{FF90B3BD-67BD-4C3E-9225-F4B782A21756}" dt="2022-05-21T13:15:53.446" v="2642" actId="20577"/>
        <pc:sldMkLst>
          <pc:docMk/>
          <pc:sldMk cId="1782586441" sldId="263"/>
        </pc:sldMkLst>
        <pc:spChg chg="mod">
          <ac:chgData name="Orla Kelly" userId="164dee9a-b66c-4af2-aa08-5ba8bd606a42" providerId="ADAL" clId="{FF90B3BD-67BD-4C3E-9225-F4B782A21756}" dt="2022-05-21T12:35:42.820" v="1926" actId="20577"/>
          <ac:spMkLst>
            <pc:docMk/>
            <pc:sldMk cId="1782586441" sldId="263"/>
            <ac:spMk id="2" creationId="{9DE2CCDE-D4CA-4B2E-960A-AF10B455DE31}"/>
          </ac:spMkLst>
        </pc:spChg>
        <pc:spChg chg="mod">
          <ac:chgData name="Orla Kelly" userId="164dee9a-b66c-4af2-aa08-5ba8bd606a42" providerId="ADAL" clId="{FF90B3BD-67BD-4C3E-9225-F4B782A21756}" dt="2022-05-21T13:15:53.446" v="2642" actId="20577"/>
          <ac:spMkLst>
            <pc:docMk/>
            <pc:sldMk cId="1782586441" sldId="263"/>
            <ac:spMk id="3" creationId="{59506B70-080B-414A-BBB1-F5D1EA3063FD}"/>
          </ac:spMkLst>
        </pc:spChg>
      </pc:sldChg>
      <pc:sldChg chg="modSp new mod">
        <pc:chgData name="Orla Kelly" userId="164dee9a-b66c-4af2-aa08-5ba8bd606a42" providerId="ADAL" clId="{FF90B3BD-67BD-4C3E-9225-F4B782A21756}" dt="2022-05-25T15:04:55.061" v="5472" actId="20577"/>
        <pc:sldMkLst>
          <pc:docMk/>
          <pc:sldMk cId="1018173784" sldId="264"/>
        </pc:sldMkLst>
        <pc:spChg chg="mod">
          <ac:chgData name="Orla Kelly" userId="164dee9a-b66c-4af2-aa08-5ba8bd606a42" providerId="ADAL" clId="{FF90B3BD-67BD-4C3E-9225-F4B782A21756}" dt="2022-05-21T13:15:11.459" v="2640"/>
          <ac:spMkLst>
            <pc:docMk/>
            <pc:sldMk cId="1018173784" sldId="264"/>
            <ac:spMk id="2" creationId="{D97E3736-FA69-4A7E-9DE8-6B6943C1CACD}"/>
          </ac:spMkLst>
        </pc:spChg>
        <pc:spChg chg="mod">
          <ac:chgData name="Orla Kelly" userId="164dee9a-b66c-4af2-aa08-5ba8bd606a42" providerId="ADAL" clId="{FF90B3BD-67BD-4C3E-9225-F4B782A21756}" dt="2022-05-25T15:04:55.061" v="5472" actId="20577"/>
          <ac:spMkLst>
            <pc:docMk/>
            <pc:sldMk cId="1018173784" sldId="264"/>
            <ac:spMk id="3" creationId="{C05BD90A-BEA3-46A5-9F4C-8D9145AAC466}"/>
          </ac:spMkLst>
        </pc:spChg>
      </pc:sldChg>
      <pc:sldChg chg="modSp new mod ord">
        <pc:chgData name="Orla Kelly" userId="164dee9a-b66c-4af2-aa08-5ba8bd606a42" providerId="ADAL" clId="{FF90B3BD-67BD-4C3E-9225-F4B782A21756}" dt="2022-05-21T15:55:37.805" v="3799" actId="20577"/>
        <pc:sldMkLst>
          <pc:docMk/>
          <pc:sldMk cId="1220227546" sldId="265"/>
        </pc:sldMkLst>
        <pc:spChg chg="mod">
          <ac:chgData name="Orla Kelly" userId="164dee9a-b66c-4af2-aa08-5ba8bd606a42" providerId="ADAL" clId="{FF90B3BD-67BD-4C3E-9225-F4B782A21756}" dt="2022-05-21T13:23:29.113" v="2956" actId="20577"/>
          <ac:spMkLst>
            <pc:docMk/>
            <pc:sldMk cId="1220227546" sldId="265"/>
            <ac:spMk id="2" creationId="{83B7AB9D-61D5-466C-9B5D-3B520A89BBBC}"/>
          </ac:spMkLst>
        </pc:spChg>
        <pc:spChg chg="mod">
          <ac:chgData name="Orla Kelly" userId="164dee9a-b66c-4af2-aa08-5ba8bd606a42" providerId="ADAL" clId="{FF90B3BD-67BD-4C3E-9225-F4B782A21756}" dt="2022-05-21T15:55:37.805" v="3799" actId="20577"/>
          <ac:spMkLst>
            <pc:docMk/>
            <pc:sldMk cId="1220227546" sldId="265"/>
            <ac:spMk id="3" creationId="{1131CAF0-228D-45FD-B7FE-46D1A5A668B0}"/>
          </ac:spMkLst>
        </pc:spChg>
      </pc:sldChg>
      <pc:sldChg chg="addSp delSp modSp new mod">
        <pc:chgData name="Orla Kelly" userId="164dee9a-b66c-4af2-aa08-5ba8bd606a42" providerId="ADAL" clId="{FF90B3BD-67BD-4C3E-9225-F4B782A21756}" dt="2022-05-21T15:56:36.088" v="3823" actId="1076"/>
        <pc:sldMkLst>
          <pc:docMk/>
          <pc:sldMk cId="2588850258" sldId="266"/>
        </pc:sldMkLst>
        <pc:spChg chg="mod">
          <ac:chgData name="Orla Kelly" userId="164dee9a-b66c-4af2-aa08-5ba8bd606a42" providerId="ADAL" clId="{FF90B3BD-67BD-4C3E-9225-F4B782A21756}" dt="2022-05-21T13:33:06.760" v="3541" actId="20577"/>
          <ac:spMkLst>
            <pc:docMk/>
            <pc:sldMk cId="2588850258" sldId="266"/>
            <ac:spMk id="2" creationId="{7353FAC5-FC7F-4877-A2EA-7AA98040E630}"/>
          </ac:spMkLst>
        </pc:spChg>
        <pc:spChg chg="del">
          <ac:chgData name="Orla Kelly" userId="164dee9a-b66c-4af2-aa08-5ba8bd606a42" providerId="ADAL" clId="{FF90B3BD-67BD-4C3E-9225-F4B782A21756}" dt="2022-05-21T13:33:23.855" v="3542" actId="478"/>
          <ac:spMkLst>
            <pc:docMk/>
            <pc:sldMk cId="2588850258" sldId="266"/>
            <ac:spMk id="3" creationId="{715C2AFE-6C66-4683-A14B-0ED301BEF61D}"/>
          </ac:spMkLst>
        </pc:spChg>
        <pc:spChg chg="add mod">
          <ac:chgData name="Orla Kelly" userId="164dee9a-b66c-4af2-aa08-5ba8bd606a42" providerId="ADAL" clId="{FF90B3BD-67BD-4C3E-9225-F4B782A21756}" dt="2022-05-21T15:55:47.537" v="3805" actId="20577"/>
          <ac:spMkLst>
            <pc:docMk/>
            <pc:sldMk cId="2588850258" sldId="266"/>
            <ac:spMk id="4" creationId="{45055DA3-F6CA-4804-84BE-88EBE8CC3504}"/>
          </ac:spMkLst>
        </pc:spChg>
        <pc:spChg chg="add mod">
          <ac:chgData name="Orla Kelly" userId="164dee9a-b66c-4af2-aa08-5ba8bd606a42" providerId="ADAL" clId="{FF90B3BD-67BD-4C3E-9225-F4B782A21756}" dt="2022-05-21T15:56:36.088" v="3823" actId="1076"/>
          <ac:spMkLst>
            <pc:docMk/>
            <pc:sldMk cId="2588850258" sldId="266"/>
            <ac:spMk id="7" creationId="{3EC4A99A-2E11-4D7C-BB3F-D6DF9DA6D3AF}"/>
          </ac:spMkLst>
        </pc:spChg>
        <pc:spChg chg="add mod">
          <ac:chgData name="Orla Kelly" userId="164dee9a-b66c-4af2-aa08-5ba8bd606a42" providerId="ADAL" clId="{FF90B3BD-67BD-4C3E-9225-F4B782A21756}" dt="2022-05-21T13:39:03.280" v="3689" actId="1582"/>
          <ac:spMkLst>
            <pc:docMk/>
            <pc:sldMk cId="2588850258" sldId="266"/>
            <ac:spMk id="11" creationId="{4F8F57BF-2A89-48EE-BFBC-3DE43C7D02F3}"/>
          </ac:spMkLst>
        </pc:spChg>
        <pc:spChg chg="add del mod">
          <ac:chgData name="Orla Kelly" userId="164dee9a-b66c-4af2-aa08-5ba8bd606a42" providerId="ADAL" clId="{FF90B3BD-67BD-4C3E-9225-F4B782A21756}" dt="2022-05-21T13:38:13.322" v="3665"/>
          <ac:spMkLst>
            <pc:docMk/>
            <pc:sldMk cId="2588850258" sldId="266"/>
            <ac:spMk id="12" creationId="{455CB003-B304-46AD-8DDA-590E95DC587E}"/>
          </ac:spMkLst>
        </pc:spChg>
        <pc:spChg chg="add mod">
          <ac:chgData name="Orla Kelly" userId="164dee9a-b66c-4af2-aa08-5ba8bd606a42" providerId="ADAL" clId="{FF90B3BD-67BD-4C3E-9225-F4B782A21756}" dt="2022-05-21T13:40:46.593" v="3718" actId="1076"/>
          <ac:spMkLst>
            <pc:docMk/>
            <pc:sldMk cId="2588850258" sldId="266"/>
            <ac:spMk id="14" creationId="{6FD2CC28-64D0-40AF-8FD7-FDEF5834D337}"/>
          </ac:spMkLst>
        </pc:spChg>
        <pc:spChg chg="add mod">
          <ac:chgData name="Orla Kelly" userId="164dee9a-b66c-4af2-aa08-5ba8bd606a42" providerId="ADAL" clId="{FF90B3BD-67BD-4C3E-9225-F4B782A21756}" dt="2022-05-21T13:40:05.784" v="3696" actId="1076"/>
          <ac:spMkLst>
            <pc:docMk/>
            <pc:sldMk cId="2588850258" sldId="266"/>
            <ac:spMk id="15" creationId="{2E64A2BC-A463-47B7-8A41-DD2A6BC9418E}"/>
          </ac:spMkLst>
        </pc:spChg>
        <pc:spChg chg="add mod">
          <ac:chgData name="Orla Kelly" userId="164dee9a-b66c-4af2-aa08-5ba8bd606a42" providerId="ADAL" clId="{FF90B3BD-67BD-4C3E-9225-F4B782A21756}" dt="2022-05-21T13:40:10.830" v="3697"/>
          <ac:spMkLst>
            <pc:docMk/>
            <pc:sldMk cId="2588850258" sldId="266"/>
            <ac:spMk id="16" creationId="{7D72535E-FCCB-48F6-8D81-25D67A086B20}"/>
          </ac:spMkLst>
        </pc:spChg>
        <pc:spChg chg="add mod">
          <ac:chgData name="Orla Kelly" userId="164dee9a-b66c-4af2-aa08-5ba8bd606a42" providerId="ADAL" clId="{FF90B3BD-67BD-4C3E-9225-F4B782A21756}" dt="2022-05-21T15:56:02.060" v="3806"/>
          <ac:spMkLst>
            <pc:docMk/>
            <pc:sldMk cId="2588850258" sldId="266"/>
            <ac:spMk id="17" creationId="{123B66AE-2A49-4225-9959-2EFAE1E1EFEE}"/>
          </ac:spMkLst>
        </pc:spChg>
        <pc:cxnChg chg="add mod">
          <ac:chgData name="Orla Kelly" userId="164dee9a-b66c-4af2-aa08-5ba8bd606a42" providerId="ADAL" clId="{FF90B3BD-67BD-4C3E-9225-F4B782A21756}" dt="2022-05-21T13:36:48.256" v="3641" actId="1076"/>
          <ac:cxnSpMkLst>
            <pc:docMk/>
            <pc:sldMk cId="2588850258" sldId="266"/>
            <ac:cxnSpMk id="5" creationId="{4396C9AE-CAFF-4147-9F7E-51E4A54699EC}"/>
          </ac:cxnSpMkLst>
        </pc:cxnChg>
        <pc:cxnChg chg="add mod">
          <ac:chgData name="Orla Kelly" userId="164dee9a-b66c-4af2-aa08-5ba8bd606a42" providerId="ADAL" clId="{FF90B3BD-67BD-4C3E-9225-F4B782A21756}" dt="2022-05-21T15:56:17.483" v="3819" actId="1076"/>
          <ac:cxnSpMkLst>
            <pc:docMk/>
            <pc:sldMk cId="2588850258" sldId="266"/>
            <ac:cxnSpMk id="9" creationId="{3451D958-A04C-43F7-94A5-579DBB135A15}"/>
          </ac:cxnSpMkLst>
        </pc:cxnChg>
        <pc:cxnChg chg="add del mod">
          <ac:chgData name="Orla Kelly" userId="164dee9a-b66c-4af2-aa08-5ba8bd606a42" providerId="ADAL" clId="{FF90B3BD-67BD-4C3E-9225-F4B782A21756}" dt="2022-05-21T13:38:13.322" v="3665"/>
          <ac:cxnSpMkLst>
            <pc:docMk/>
            <pc:sldMk cId="2588850258" sldId="266"/>
            <ac:cxnSpMk id="13" creationId="{DC202974-4826-4FC1-A9EE-478F474D0E62}"/>
          </ac:cxnSpMkLst>
        </pc:cxnChg>
        <pc:cxnChg chg="add mod">
          <ac:chgData name="Orla Kelly" userId="164dee9a-b66c-4af2-aa08-5ba8bd606a42" providerId="ADAL" clId="{FF90B3BD-67BD-4C3E-9225-F4B782A21756}" dt="2022-05-21T15:56:02.060" v="3806"/>
          <ac:cxnSpMkLst>
            <pc:docMk/>
            <pc:sldMk cId="2588850258" sldId="266"/>
            <ac:cxnSpMk id="18" creationId="{ED6E4142-68DB-45BB-B782-FED0CCFB6586}"/>
          </ac:cxnSpMkLst>
        </pc:cxnChg>
      </pc:sldChg>
      <pc:sldChg chg="modSp new mod ord">
        <pc:chgData name="Orla Kelly" userId="164dee9a-b66c-4af2-aa08-5ba8bd606a42" providerId="ADAL" clId="{FF90B3BD-67BD-4C3E-9225-F4B782A21756}" dt="2022-05-21T16:13:32.822" v="4020" actId="20577"/>
        <pc:sldMkLst>
          <pc:docMk/>
          <pc:sldMk cId="1995199804" sldId="267"/>
        </pc:sldMkLst>
        <pc:spChg chg="mod">
          <ac:chgData name="Orla Kelly" userId="164dee9a-b66c-4af2-aa08-5ba8bd606a42" providerId="ADAL" clId="{FF90B3BD-67BD-4C3E-9225-F4B782A21756}" dt="2022-05-21T15:57:23.638" v="3858" actId="20577"/>
          <ac:spMkLst>
            <pc:docMk/>
            <pc:sldMk cId="1995199804" sldId="267"/>
            <ac:spMk id="2" creationId="{71F14D54-41FD-4900-9075-60ECB9B3E8AC}"/>
          </ac:spMkLst>
        </pc:spChg>
        <pc:spChg chg="mod">
          <ac:chgData name="Orla Kelly" userId="164dee9a-b66c-4af2-aa08-5ba8bd606a42" providerId="ADAL" clId="{FF90B3BD-67BD-4C3E-9225-F4B782A21756}" dt="2022-05-21T16:13:32.822" v="4020" actId="20577"/>
          <ac:spMkLst>
            <pc:docMk/>
            <pc:sldMk cId="1995199804" sldId="267"/>
            <ac:spMk id="3" creationId="{A555959A-D886-4CCF-96D5-77DD8649160B}"/>
          </ac:spMkLst>
        </pc:spChg>
      </pc:sldChg>
      <pc:sldChg chg="addSp delSp modSp new mod">
        <pc:chgData name="Orla Kelly" userId="164dee9a-b66c-4af2-aa08-5ba8bd606a42" providerId="ADAL" clId="{FF90B3BD-67BD-4C3E-9225-F4B782A21756}" dt="2022-05-22T06:10:58.658" v="4408" actId="1076"/>
        <pc:sldMkLst>
          <pc:docMk/>
          <pc:sldMk cId="898912931" sldId="268"/>
        </pc:sldMkLst>
        <pc:spChg chg="mod">
          <ac:chgData name="Orla Kelly" userId="164dee9a-b66c-4af2-aa08-5ba8bd606a42" providerId="ADAL" clId="{FF90B3BD-67BD-4C3E-9225-F4B782A21756}" dt="2022-05-22T06:10:52.586" v="4407" actId="20577"/>
          <ac:spMkLst>
            <pc:docMk/>
            <pc:sldMk cId="898912931" sldId="268"/>
            <ac:spMk id="2" creationId="{2FA16849-51E4-4A59-B70C-44A4D1757473}"/>
          </ac:spMkLst>
        </pc:spChg>
        <pc:spChg chg="del">
          <ac:chgData name="Orla Kelly" userId="164dee9a-b66c-4af2-aa08-5ba8bd606a42" providerId="ADAL" clId="{FF90B3BD-67BD-4C3E-9225-F4B782A21756}" dt="2022-05-21T16:22:31.277" v="4065" actId="478"/>
          <ac:spMkLst>
            <pc:docMk/>
            <pc:sldMk cId="898912931" sldId="268"/>
            <ac:spMk id="3" creationId="{B532B943-B477-45DE-BF45-697E6A46088B}"/>
          </ac:spMkLst>
        </pc:spChg>
        <pc:spChg chg="add mod">
          <ac:chgData name="Orla Kelly" userId="164dee9a-b66c-4af2-aa08-5ba8bd606a42" providerId="ADAL" clId="{FF90B3BD-67BD-4C3E-9225-F4B782A21756}" dt="2022-05-21T20:54:08.233" v="4385" actId="1076"/>
          <ac:spMkLst>
            <pc:docMk/>
            <pc:sldMk cId="898912931" sldId="268"/>
            <ac:spMk id="18" creationId="{FEBDCD14-32DC-42D4-AF87-15A25534B6AD}"/>
          </ac:spMkLst>
        </pc:spChg>
        <pc:spChg chg="add mod">
          <ac:chgData name="Orla Kelly" userId="164dee9a-b66c-4af2-aa08-5ba8bd606a42" providerId="ADAL" clId="{FF90B3BD-67BD-4C3E-9225-F4B782A21756}" dt="2022-05-21T20:53:59.973" v="4382" actId="1076"/>
          <ac:spMkLst>
            <pc:docMk/>
            <pc:sldMk cId="898912931" sldId="268"/>
            <ac:spMk id="22" creationId="{8DAAF5FA-DCF9-4C2F-AEF2-34AABF1824D1}"/>
          </ac:spMkLst>
        </pc:spChg>
        <pc:spChg chg="add mod">
          <ac:chgData name="Orla Kelly" userId="164dee9a-b66c-4af2-aa08-5ba8bd606a42" providerId="ADAL" clId="{FF90B3BD-67BD-4C3E-9225-F4B782A21756}" dt="2022-05-21T20:53:45.216" v="4379" actId="164"/>
          <ac:spMkLst>
            <pc:docMk/>
            <pc:sldMk cId="898912931" sldId="268"/>
            <ac:spMk id="24" creationId="{90C54259-F8BF-40C9-9C9A-6CE1C05513DE}"/>
          </ac:spMkLst>
        </pc:spChg>
        <pc:grpChg chg="add mod">
          <ac:chgData name="Orla Kelly" userId="164dee9a-b66c-4af2-aa08-5ba8bd606a42" providerId="ADAL" clId="{FF90B3BD-67BD-4C3E-9225-F4B782A21756}" dt="2022-05-21T20:54:08.233" v="4385" actId="1076"/>
          <ac:grpSpMkLst>
            <pc:docMk/>
            <pc:sldMk cId="898912931" sldId="268"/>
            <ac:grpSpMk id="21" creationId="{9EBC950A-021E-4C61-AEB4-DDCC4DB1C2DD}"/>
          </ac:grpSpMkLst>
        </pc:grpChg>
        <pc:grpChg chg="add mod">
          <ac:chgData name="Orla Kelly" userId="164dee9a-b66c-4af2-aa08-5ba8bd606a42" providerId="ADAL" clId="{FF90B3BD-67BD-4C3E-9225-F4B782A21756}" dt="2022-05-21T20:53:59.973" v="4382" actId="1076"/>
          <ac:grpSpMkLst>
            <pc:docMk/>
            <pc:sldMk cId="898912931" sldId="268"/>
            <ac:grpSpMk id="23" creationId="{6D56467D-53B1-4F4D-8AB8-8E24F4104DEA}"/>
          </ac:grpSpMkLst>
        </pc:grpChg>
        <pc:grpChg chg="add mod">
          <ac:chgData name="Orla Kelly" userId="164dee9a-b66c-4af2-aa08-5ba8bd606a42" providerId="ADAL" clId="{FF90B3BD-67BD-4C3E-9225-F4B782A21756}" dt="2022-05-22T06:10:58.658" v="4408" actId="1076"/>
          <ac:grpSpMkLst>
            <pc:docMk/>
            <pc:sldMk cId="898912931" sldId="268"/>
            <ac:grpSpMk id="25" creationId="{837011B2-BE52-4AA8-A627-59F92C2D3B44}"/>
          </ac:grpSpMkLst>
        </pc:grpChg>
        <pc:graphicFrameChg chg="add del mod modGraphic">
          <ac:chgData name="Orla Kelly" userId="164dee9a-b66c-4af2-aa08-5ba8bd606a42" providerId="ADAL" clId="{FF90B3BD-67BD-4C3E-9225-F4B782A21756}" dt="2022-05-21T16:43:49.443" v="4249" actId="478"/>
          <ac:graphicFrameMkLst>
            <pc:docMk/>
            <pc:sldMk cId="898912931" sldId="268"/>
            <ac:graphicFrameMk id="4" creationId="{D09BD42E-63D3-4DAA-8FFF-AA154894A768}"/>
          </ac:graphicFrameMkLst>
        </pc:graphicFrameChg>
        <pc:graphicFrameChg chg="add del mod modGraphic">
          <ac:chgData name="Orla Kelly" userId="164dee9a-b66c-4af2-aa08-5ba8bd606a42" providerId="ADAL" clId="{FF90B3BD-67BD-4C3E-9225-F4B782A21756}" dt="2022-05-21T20:40:37.863" v="4270" actId="478"/>
          <ac:graphicFrameMkLst>
            <pc:docMk/>
            <pc:sldMk cId="898912931" sldId="268"/>
            <ac:graphicFrameMk id="14" creationId="{CE1414F7-B557-4FF5-98A3-9BAD99043A76}"/>
          </ac:graphicFrameMkLst>
        </pc:graphicFrameChg>
        <pc:picChg chg="add del mod">
          <ac:chgData name="Orla Kelly" userId="164dee9a-b66c-4af2-aa08-5ba8bd606a42" providerId="ADAL" clId="{FF90B3BD-67BD-4C3E-9225-F4B782A21756}" dt="2022-05-21T16:44:28.287" v="4260" actId="21"/>
          <ac:picMkLst>
            <pc:docMk/>
            <pc:sldMk cId="898912931" sldId="268"/>
            <ac:picMk id="6" creationId="{73C56941-961A-403F-AE18-A405AE73F335}"/>
          </ac:picMkLst>
        </pc:picChg>
        <pc:picChg chg="add del mod">
          <ac:chgData name="Orla Kelly" userId="164dee9a-b66c-4af2-aa08-5ba8bd606a42" providerId="ADAL" clId="{FF90B3BD-67BD-4C3E-9225-F4B782A21756}" dt="2022-05-21T16:43:53.450" v="4250" actId="478"/>
          <ac:picMkLst>
            <pc:docMk/>
            <pc:sldMk cId="898912931" sldId="268"/>
            <ac:picMk id="11" creationId="{1296B03D-D11A-4F5B-9A93-CB9477FFDC01}"/>
          </ac:picMkLst>
        </pc:picChg>
        <pc:picChg chg="add del mod">
          <ac:chgData name="Orla Kelly" userId="164dee9a-b66c-4af2-aa08-5ba8bd606a42" providerId="ADAL" clId="{FF90B3BD-67BD-4C3E-9225-F4B782A21756}" dt="2022-05-21T16:43:54.388" v="4251" actId="478"/>
          <ac:picMkLst>
            <pc:docMk/>
            <pc:sldMk cId="898912931" sldId="268"/>
            <ac:picMk id="13" creationId="{9462CC71-5C40-4A5B-9B81-B0BFB981DC0B}"/>
          </ac:picMkLst>
        </pc:picChg>
        <pc:picChg chg="add del mod">
          <ac:chgData name="Orla Kelly" userId="164dee9a-b66c-4af2-aa08-5ba8bd606a42" providerId="ADAL" clId="{FF90B3BD-67BD-4C3E-9225-F4B782A21756}" dt="2022-05-21T20:40:40.014" v="4271" actId="478"/>
          <ac:picMkLst>
            <pc:docMk/>
            <pc:sldMk cId="898912931" sldId="268"/>
            <ac:picMk id="15" creationId="{203BD108-530B-4BC2-AFD0-12C37B1A0399}"/>
          </ac:picMkLst>
        </pc:picChg>
        <pc:picChg chg="add del mod">
          <ac:chgData name="Orla Kelly" userId="164dee9a-b66c-4af2-aa08-5ba8bd606a42" providerId="ADAL" clId="{FF90B3BD-67BD-4C3E-9225-F4B782A21756}" dt="2022-05-21T20:43:47.372" v="4282" actId="478"/>
          <ac:picMkLst>
            <pc:docMk/>
            <pc:sldMk cId="898912931" sldId="268"/>
            <ac:picMk id="17" creationId="{9968B9D1-AC46-42B0-BE23-827EAF9FC517}"/>
          </ac:picMkLst>
        </pc:picChg>
        <pc:picChg chg="add mod">
          <ac:chgData name="Orla Kelly" userId="164dee9a-b66c-4af2-aa08-5ba8bd606a42" providerId="ADAL" clId="{FF90B3BD-67BD-4C3E-9225-F4B782A21756}" dt="2022-05-21T20:53:45.216" v="4379" actId="164"/>
          <ac:picMkLst>
            <pc:docMk/>
            <pc:sldMk cId="898912931" sldId="268"/>
            <ac:picMk id="20" creationId="{2DF1D92A-AF41-4AD6-A5E2-6CCCF50E682F}"/>
          </ac:picMkLst>
        </pc:picChg>
        <pc:picChg chg="add del mod">
          <ac:chgData name="Orla Kelly" userId="164dee9a-b66c-4af2-aa08-5ba8bd606a42" providerId="ADAL" clId="{FF90B3BD-67BD-4C3E-9225-F4B782A21756}" dt="2022-05-21T20:48:32.400" v="4291" actId="478"/>
          <ac:picMkLst>
            <pc:docMk/>
            <pc:sldMk cId="898912931" sldId="268"/>
            <ac:picMk id="1026" creationId="{37300849-1DCB-493B-ADE5-2E3DF4FC4C69}"/>
          </ac:picMkLst>
        </pc:picChg>
        <pc:picChg chg="add mod">
          <ac:chgData name="Orla Kelly" userId="164dee9a-b66c-4af2-aa08-5ba8bd606a42" providerId="ADAL" clId="{FF90B3BD-67BD-4C3E-9225-F4B782A21756}" dt="2022-05-21T20:53:59.973" v="4382" actId="1076"/>
          <ac:picMkLst>
            <pc:docMk/>
            <pc:sldMk cId="898912931" sldId="268"/>
            <ac:picMk id="1028" creationId="{4A991B3F-1983-4E5D-9ABA-99AF3FA93F3C}"/>
          </ac:picMkLst>
        </pc:picChg>
        <pc:picChg chg="add del mod">
          <ac:chgData name="Orla Kelly" userId="164dee9a-b66c-4af2-aa08-5ba8bd606a42" providerId="ADAL" clId="{FF90B3BD-67BD-4C3E-9225-F4B782A21756}" dt="2022-05-21T20:50:06.116" v="4324" actId="478"/>
          <ac:picMkLst>
            <pc:docMk/>
            <pc:sldMk cId="898912931" sldId="268"/>
            <ac:picMk id="1030" creationId="{59C4721C-3F8F-42E2-AF08-8A0D457A47A6}"/>
          </ac:picMkLst>
        </pc:picChg>
        <pc:picChg chg="add mod">
          <ac:chgData name="Orla Kelly" userId="164dee9a-b66c-4af2-aa08-5ba8bd606a42" providerId="ADAL" clId="{FF90B3BD-67BD-4C3E-9225-F4B782A21756}" dt="2022-05-21T20:54:08.233" v="4385" actId="1076"/>
          <ac:picMkLst>
            <pc:docMk/>
            <pc:sldMk cId="898912931" sldId="268"/>
            <ac:picMk id="1032" creationId="{996D0161-35E3-4E8D-92C3-EF066C7C10C8}"/>
          </ac:picMkLst>
        </pc:picChg>
        <pc:cxnChg chg="add del mod">
          <ac:chgData name="Orla Kelly" userId="164dee9a-b66c-4af2-aa08-5ba8bd606a42" providerId="ADAL" clId="{FF90B3BD-67BD-4C3E-9225-F4B782A21756}" dt="2022-05-21T16:42:33.152" v="4242" actId="478"/>
          <ac:cxnSpMkLst>
            <pc:docMk/>
            <pc:sldMk cId="898912931" sldId="268"/>
            <ac:cxnSpMk id="8" creationId="{8CDB4268-31A5-4C95-9F93-E80C617739DA}"/>
          </ac:cxnSpMkLst>
        </pc:cxnChg>
      </pc:sldChg>
      <pc:sldChg chg="modSp new mod">
        <pc:chgData name="Orla Kelly" userId="164dee9a-b66c-4af2-aa08-5ba8bd606a42" providerId="ADAL" clId="{FF90B3BD-67BD-4C3E-9225-F4B782A21756}" dt="2022-05-25T14:59:00.121" v="5297" actId="20577"/>
        <pc:sldMkLst>
          <pc:docMk/>
          <pc:sldMk cId="1697174575" sldId="269"/>
        </pc:sldMkLst>
        <pc:spChg chg="mod">
          <ac:chgData name="Orla Kelly" userId="164dee9a-b66c-4af2-aa08-5ba8bd606a42" providerId="ADAL" clId="{FF90B3BD-67BD-4C3E-9225-F4B782A21756}" dt="2022-05-23T20:04:14.211" v="4427" actId="20577"/>
          <ac:spMkLst>
            <pc:docMk/>
            <pc:sldMk cId="1697174575" sldId="269"/>
            <ac:spMk id="2" creationId="{9E56C33E-84F4-43B0-8A9D-30FD01FE73BC}"/>
          </ac:spMkLst>
        </pc:spChg>
        <pc:spChg chg="mod">
          <ac:chgData name="Orla Kelly" userId="164dee9a-b66c-4af2-aa08-5ba8bd606a42" providerId="ADAL" clId="{FF90B3BD-67BD-4C3E-9225-F4B782A21756}" dt="2022-05-25T14:59:00.121" v="5297" actId="20577"/>
          <ac:spMkLst>
            <pc:docMk/>
            <pc:sldMk cId="1697174575" sldId="269"/>
            <ac:spMk id="3" creationId="{BE00881B-3C85-47E4-95E8-C5A892E6FDFD}"/>
          </ac:spMkLst>
        </pc:spChg>
      </pc:sldChg>
      <pc:sldChg chg="addSp delSp modSp new mod modClrScheme chgLayout">
        <pc:chgData name="Orla Kelly" userId="164dee9a-b66c-4af2-aa08-5ba8bd606a42" providerId="ADAL" clId="{FF90B3BD-67BD-4C3E-9225-F4B782A21756}" dt="2022-05-25T14:58:54.931" v="5296" actId="20577"/>
        <pc:sldMkLst>
          <pc:docMk/>
          <pc:sldMk cId="1070534935" sldId="270"/>
        </pc:sldMkLst>
        <pc:spChg chg="mod ord">
          <ac:chgData name="Orla Kelly" userId="164dee9a-b66c-4af2-aa08-5ba8bd606a42" providerId="ADAL" clId="{FF90B3BD-67BD-4C3E-9225-F4B782A21756}" dt="2022-05-25T14:54:24.196" v="5183" actId="700"/>
          <ac:spMkLst>
            <pc:docMk/>
            <pc:sldMk cId="1070534935" sldId="270"/>
            <ac:spMk id="2" creationId="{7C145172-CE9D-43EF-8FBF-0C35F5737ED1}"/>
          </ac:spMkLst>
        </pc:spChg>
        <pc:spChg chg="del mod ord">
          <ac:chgData name="Orla Kelly" userId="164dee9a-b66c-4af2-aa08-5ba8bd606a42" providerId="ADAL" clId="{FF90B3BD-67BD-4C3E-9225-F4B782A21756}" dt="2022-05-25T14:54:32.172" v="5185" actId="478"/>
          <ac:spMkLst>
            <pc:docMk/>
            <pc:sldMk cId="1070534935" sldId="270"/>
            <ac:spMk id="3" creationId="{DD0F66E1-FE7D-4740-9C08-FCA76D6B4C91}"/>
          </ac:spMkLst>
        </pc:spChg>
        <pc:spChg chg="add mod">
          <ac:chgData name="Orla Kelly" userId="164dee9a-b66c-4af2-aa08-5ba8bd606a42" providerId="ADAL" clId="{FF90B3BD-67BD-4C3E-9225-F4B782A21756}" dt="2022-05-25T14:58:54.931" v="5296" actId="20577"/>
          <ac:spMkLst>
            <pc:docMk/>
            <pc:sldMk cId="1070534935" sldId="270"/>
            <ac:spMk id="4" creationId="{7BDA5D82-2CE5-4408-8E76-AF1BCCFDA552}"/>
          </ac:spMkLst>
        </pc:spChg>
        <pc:spChg chg="add mod ord">
          <ac:chgData name="Orla Kelly" userId="164dee9a-b66c-4af2-aa08-5ba8bd606a42" providerId="ADAL" clId="{FF90B3BD-67BD-4C3E-9225-F4B782A21756}" dt="2022-05-25T14:55:19.425" v="5196" actId="1076"/>
          <ac:spMkLst>
            <pc:docMk/>
            <pc:sldMk cId="1070534935" sldId="270"/>
            <ac:spMk id="7" creationId="{376D3EEF-60D8-4C51-9BCF-5253A317E143}"/>
          </ac:spMkLst>
        </pc:spChg>
        <pc:picChg chg="add mod">
          <ac:chgData name="Orla Kelly" userId="164dee9a-b66c-4af2-aa08-5ba8bd606a42" providerId="ADAL" clId="{FF90B3BD-67BD-4C3E-9225-F4B782A21756}" dt="2022-05-25T14:55:26.993" v="5198" actId="1076"/>
          <ac:picMkLst>
            <pc:docMk/>
            <pc:sldMk cId="1070534935" sldId="270"/>
            <ac:picMk id="6" creationId="{E00E1DD1-2A7B-48D0-B792-6CE82380D799}"/>
          </ac:picMkLst>
        </pc:picChg>
      </pc:sldChg>
      <pc:sldChg chg="new del">
        <pc:chgData name="Orla Kelly" userId="164dee9a-b66c-4af2-aa08-5ba8bd606a42" providerId="ADAL" clId="{FF90B3BD-67BD-4C3E-9225-F4B782A21756}" dt="2022-05-25T14:56:01.087" v="5201" actId="47"/>
        <pc:sldMkLst>
          <pc:docMk/>
          <pc:sldMk cId="1653696620" sldId="271"/>
        </pc:sldMkLst>
      </pc:sldChg>
      <pc:sldChg chg="modSp new mod">
        <pc:chgData name="Orla Kelly" userId="164dee9a-b66c-4af2-aa08-5ba8bd606a42" providerId="ADAL" clId="{FF90B3BD-67BD-4C3E-9225-F4B782A21756}" dt="2022-05-26T20:47:13.181" v="5677" actId="27636"/>
        <pc:sldMkLst>
          <pc:docMk/>
          <pc:sldMk cId="569329070" sldId="272"/>
        </pc:sldMkLst>
        <pc:spChg chg="mod">
          <ac:chgData name="Orla Kelly" userId="164dee9a-b66c-4af2-aa08-5ba8bd606a42" providerId="ADAL" clId="{FF90B3BD-67BD-4C3E-9225-F4B782A21756}" dt="2022-05-26T20:35:34.906" v="5525" actId="20577"/>
          <ac:spMkLst>
            <pc:docMk/>
            <pc:sldMk cId="569329070" sldId="272"/>
            <ac:spMk id="2" creationId="{8D80DD0E-F884-4FFC-9CC7-645AF2888B93}"/>
          </ac:spMkLst>
        </pc:spChg>
        <pc:spChg chg="mod">
          <ac:chgData name="Orla Kelly" userId="164dee9a-b66c-4af2-aa08-5ba8bd606a42" providerId="ADAL" clId="{FF90B3BD-67BD-4C3E-9225-F4B782A21756}" dt="2022-05-26T20:47:13.181" v="5677" actId="27636"/>
          <ac:spMkLst>
            <pc:docMk/>
            <pc:sldMk cId="569329070" sldId="272"/>
            <ac:spMk id="3" creationId="{697EBCB3-E528-490F-82D2-9C368C89E470}"/>
          </ac:spMkLst>
        </pc:spChg>
      </pc:sldChg>
      <pc:sldChg chg="addSp delSp modSp new del mod">
        <pc:chgData name="Orla Kelly" userId="164dee9a-b66c-4af2-aa08-5ba8bd606a42" providerId="ADAL" clId="{FF90B3BD-67BD-4C3E-9225-F4B782A21756}" dt="2022-05-26T20:36:19.661" v="5529" actId="47"/>
        <pc:sldMkLst>
          <pc:docMk/>
          <pc:sldMk cId="3405868996" sldId="273"/>
        </pc:sldMkLst>
        <pc:picChg chg="add del mod">
          <ac:chgData name="Orla Kelly" userId="164dee9a-b66c-4af2-aa08-5ba8bd606a42" providerId="ADAL" clId="{FF90B3BD-67BD-4C3E-9225-F4B782A21756}" dt="2022-05-25T15:57:18.553" v="5497" actId="478"/>
          <ac:picMkLst>
            <pc:docMk/>
            <pc:sldMk cId="3405868996" sldId="273"/>
            <ac:picMk id="5" creationId="{885F816E-0CC2-40F0-A8F1-DB31306986A7}"/>
          </ac:picMkLst>
        </pc:picChg>
        <pc:picChg chg="add mod">
          <ac:chgData name="Orla Kelly" userId="164dee9a-b66c-4af2-aa08-5ba8bd606a42" providerId="ADAL" clId="{FF90B3BD-67BD-4C3E-9225-F4B782A21756}" dt="2022-05-25T15:57:31.720" v="5503" actId="1037"/>
          <ac:picMkLst>
            <pc:docMk/>
            <pc:sldMk cId="3405868996" sldId="273"/>
            <ac:picMk id="7" creationId="{F3E1B6D0-A81C-4E75-99EB-61745DE22C2A}"/>
          </ac:picMkLst>
        </pc:picChg>
      </pc:sldChg>
      <pc:sldChg chg="addSp delSp modSp new mod modClrScheme chgLayout">
        <pc:chgData name="Orla Kelly" userId="164dee9a-b66c-4af2-aa08-5ba8bd606a42" providerId="ADAL" clId="{FF90B3BD-67BD-4C3E-9225-F4B782A21756}" dt="2022-05-26T20:49:35.425" v="5687" actId="14100"/>
        <pc:sldMkLst>
          <pc:docMk/>
          <pc:sldMk cId="1886067019" sldId="274"/>
        </pc:sldMkLst>
        <pc:spChg chg="del">
          <ac:chgData name="Orla Kelly" userId="164dee9a-b66c-4af2-aa08-5ba8bd606a42" providerId="ADAL" clId="{FF90B3BD-67BD-4C3E-9225-F4B782A21756}" dt="2022-05-26T20:36:10.988" v="5527" actId="700"/>
          <ac:spMkLst>
            <pc:docMk/>
            <pc:sldMk cId="1886067019" sldId="274"/>
            <ac:spMk id="2" creationId="{BEDDF6B8-0B07-4CDB-B730-919AF63D0A6F}"/>
          </ac:spMkLst>
        </pc:spChg>
        <pc:spChg chg="del">
          <ac:chgData name="Orla Kelly" userId="164dee9a-b66c-4af2-aa08-5ba8bd606a42" providerId="ADAL" clId="{FF90B3BD-67BD-4C3E-9225-F4B782A21756}" dt="2022-05-26T20:36:10.988" v="5527" actId="700"/>
          <ac:spMkLst>
            <pc:docMk/>
            <pc:sldMk cId="1886067019" sldId="274"/>
            <ac:spMk id="3" creationId="{A65A7841-0ACD-4AC8-A686-E6D7386389BC}"/>
          </ac:spMkLst>
        </pc:spChg>
        <pc:picChg chg="add del mod">
          <ac:chgData name="Orla Kelly" userId="164dee9a-b66c-4af2-aa08-5ba8bd606a42" providerId="ADAL" clId="{FF90B3BD-67BD-4C3E-9225-F4B782A21756}" dt="2022-05-26T20:36:15.124" v="5528" actId="478"/>
          <ac:picMkLst>
            <pc:docMk/>
            <pc:sldMk cId="1886067019" sldId="274"/>
            <ac:picMk id="5" creationId="{25D50026-0413-495C-86D1-7B46AC5A4F0E}"/>
          </ac:picMkLst>
        </pc:picChg>
        <pc:picChg chg="add del mod">
          <ac:chgData name="Orla Kelly" userId="164dee9a-b66c-4af2-aa08-5ba8bd606a42" providerId="ADAL" clId="{FF90B3BD-67BD-4C3E-9225-F4B782A21756}" dt="2022-05-26T20:48:10.480" v="5682" actId="478"/>
          <ac:picMkLst>
            <pc:docMk/>
            <pc:sldMk cId="1886067019" sldId="274"/>
            <ac:picMk id="7" creationId="{F4B653A1-E9B0-4C43-9CE7-11F3BE7E7E53}"/>
          </ac:picMkLst>
        </pc:picChg>
        <pc:picChg chg="add mod">
          <ac:chgData name="Orla Kelly" userId="164dee9a-b66c-4af2-aa08-5ba8bd606a42" providerId="ADAL" clId="{FF90B3BD-67BD-4C3E-9225-F4B782A21756}" dt="2022-05-26T20:49:35.425" v="5687" actId="14100"/>
          <ac:picMkLst>
            <pc:docMk/>
            <pc:sldMk cId="1886067019" sldId="274"/>
            <ac:picMk id="9" creationId="{84B49816-F63C-4849-8A55-EB3BC62ED880}"/>
          </ac:picMkLst>
        </pc:picChg>
      </pc:sldChg>
      <pc:sldChg chg="addSp modSp new mod modClrScheme chgLayout">
        <pc:chgData name="Orla Kelly" userId="164dee9a-b66c-4af2-aa08-5ba8bd606a42" providerId="ADAL" clId="{FF90B3BD-67BD-4C3E-9225-F4B782A21756}" dt="2022-05-26T21:19:25.256" v="6009" actId="20577"/>
        <pc:sldMkLst>
          <pc:docMk/>
          <pc:sldMk cId="2073099248" sldId="275"/>
        </pc:sldMkLst>
        <pc:spChg chg="add mod">
          <ac:chgData name="Orla Kelly" userId="164dee9a-b66c-4af2-aa08-5ba8bd606a42" providerId="ADAL" clId="{FF90B3BD-67BD-4C3E-9225-F4B782A21756}" dt="2022-05-26T21:11:39.811" v="5730" actId="20577"/>
          <ac:spMkLst>
            <pc:docMk/>
            <pc:sldMk cId="2073099248" sldId="275"/>
            <ac:spMk id="2" creationId="{DDB4FA10-21DA-4E37-A5A3-761609764BD3}"/>
          </ac:spMkLst>
        </pc:spChg>
        <pc:spChg chg="add mod">
          <ac:chgData name="Orla Kelly" userId="164dee9a-b66c-4af2-aa08-5ba8bd606a42" providerId="ADAL" clId="{FF90B3BD-67BD-4C3E-9225-F4B782A21756}" dt="2022-05-26T21:19:25.256" v="6009" actId="20577"/>
          <ac:spMkLst>
            <pc:docMk/>
            <pc:sldMk cId="2073099248" sldId="275"/>
            <ac:spMk id="3" creationId="{C3754B17-2A75-49C4-A2F6-AA85981FAEA5}"/>
          </ac:spMkLst>
        </pc:spChg>
      </pc:sldChg>
      <pc:sldChg chg="addSp modSp new mod">
        <pc:chgData name="Orla Kelly" userId="164dee9a-b66c-4af2-aa08-5ba8bd606a42" providerId="ADAL" clId="{FF90B3BD-67BD-4C3E-9225-F4B782A21756}" dt="2022-05-26T21:30:03.096" v="6554" actId="1076"/>
        <pc:sldMkLst>
          <pc:docMk/>
          <pc:sldMk cId="3764346085" sldId="276"/>
        </pc:sldMkLst>
        <pc:spChg chg="mod">
          <ac:chgData name="Orla Kelly" userId="164dee9a-b66c-4af2-aa08-5ba8bd606a42" providerId="ADAL" clId="{FF90B3BD-67BD-4C3E-9225-F4B782A21756}" dt="2022-05-26T21:21:17.686" v="6051" actId="20577"/>
          <ac:spMkLst>
            <pc:docMk/>
            <pc:sldMk cId="3764346085" sldId="276"/>
            <ac:spMk id="2" creationId="{1C0AED84-8FBC-472E-B742-19A75267B357}"/>
          </ac:spMkLst>
        </pc:spChg>
        <pc:spChg chg="mod">
          <ac:chgData name="Orla Kelly" userId="164dee9a-b66c-4af2-aa08-5ba8bd606a42" providerId="ADAL" clId="{FF90B3BD-67BD-4C3E-9225-F4B782A21756}" dt="2022-05-26T21:29:50.865" v="6551" actId="1076"/>
          <ac:spMkLst>
            <pc:docMk/>
            <pc:sldMk cId="3764346085" sldId="276"/>
            <ac:spMk id="3" creationId="{ED549288-3238-4550-8ABC-4595BC4F414F}"/>
          </ac:spMkLst>
        </pc:spChg>
        <pc:spChg chg="add mod">
          <ac:chgData name="Orla Kelly" userId="164dee9a-b66c-4af2-aa08-5ba8bd606a42" providerId="ADAL" clId="{FF90B3BD-67BD-4C3E-9225-F4B782A21756}" dt="2022-05-26T21:29:53.889" v="6552" actId="1076"/>
          <ac:spMkLst>
            <pc:docMk/>
            <pc:sldMk cId="3764346085" sldId="276"/>
            <ac:spMk id="4" creationId="{2D7D9757-111F-4D03-A7C4-62E9B6966EB1}"/>
          </ac:spMkLst>
        </pc:spChg>
        <pc:spChg chg="add mod">
          <ac:chgData name="Orla Kelly" userId="164dee9a-b66c-4af2-aa08-5ba8bd606a42" providerId="ADAL" clId="{FF90B3BD-67BD-4C3E-9225-F4B782A21756}" dt="2022-05-26T21:29:58.380" v="6553" actId="1076"/>
          <ac:spMkLst>
            <pc:docMk/>
            <pc:sldMk cId="3764346085" sldId="276"/>
            <ac:spMk id="5" creationId="{DA3E0351-B243-4138-89FF-AB813216E2D3}"/>
          </ac:spMkLst>
        </pc:spChg>
        <pc:spChg chg="add mod">
          <ac:chgData name="Orla Kelly" userId="164dee9a-b66c-4af2-aa08-5ba8bd606a42" providerId="ADAL" clId="{FF90B3BD-67BD-4C3E-9225-F4B782A21756}" dt="2022-05-26T21:30:03.096" v="6554" actId="1076"/>
          <ac:spMkLst>
            <pc:docMk/>
            <pc:sldMk cId="3764346085" sldId="276"/>
            <ac:spMk id="6" creationId="{257914B3-C0D1-43ED-95ED-C329C39D452A}"/>
          </ac:spMkLst>
        </pc:spChg>
      </pc:sldChg>
    </pc:docChg>
  </pc:docChgLst>
  <pc:docChgLst>
    <pc:chgData name="Orla Kelly" userId="164dee9a-b66c-4af2-aa08-5ba8bd606a42" providerId="ADAL" clId="{99CA65EB-58C2-4C46-955F-477538A2A45B}"/>
    <pc:docChg chg="modSld">
      <pc:chgData name="Orla Kelly" userId="164dee9a-b66c-4af2-aa08-5ba8bd606a42" providerId="ADAL" clId="{99CA65EB-58C2-4C46-955F-477538A2A45B}" dt="2022-08-17T07:16:36.735" v="21" actId="20577"/>
      <pc:docMkLst>
        <pc:docMk/>
      </pc:docMkLst>
      <pc:sldChg chg="modSp mod">
        <pc:chgData name="Orla Kelly" userId="164dee9a-b66c-4af2-aa08-5ba8bd606a42" providerId="ADAL" clId="{99CA65EB-58C2-4C46-955F-477538A2A45B}" dt="2022-08-17T07:16:36.735" v="21" actId="20577"/>
        <pc:sldMkLst>
          <pc:docMk/>
          <pc:sldMk cId="569329070" sldId="272"/>
        </pc:sldMkLst>
        <pc:spChg chg="mod">
          <ac:chgData name="Orla Kelly" userId="164dee9a-b66c-4af2-aa08-5ba8bd606a42" providerId="ADAL" clId="{99CA65EB-58C2-4C46-955F-477538A2A45B}" dt="2022-08-17T07:16:36.735" v="21" actId="20577"/>
          <ac:spMkLst>
            <pc:docMk/>
            <pc:sldMk cId="569329070" sldId="272"/>
            <ac:spMk id="3" creationId="{697EBCB3-E528-490F-82D2-9C368C89E470}"/>
          </ac:spMkLst>
        </pc:spChg>
      </pc:sldChg>
      <pc:sldChg chg="modSp mod">
        <pc:chgData name="Orla Kelly" userId="164dee9a-b66c-4af2-aa08-5ba8bd606a42" providerId="ADAL" clId="{99CA65EB-58C2-4C46-955F-477538A2A45B}" dt="2022-08-17T07:16:20.287" v="13" actId="20577"/>
        <pc:sldMkLst>
          <pc:docMk/>
          <pc:sldMk cId="2897449284" sldId="279"/>
        </pc:sldMkLst>
        <pc:spChg chg="mod">
          <ac:chgData name="Orla Kelly" userId="164dee9a-b66c-4af2-aa08-5ba8bd606a42" providerId="ADAL" clId="{99CA65EB-58C2-4C46-955F-477538A2A45B}" dt="2022-08-17T07:16:20.287" v="13" actId="20577"/>
          <ac:spMkLst>
            <pc:docMk/>
            <pc:sldMk cId="2897449284" sldId="279"/>
            <ac:spMk id="3" creationId="{C3754B17-2A75-49C4-A2F6-AA85981FAE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9910F92-6635-4349-8C6C-915DE94B0A8A}" type="datetimeFigureOut">
              <a:rPr lang="en-US" smtClean="0"/>
              <a:t>8/17/2022</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0FDDCF6-9A35-44F4-A90E-47FA9EC9BA7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918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10F92-6635-4349-8C6C-915DE94B0A8A}"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3755729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10F92-6635-4349-8C6C-915DE94B0A8A}"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4115113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910F92-6635-4349-8C6C-915DE94B0A8A}" type="datetimeFigureOut">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49379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9910F92-6635-4349-8C6C-915DE94B0A8A}" type="datetimeFigureOut">
              <a:rPr lang="en-US" smtClean="0"/>
              <a:t>8/17/2022</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0FDDCF6-9A35-44F4-A90E-47FA9EC9BA7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43063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910F92-6635-4349-8C6C-915DE94B0A8A}" type="datetimeFigureOut">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15550928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910F92-6635-4349-8C6C-915DE94B0A8A}" type="datetimeFigureOut">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37062069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910F92-6635-4349-8C6C-915DE94B0A8A}" type="datetimeFigureOut">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393037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910F92-6635-4349-8C6C-915DE94B0A8A}" type="datetimeFigureOut">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403186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9910F92-6635-4349-8C6C-915DE94B0A8A}" type="datetimeFigureOut">
              <a:rPr lang="en-US" smtClean="0"/>
              <a:t>8/17/2022</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0FDDCF6-9A35-44F4-A90E-47FA9EC9BA7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013720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9910F92-6635-4349-8C6C-915DE94B0A8A}" type="datetimeFigureOut">
              <a:rPr lang="en-US" smtClean="0"/>
              <a:t>8/17/2022</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0FDDCF6-9A35-44F4-A90E-47FA9EC9BA77}" type="slidenum">
              <a:rPr lang="en-US" smtClean="0"/>
              <a:t>‹#›</a:t>
            </a:fld>
            <a:endParaRPr lang="en-US"/>
          </a:p>
        </p:txBody>
      </p:sp>
    </p:spTree>
    <p:extLst>
      <p:ext uri="{BB962C8B-B14F-4D97-AF65-F5344CB8AC3E}">
        <p14:creationId xmlns:p14="http://schemas.microsoft.com/office/powerpoint/2010/main" val="122621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9910F92-6635-4349-8C6C-915DE94B0A8A}" type="datetimeFigureOut">
              <a:rPr lang="en-US" smtClean="0"/>
              <a:t>8/17/2022</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0FDDCF6-9A35-44F4-A90E-47FA9EC9BA7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0982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325D-B0FB-4EB6-A7D7-FC89D147D948}"/>
              </a:ext>
            </a:extLst>
          </p:cNvPr>
          <p:cNvSpPr>
            <a:spLocks noGrp="1"/>
          </p:cNvSpPr>
          <p:nvPr>
            <p:ph type="ctrTitle"/>
          </p:nvPr>
        </p:nvSpPr>
        <p:spPr/>
        <p:txBody>
          <a:bodyPr/>
          <a:lstStyle/>
          <a:p>
            <a:r>
              <a:rPr lang="en-US" dirty="0"/>
              <a:t>Creating an ER DIAGRAM</a:t>
            </a:r>
          </a:p>
        </p:txBody>
      </p:sp>
      <p:sp>
        <p:nvSpPr>
          <p:cNvPr id="3" name="Subtitle 2">
            <a:extLst>
              <a:ext uri="{FF2B5EF4-FFF2-40B4-BE49-F238E27FC236}">
                <a16:creationId xmlns:a16="http://schemas.microsoft.com/office/drawing/2014/main" id="{C5158516-F488-4D60-8679-F1E177A56FEE}"/>
              </a:ext>
            </a:extLst>
          </p:cNvPr>
          <p:cNvSpPr>
            <a:spLocks noGrp="1"/>
          </p:cNvSpPr>
          <p:nvPr>
            <p:ph type="subTitle" idx="1"/>
          </p:nvPr>
        </p:nvSpPr>
        <p:spPr/>
        <p:txBody>
          <a:bodyPr/>
          <a:lstStyle/>
          <a:p>
            <a:r>
              <a:rPr lang="en-US" dirty="0"/>
              <a:t>Introduction to Databases</a:t>
            </a:r>
          </a:p>
        </p:txBody>
      </p:sp>
    </p:spTree>
    <p:extLst>
      <p:ext uri="{BB962C8B-B14F-4D97-AF65-F5344CB8AC3E}">
        <p14:creationId xmlns:p14="http://schemas.microsoft.com/office/powerpoint/2010/main" val="203539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C33E-84F4-43B0-8A9D-30FD01FE73BC}"/>
              </a:ext>
            </a:extLst>
          </p:cNvPr>
          <p:cNvSpPr>
            <a:spLocks noGrp="1"/>
          </p:cNvSpPr>
          <p:nvPr>
            <p:ph type="title"/>
          </p:nvPr>
        </p:nvSpPr>
        <p:spPr/>
        <p:txBody>
          <a:bodyPr/>
          <a:lstStyle/>
          <a:p>
            <a:r>
              <a:rPr lang="en-IE" dirty="0"/>
              <a:t>ER Diagram Example</a:t>
            </a:r>
          </a:p>
        </p:txBody>
      </p:sp>
      <p:sp>
        <p:nvSpPr>
          <p:cNvPr id="3" name="Content Placeholder 2">
            <a:extLst>
              <a:ext uri="{FF2B5EF4-FFF2-40B4-BE49-F238E27FC236}">
                <a16:creationId xmlns:a16="http://schemas.microsoft.com/office/drawing/2014/main" id="{BE00881B-3C85-47E4-95E8-C5A892E6FDFD}"/>
              </a:ext>
            </a:extLst>
          </p:cNvPr>
          <p:cNvSpPr>
            <a:spLocks noGrp="1"/>
          </p:cNvSpPr>
          <p:nvPr>
            <p:ph idx="1"/>
          </p:nvPr>
        </p:nvSpPr>
        <p:spPr/>
        <p:txBody>
          <a:bodyPr/>
          <a:lstStyle/>
          <a:p>
            <a:pPr marL="0" indent="0" algn="ctr">
              <a:buNone/>
            </a:pPr>
            <a:r>
              <a:rPr lang="en-IE" dirty="0">
                <a:solidFill>
                  <a:schemeClr val="accent1">
                    <a:lumMod val="75000"/>
                  </a:schemeClr>
                </a:solidFill>
              </a:rPr>
              <a:t>Create an ERD for a Library Management System. The library system stores information on books and its members. The following information is stored on books: </a:t>
            </a:r>
            <a:r>
              <a:rPr lang="en-IE" dirty="0" err="1">
                <a:solidFill>
                  <a:schemeClr val="accent1">
                    <a:lumMod val="75000"/>
                  </a:schemeClr>
                </a:solidFill>
              </a:rPr>
              <a:t>isbn</a:t>
            </a:r>
            <a:r>
              <a:rPr lang="en-IE" dirty="0">
                <a:solidFill>
                  <a:schemeClr val="accent1">
                    <a:lumMod val="75000"/>
                  </a:schemeClr>
                </a:solidFill>
              </a:rPr>
              <a:t>, title, author, and an indication as to whether it is available or not. Information on the book publisher is also stored: publisher id, name and address, The membership ID, name, address, contact number and membership date is stored for each member.  The library system also keep track of which book are on loan to who, the date they went on loan and return date.</a:t>
            </a:r>
          </a:p>
        </p:txBody>
      </p:sp>
    </p:spTree>
    <p:extLst>
      <p:ext uri="{BB962C8B-B14F-4D97-AF65-F5344CB8AC3E}">
        <p14:creationId xmlns:p14="http://schemas.microsoft.com/office/powerpoint/2010/main" val="169717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5172-CE9D-43EF-8FBF-0C35F5737ED1}"/>
              </a:ext>
            </a:extLst>
          </p:cNvPr>
          <p:cNvSpPr>
            <a:spLocks noGrp="1"/>
          </p:cNvSpPr>
          <p:nvPr>
            <p:ph type="title"/>
          </p:nvPr>
        </p:nvSpPr>
        <p:spPr/>
        <p:txBody>
          <a:bodyPr/>
          <a:lstStyle/>
          <a:p>
            <a:r>
              <a:rPr lang="en-IE" dirty="0"/>
              <a:t>Step 1 – Identify Entities</a:t>
            </a:r>
          </a:p>
        </p:txBody>
      </p:sp>
      <p:sp>
        <p:nvSpPr>
          <p:cNvPr id="7" name="Content Placeholder 6">
            <a:extLst>
              <a:ext uri="{FF2B5EF4-FFF2-40B4-BE49-F238E27FC236}">
                <a16:creationId xmlns:a16="http://schemas.microsoft.com/office/drawing/2014/main" id="{376D3EEF-60D8-4C51-9BCF-5253A317E143}"/>
              </a:ext>
            </a:extLst>
          </p:cNvPr>
          <p:cNvSpPr>
            <a:spLocks noGrp="1"/>
          </p:cNvSpPr>
          <p:nvPr>
            <p:ph sz="half" idx="2"/>
          </p:nvPr>
        </p:nvSpPr>
        <p:spPr>
          <a:xfrm>
            <a:off x="2031324" y="4013755"/>
            <a:ext cx="2665805" cy="2442610"/>
          </a:xfrm>
        </p:spPr>
        <p:txBody>
          <a:bodyPr/>
          <a:lstStyle/>
          <a:p>
            <a:r>
              <a:rPr lang="en-IE" dirty="0"/>
              <a:t>Entities</a:t>
            </a:r>
          </a:p>
          <a:p>
            <a:pPr lvl="1"/>
            <a:r>
              <a:rPr lang="en-IE" dirty="0"/>
              <a:t>Book</a:t>
            </a:r>
          </a:p>
          <a:p>
            <a:pPr lvl="1"/>
            <a:r>
              <a:rPr lang="en-IE" dirty="0"/>
              <a:t>Member</a:t>
            </a:r>
          </a:p>
          <a:p>
            <a:pPr lvl="1"/>
            <a:r>
              <a:rPr lang="en-IE" dirty="0"/>
              <a:t>Publisher</a:t>
            </a:r>
          </a:p>
          <a:p>
            <a:pPr lvl="1"/>
            <a:r>
              <a:rPr lang="en-IE" dirty="0"/>
              <a:t>Loan</a:t>
            </a:r>
          </a:p>
          <a:p>
            <a:endParaRPr lang="en-IE" dirty="0"/>
          </a:p>
        </p:txBody>
      </p:sp>
      <p:sp>
        <p:nvSpPr>
          <p:cNvPr id="4" name="Rectangle: Rounded Corners 3">
            <a:extLst>
              <a:ext uri="{FF2B5EF4-FFF2-40B4-BE49-F238E27FC236}">
                <a16:creationId xmlns:a16="http://schemas.microsoft.com/office/drawing/2014/main" id="{7BDA5D82-2CE5-4408-8E76-AF1BCCFDA552}"/>
              </a:ext>
            </a:extLst>
          </p:cNvPr>
          <p:cNvSpPr/>
          <p:nvPr/>
        </p:nvSpPr>
        <p:spPr>
          <a:xfrm>
            <a:off x="1058779" y="1528010"/>
            <a:ext cx="9881543" cy="2129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an ERD for a Library Management System. The library system stores information on </a:t>
            </a:r>
            <a:r>
              <a:rPr lang="en-US" i="1" u="sng" dirty="0"/>
              <a:t>books</a:t>
            </a:r>
            <a:r>
              <a:rPr lang="en-US" dirty="0"/>
              <a:t> and its </a:t>
            </a:r>
            <a:r>
              <a:rPr lang="en-US" i="1" u="sng" dirty="0"/>
              <a:t>members</a:t>
            </a:r>
            <a:r>
              <a:rPr lang="en-US" dirty="0"/>
              <a:t>. The following information is stored on books: </a:t>
            </a:r>
            <a:r>
              <a:rPr lang="en-US" dirty="0" err="1"/>
              <a:t>isbn</a:t>
            </a:r>
            <a:r>
              <a:rPr lang="en-US" dirty="0"/>
              <a:t>, title, author, and an indication as to whether it is available or not. Information on the book </a:t>
            </a:r>
            <a:r>
              <a:rPr lang="en-US" i="1" u="sng" dirty="0"/>
              <a:t>publisher</a:t>
            </a:r>
            <a:r>
              <a:rPr lang="en-US" dirty="0"/>
              <a:t> is also stored: publisher id, name and address, The membership ID, name, address, contact number and membership date is stored for each member.  The library system also keep track of which book are on </a:t>
            </a:r>
            <a:r>
              <a:rPr lang="en-US" i="1" u="sng" dirty="0"/>
              <a:t>loan</a:t>
            </a:r>
            <a:r>
              <a:rPr lang="en-US" dirty="0"/>
              <a:t> to who, the date they went on loan and return date.</a:t>
            </a:r>
          </a:p>
        </p:txBody>
      </p:sp>
      <p:pic>
        <p:nvPicPr>
          <p:cNvPr id="6" name="Picture 5">
            <a:extLst>
              <a:ext uri="{FF2B5EF4-FFF2-40B4-BE49-F238E27FC236}">
                <a16:creationId xmlns:a16="http://schemas.microsoft.com/office/drawing/2014/main" id="{E00E1DD1-2A7B-48D0-B792-6CE82380D799}"/>
              </a:ext>
            </a:extLst>
          </p:cNvPr>
          <p:cNvPicPr>
            <a:picLocks noChangeAspect="1"/>
          </p:cNvPicPr>
          <p:nvPr/>
        </p:nvPicPr>
        <p:blipFill>
          <a:blip r:embed="rId2"/>
          <a:stretch>
            <a:fillRect/>
          </a:stretch>
        </p:blipFill>
        <p:spPr>
          <a:xfrm>
            <a:off x="5824557" y="4013755"/>
            <a:ext cx="3083624" cy="2010815"/>
          </a:xfrm>
          <a:prstGeom prst="rect">
            <a:avLst/>
          </a:prstGeom>
          <a:ln w="38100">
            <a:solidFill>
              <a:schemeClr val="accent1">
                <a:lumMod val="75000"/>
              </a:schemeClr>
            </a:solidFill>
          </a:ln>
        </p:spPr>
      </p:pic>
    </p:spTree>
    <p:extLst>
      <p:ext uri="{BB962C8B-B14F-4D97-AF65-F5344CB8AC3E}">
        <p14:creationId xmlns:p14="http://schemas.microsoft.com/office/powerpoint/2010/main" val="107053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DD0E-F884-4FFC-9CC7-645AF2888B93}"/>
              </a:ext>
            </a:extLst>
          </p:cNvPr>
          <p:cNvSpPr>
            <a:spLocks noGrp="1"/>
          </p:cNvSpPr>
          <p:nvPr>
            <p:ph type="title"/>
          </p:nvPr>
        </p:nvSpPr>
        <p:spPr/>
        <p:txBody>
          <a:bodyPr/>
          <a:lstStyle/>
          <a:p>
            <a:r>
              <a:rPr lang="en-IE" dirty="0"/>
              <a:t>Step 2 – identify Attributes &amp; Relationships</a:t>
            </a:r>
          </a:p>
        </p:txBody>
      </p:sp>
      <p:sp>
        <p:nvSpPr>
          <p:cNvPr id="3" name="Content Placeholder 2">
            <a:extLst>
              <a:ext uri="{FF2B5EF4-FFF2-40B4-BE49-F238E27FC236}">
                <a16:creationId xmlns:a16="http://schemas.microsoft.com/office/drawing/2014/main" id="{697EBCB3-E528-490F-82D2-9C368C89E470}"/>
              </a:ext>
            </a:extLst>
          </p:cNvPr>
          <p:cNvSpPr>
            <a:spLocks noGrp="1"/>
          </p:cNvSpPr>
          <p:nvPr>
            <p:ph idx="1"/>
          </p:nvPr>
        </p:nvSpPr>
        <p:spPr>
          <a:xfrm>
            <a:off x="1251678" y="2098307"/>
            <a:ext cx="10178322" cy="4032986"/>
          </a:xfrm>
        </p:spPr>
        <p:txBody>
          <a:bodyPr>
            <a:normAutofit/>
          </a:bodyPr>
          <a:lstStyle/>
          <a:p>
            <a:r>
              <a:rPr lang="en-IE" dirty="0"/>
              <a:t>Attributes</a:t>
            </a:r>
          </a:p>
          <a:p>
            <a:pPr lvl="1"/>
            <a:r>
              <a:rPr lang="en-IE" dirty="0"/>
              <a:t>Book: </a:t>
            </a:r>
            <a:r>
              <a:rPr lang="en-IE" u="sng" dirty="0" err="1">
                <a:solidFill>
                  <a:schemeClr val="accent1">
                    <a:lumMod val="75000"/>
                  </a:schemeClr>
                </a:solidFill>
              </a:rPr>
              <a:t>isbn</a:t>
            </a:r>
            <a:r>
              <a:rPr lang="en-IE" dirty="0">
                <a:solidFill>
                  <a:schemeClr val="accent1">
                    <a:lumMod val="75000"/>
                  </a:schemeClr>
                </a:solidFill>
              </a:rPr>
              <a:t>, title, author, available</a:t>
            </a:r>
            <a:endParaRPr lang="en-IE" dirty="0"/>
          </a:p>
          <a:p>
            <a:pPr lvl="1"/>
            <a:r>
              <a:rPr lang="en-IE" dirty="0"/>
              <a:t>Member: </a:t>
            </a:r>
            <a:r>
              <a:rPr lang="en-US" u="sng" dirty="0" err="1">
                <a:solidFill>
                  <a:schemeClr val="accent1">
                    <a:lumMod val="75000"/>
                  </a:schemeClr>
                </a:solidFill>
              </a:rPr>
              <a:t>membershipID</a:t>
            </a:r>
            <a:r>
              <a:rPr lang="en-US" dirty="0">
                <a:solidFill>
                  <a:schemeClr val="accent1">
                    <a:lumMod val="75000"/>
                  </a:schemeClr>
                </a:solidFill>
              </a:rPr>
              <a:t>, </a:t>
            </a:r>
            <a:r>
              <a:rPr lang="en-US" dirty="0" err="1">
                <a:solidFill>
                  <a:schemeClr val="accent1">
                    <a:lumMod val="75000"/>
                  </a:schemeClr>
                </a:solidFill>
              </a:rPr>
              <a:t>membershipDate</a:t>
            </a:r>
            <a:r>
              <a:rPr lang="en-US" dirty="0">
                <a:solidFill>
                  <a:schemeClr val="accent1">
                    <a:lumMod val="75000"/>
                  </a:schemeClr>
                </a:solidFill>
              </a:rPr>
              <a:t>, </a:t>
            </a:r>
            <a:r>
              <a:rPr lang="en-US" dirty="0" err="1">
                <a:solidFill>
                  <a:schemeClr val="accent1">
                    <a:lumMod val="75000"/>
                  </a:schemeClr>
                </a:solidFill>
              </a:rPr>
              <a:t>contatcNumber</a:t>
            </a:r>
            <a:r>
              <a:rPr lang="en-US" dirty="0">
                <a:solidFill>
                  <a:schemeClr val="accent1">
                    <a:lumMod val="75000"/>
                  </a:schemeClr>
                </a:solidFill>
              </a:rPr>
              <a:t>, address, name (first name and surname)  </a:t>
            </a:r>
            <a:endParaRPr lang="en-IE" dirty="0">
              <a:solidFill>
                <a:schemeClr val="accent1">
                  <a:lumMod val="75000"/>
                </a:schemeClr>
              </a:solidFill>
            </a:endParaRPr>
          </a:p>
          <a:p>
            <a:pPr lvl="1"/>
            <a:r>
              <a:rPr lang="en-IE" dirty="0"/>
              <a:t>Publisher: </a:t>
            </a:r>
            <a:r>
              <a:rPr lang="en-IE" u="sng" dirty="0" err="1">
                <a:solidFill>
                  <a:schemeClr val="accent1">
                    <a:lumMod val="75000"/>
                  </a:schemeClr>
                </a:solidFill>
              </a:rPr>
              <a:t>publisherID</a:t>
            </a:r>
            <a:r>
              <a:rPr lang="en-IE" dirty="0">
                <a:solidFill>
                  <a:schemeClr val="accent1">
                    <a:lumMod val="75000"/>
                  </a:schemeClr>
                </a:solidFill>
              </a:rPr>
              <a:t>, name and address</a:t>
            </a:r>
            <a:endParaRPr lang="en-IE" dirty="0"/>
          </a:p>
          <a:p>
            <a:pPr lvl="1"/>
            <a:r>
              <a:rPr lang="en-IE" dirty="0"/>
              <a:t>Loan:  </a:t>
            </a:r>
            <a:r>
              <a:rPr lang="en-IE" u="sng" dirty="0" err="1">
                <a:solidFill>
                  <a:schemeClr val="accent1">
                    <a:lumMod val="75000"/>
                  </a:schemeClr>
                </a:solidFill>
              </a:rPr>
              <a:t>loanID</a:t>
            </a:r>
            <a:r>
              <a:rPr lang="en-IE" dirty="0">
                <a:solidFill>
                  <a:schemeClr val="accent1">
                    <a:lumMod val="75000"/>
                  </a:schemeClr>
                </a:solidFill>
              </a:rPr>
              <a:t>,</a:t>
            </a:r>
            <a:r>
              <a:rPr lang="en-IE" dirty="0"/>
              <a:t> </a:t>
            </a:r>
            <a:r>
              <a:rPr lang="en-IE" dirty="0" err="1">
                <a:solidFill>
                  <a:schemeClr val="accent1">
                    <a:lumMod val="75000"/>
                  </a:schemeClr>
                </a:solidFill>
              </a:rPr>
              <a:t>loanDate</a:t>
            </a:r>
            <a:r>
              <a:rPr lang="en-IE" dirty="0">
                <a:solidFill>
                  <a:schemeClr val="accent1">
                    <a:lumMod val="75000"/>
                  </a:schemeClr>
                </a:solidFill>
              </a:rPr>
              <a:t> and </a:t>
            </a:r>
            <a:r>
              <a:rPr lang="en-IE" dirty="0" err="1">
                <a:solidFill>
                  <a:schemeClr val="accent1">
                    <a:lumMod val="75000"/>
                  </a:schemeClr>
                </a:solidFill>
              </a:rPr>
              <a:t>returnDate</a:t>
            </a:r>
            <a:endParaRPr lang="en-IE" dirty="0"/>
          </a:p>
          <a:p>
            <a:pPr lvl="1"/>
            <a:r>
              <a:rPr lang="en-IE" dirty="0"/>
              <a:t>Remember to identify primary key attributes.</a:t>
            </a:r>
          </a:p>
          <a:p>
            <a:r>
              <a:rPr lang="en-IE" dirty="0"/>
              <a:t>Relationships</a:t>
            </a:r>
          </a:p>
          <a:p>
            <a:pPr lvl="1"/>
            <a:r>
              <a:rPr lang="en-IE" dirty="0"/>
              <a:t>One Publisher publishes Many Books</a:t>
            </a:r>
          </a:p>
          <a:p>
            <a:pPr lvl="1"/>
            <a:r>
              <a:rPr lang="en-IE"/>
              <a:t>On</a:t>
            </a:r>
            <a:r>
              <a:rPr lang="en-IE" dirty="0"/>
              <a:t>e</a:t>
            </a:r>
            <a:r>
              <a:rPr lang="en-IE"/>
              <a:t> </a:t>
            </a:r>
            <a:r>
              <a:rPr lang="en-IE" dirty="0"/>
              <a:t>Member borrows Many Loans</a:t>
            </a:r>
          </a:p>
          <a:p>
            <a:pPr lvl="1"/>
            <a:r>
              <a:rPr lang="en-IE" dirty="0"/>
              <a:t>Many Books are loaned through Many Loans</a:t>
            </a:r>
          </a:p>
          <a:p>
            <a:endParaRPr lang="en-IE" dirty="0"/>
          </a:p>
          <a:p>
            <a:endParaRPr lang="en-IE" dirty="0"/>
          </a:p>
        </p:txBody>
      </p:sp>
    </p:spTree>
    <p:extLst>
      <p:ext uri="{BB962C8B-B14F-4D97-AF65-F5344CB8AC3E}">
        <p14:creationId xmlns:p14="http://schemas.microsoft.com/office/powerpoint/2010/main" val="56932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7AA42-72BD-4301-A3BB-D4C12A5389C0}"/>
              </a:ext>
            </a:extLst>
          </p:cNvPr>
          <p:cNvPicPr>
            <a:picLocks noChangeAspect="1"/>
          </p:cNvPicPr>
          <p:nvPr/>
        </p:nvPicPr>
        <p:blipFill>
          <a:blip r:embed="rId2"/>
          <a:stretch>
            <a:fillRect/>
          </a:stretch>
        </p:blipFill>
        <p:spPr>
          <a:xfrm>
            <a:off x="960725" y="953732"/>
            <a:ext cx="10262331" cy="5347975"/>
          </a:xfrm>
          <a:prstGeom prst="rect">
            <a:avLst/>
          </a:prstGeom>
          <a:ln w="38100">
            <a:solidFill>
              <a:schemeClr val="accent1">
                <a:lumMod val="75000"/>
              </a:schemeClr>
            </a:solidFill>
          </a:ln>
        </p:spPr>
      </p:pic>
    </p:spTree>
    <p:extLst>
      <p:ext uri="{BB962C8B-B14F-4D97-AF65-F5344CB8AC3E}">
        <p14:creationId xmlns:p14="http://schemas.microsoft.com/office/powerpoint/2010/main" val="248088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FA10-21DA-4E37-A5A3-761609764BD3}"/>
              </a:ext>
            </a:extLst>
          </p:cNvPr>
          <p:cNvSpPr>
            <a:spLocks noGrp="1"/>
          </p:cNvSpPr>
          <p:nvPr>
            <p:ph type="title"/>
          </p:nvPr>
        </p:nvSpPr>
        <p:spPr/>
        <p:txBody>
          <a:bodyPr/>
          <a:lstStyle/>
          <a:p>
            <a:r>
              <a:rPr lang="en-IE" dirty="0"/>
              <a:t>Step 3: Converting Entities into relations</a:t>
            </a:r>
          </a:p>
        </p:txBody>
      </p:sp>
      <p:sp>
        <p:nvSpPr>
          <p:cNvPr id="3" name="Content Placeholder 2">
            <a:extLst>
              <a:ext uri="{FF2B5EF4-FFF2-40B4-BE49-F238E27FC236}">
                <a16:creationId xmlns:a16="http://schemas.microsoft.com/office/drawing/2014/main" id="{C3754B17-2A75-49C4-A2F6-AA85981FAEA5}"/>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solidFill>
                  <a:schemeClr val="tx1"/>
                </a:solidFill>
              </a:rPr>
              <a:t>An entity is turned into a table.</a:t>
            </a:r>
          </a:p>
          <a:p>
            <a:pPr marL="457200" indent="-457200">
              <a:buFont typeface="+mj-lt"/>
              <a:buAutoNum type="arabicPeriod"/>
            </a:pPr>
            <a:r>
              <a:rPr lang="en-US" dirty="0">
                <a:solidFill>
                  <a:schemeClr val="tx1"/>
                </a:solidFill>
              </a:rPr>
              <a:t>Each attribute turns into a column in a table.</a:t>
            </a:r>
          </a:p>
          <a:p>
            <a:pPr marL="457200" indent="-457200">
              <a:buFont typeface="+mj-lt"/>
              <a:buAutoNum type="arabicPeriod"/>
            </a:pPr>
            <a:r>
              <a:rPr lang="en-US" dirty="0">
                <a:solidFill>
                  <a:schemeClr val="tx1"/>
                </a:solidFill>
              </a:rPr>
              <a:t>The key attribute of the entity is the primary key in the table.</a:t>
            </a:r>
          </a:p>
          <a:p>
            <a:pPr marL="457200" indent="-457200">
              <a:buFont typeface="+mj-lt"/>
              <a:buAutoNum type="arabicPeriod"/>
            </a:pPr>
            <a:r>
              <a:rPr lang="en-US" dirty="0">
                <a:solidFill>
                  <a:schemeClr val="tx1"/>
                </a:solidFill>
              </a:rPr>
              <a:t>A multivalued attribute is turned into a new table, and One to Many relationship is defined between this new table and the existing one.</a:t>
            </a:r>
          </a:p>
          <a:p>
            <a:pPr marL="457200" indent="-457200">
              <a:buFont typeface="+mj-lt"/>
              <a:buAutoNum type="arabicPeriod"/>
            </a:pPr>
            <a:r>
              <a:rPr lang="en-US" dirty="0">
                <a:solidFill>
                  <a:schemeClr val="tx1"/>
                </a:solidFill>
              </a:rPr>
              <a:t>A One to One relationships requires two tables, the primary key from either table can be used as a foreign key in the other.</a:t>
            </a:r>
          </a:p>
          <a:p>
            <a:pPr marL="457200" indent="-457200">
              <a:buFont typeface="+mj-lt"/>
              <a:buAutoNum type="arabicPeriod"/>
            </a:pPr>
            <a:r>
              <a:rPr lang="en-US" dirty="0">
                <a:solidFill>
                  <a:schemeClr val="tx1"/>
                </a:solidFill>
              </a:rPr>
              <a:t>A One to Many or Many to One relationships require two tables, the primary key from the table on the ‘One’ side is used as a foreign key in the table on the ‘Many’ side.</a:t>
            </a:r>
          </a:p>
          <a:p>
            <a:pPr marL="457200" indent="-457200">
              <a:buFont typeface="+mj-lt"/>
              <a:buAutoNum type="arabicPeriod"/>
            </a:pPr>
            <a:r>
              <a:rPr lang="en-US" dirty="0">
                <a:solidFill>
                  <a:schemeClr val="tx1"/>
                </a:solidFill>
              </a:rPr>
              <a:t>Many to Many relationships require three tables, the primary keys from both original table will appear as foreign keys in the new table.</a:t>
            </a:r>
          </a:p>
          <a:p>
            <a:pPr marL="0" indent="0">
              <a:buNone/>
            </a:pPr>
            <a:endParaRPr lang="en-US" dirty="0"/>
          </a:p>
          <a:p>
            <a:endParaRPr lang="en-IE" dirty="0"/>
          </a:p>
        </p:txBody>
      </p:sp>
    </p:spTree>
    <p:extLst>
      <p:ext uri="{BB962C8B-B14F-4D97-AF65-F5344CB8AC3E}">
        <p14:creationId xmlns:p14="http://schemas.microsoft.com/office/powerpoint/2010/main" val="2897449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E94440-35BD-476F-B2E2-E74AD4DA4B86}"/>
              </a:ext>
            </a:extLst>
          </p:cNvPr>
          <p:cNvPicPr>
            <a:picLocks noChangeAspect="1"/>
          </p:cNvPicPr>
          <p:nvPr/>
        </p:nvPicPr>
        <p:blipFill>
          <a:blip r:embed="rId2"/>
          <a:stretch>
            <a:fillRect/>
          </a:stretch>
        </p:blipFill>
        <p:spPr>
          <a:xfrm>
            <a:off x="1567542" y="148749"/>
            <a:ext cx="9426312" cy="6560502"/>
          </a:xfrm>
          <a:prstGeom prst="rect">
            <a:avLst/>
          </a:prstGeom>
          <a:ln w="38100">
            <a:solidFill>
              <a:schemeClr val="accent1">
                <a:lumMod val="75000"/>
              </a:schemeClr>
            </a:solidFill>
          </a:ln>
        </p:spPr>
      </p:pic>
    </p:spTree>
    <p:extLst>
      <p:ext uri="{BB962C8B-B14F-4D97-AF65-F5344CB8AC3E}">
        <p14:creationId xmlns:p14="http://schemas.microsoft.com/office/powerpoint/2010/main" val="2835227863"/>
      </p:ext>
    </p:extLst>
  </p:cSld>
  <p:clrMapOvr>
    <a:masterClrMapping/>
  </p:clrMapOvr>
</p:sld>
</file>

<file path=ppt/theme/theme1.xml><?xml version="1.0" encoding="utf-8"?>
<a:theme xmlns:a="http://schemas.openxmlformats.org/drawingml/2006/main" name="Badge">
  <a:themeElements>
    <a:clrScheme name="Blue 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05363d4-13d0-4762-b738-6a9c138604a9" xsi:nil="true"/>
    <lcf76f155ced4ddcb4097134ff3c332f xmlns="a6489827-0745-4635-9708-560f8f9828d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BCABB96CE8FB4D995EFD8D93DD8345" ma:contentTypeVersion="15" ma:contentTypeDescription="Create a new document." ma:contentTypeScope="" ma:versionID="1653fcb53d30f201cab3ac581a726732">
  <xsd:schema xmlns:xsd="http://www.w3.org/2001/XMLSchema" xmlns:xs="http://www.w3.org/2001/XMLSchema" xmlns:p="http://schemas.microsoft.com/office/2006/metadata/properties" xmlns:ns2="a6489827-0745-4635-9708-560f8f9828da" xmlns:ns3="e05363d4-13d0-4762-b738-6a9c138604a9" targetNamespace="http://schemas.microsoft.com/office/2006/metadata/properties" ma:root="true" ma:fieldsID="2fc0be962a59606a97b1008e6d5914f2" ns2:_="" ns3:_="">
    <xsd:import namespace="a6489827-0745-4635-9708-560f8f9828da"/>
    <xsd:import namespace="e05363d4-13d0-4762-b738-6a9c138604a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489827-0745-4635-9708-560f8f98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6cfaf09-5f88-45ad-a6a8-dad774d80bd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05363d4-13d0-4762-b738-6a9c138604a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8e14c30-52aa-48ca-b912-e7f4c517d5f2}" ma:internalName="TaxCatchAll" ma:showField="CatchAllData" ma:web="e05363d4-13d0-4762-b738-6a9c138604a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5C490D-BA2E-4B89-8A71-442EC7EF93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A453CB-8055-4FA0-9AF6-1381B1390351}"/>
</file>

<file path=customXml/itemProps3.xml><?xml version="1.0" encoding="utf-8"?>
<ds:datastoreItem xmlns:ds="http://schemas.openxmlformats.org/officeDocument/2006/customXml" ds:itemID="{CF086085-C0F8-4ACB-8608-1D6FE73A16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tf00001242</Template>
  <TotalTime>11956</TotalTime>
  <Words>462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Impact</vt:lpstr>
      <vt:lpstr>Badge</vt:lpstr>
      <vt:lpstr>Creating an ER DIAGRAM</vt:lpstr>
      <vt:lpstr>ER Diagram Example</vt:lpstr>
      <vt:lpstr>Step 1 – Identify Entities</vt:lpstr>
      <vt:lpstr>Step 2 – identify Attributes &amp; Relationships</vt:lpstr>
      <vt:lpstr>PowerPoint Presentation</vt:lpstr>
      <vt:lpstr>Step 3: Converting Entities into relations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Cogan</dc:creator>
  <cp:lastModifiedBy>Orla Kelly</cp:lastModifiedBy>
  <cp:revision>1</cp:revision>
  <dcterms:created xsi:type="dcterms:W3CDTF">2021-07-27T15:16:16Z</dcterms:created>
  <dcterms:modified xsi:type="dcterms:W3CDTF">2022-08-17T07:16:44Z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0x010100D5BCABB96CE8FB4D995EFD8D93DD8345</vt:lpwstr>
  </property>
</Properties>
</file>