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9" r:id="rId7"/>
    <p:sldId id="261" r:id="rId8"/>
    <p:sldId id="259" r:id="rId9"/>
    <p:sldId id="260" r:id="rId10"/>
    <p:sldId id="263" r:id="rId11"/>
    <p:sldId id="264" r:id="rId12"/>
    <p:sldId id="26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B0A63A91-653D-4B5E-B8C6-9961A46E92F2}"/>
    <pc:docChg chg="undo custSel addSld delSld modSld sldOrd">
      <pc:chgData name="Orla Kelly" userId="164dee9a-b66c-4af2-aa08-5ba8bd606a42" providerId="ADAL" clId="{B0A63A91-653D-4B5E-B8C6-9961A46E92F2}" dt="2022-05-31T08:17:34.621" v="2997" actId="20577"/>
      <pc:docMkLst>
        <pc:docMk/>
      </pc:docMkLst>
      <pc:sldChg chg="modSp mod">
        <pc:chgData name="Orla Kelly" userId="164dee9a-b66c-4af2-aa08-5ba8bd606a42" providerId="ADAL" clId="{B0A63A91-653D-4B5E-B8C6-9961A46E92F2}" dt="2022-05-31T08:00:23.747" v="2347" actId="20577"/>
        <pc:sldMkLst>
          <pc:docMk/>
          <pc:sldMk cId="729771083" sldId="257"/>
        </pc:sldMkLst>
        <pc:spChg chg="mod">
          <ac:chgData name="Orla Kelly" userId="164dee9a-b66c-4af2-aa08-5ba8bd606a42" providerId="ADAL" clId="{B0A63A91-653D-4B5E-B8C6-9961A46E92F2}" dt="2022-05-31T08:00:23.747" v="2347" actId="20577"/>
          <ac:spMkLst>
            <pc:docMk/>
            <pc:sldMk cId="729771083" sldId="257"/>
            <ac:spMk id="3" creationId="{24047C18-4670-4AF1-91ED-171C5FFA2992}"/>
          </ac:spMkLst>
        </pc:spChg>
      </pc:sldChg>
      <pc:sldChg chg="del">
        <pc:chgData name="Orla Kelly" userId="164dee9a-b66c-4af2-aa08-5ba8bd606a42" providerId="ADAL" clId="{B0A63A91-653D-4B5E-B8C6-9961A46E92F2}" dt="2022-05-28T11:57:07.758" v="2261" actId="47"/>
        <pc:sldMkLst>
          <pc:docMk/>
          <pc:sldMk cId="1431094341" sldId="258"/>
        </pc:sldMkLst>
      </pc:sldChg>
      <pc:sldChg chg="modSp mod">
        <pc:chgData name="Orla Kelly" userId="164dee9a-b66c-4af2-aa08-5ba8bd606a42" providerId="ADAL" clId="{B0A63A91-653D-4B5E-B8C6-9961A46E92F2}" dt="2022-05-28T11:59:11.877" v="2265" actId="27636"/>
        <pc:sldMkLst>
          <pc:docMk/>
          <pc:sldMk cId="3523702404" sldId="260"/>
        </pc:sldMkLst>
        <pc:spChg chg="mod">
          <ac:chgData name="Orla Kelly" userId="164dee9a-b66c-4af2-aa08-5ba8bd606a42" providerId="ADAL" clId="{B0A63A91-653D-4B5E-B8C6-9961A46E92F2}" dt="2022-05-28T11:59:11.877" v="2265" actId="27636"/>
          <ac:spMkLst>
            <pc:docMk/>
            <pc:sldMk cId="3523702404" sldId="260"/>
            <ac:spMk id="3" creationId="{FF05B41E-CF43-48FF-BBEC-08097CB23A70}"/>
          </ac:spMkLst>
        </pc:spChg>
      </pc:sldChg>
      <pc:sldChg chg="modSp mod ord">
        <pc:chgData name="Orla Kelly" userId="164dee9a-b66c-4af2-aa08-5ba8bd606a42" providerId="ADAL" clId="{B0A63A91-653D-4B5E-B8C6-9961A46E92F2}" dt="2022-05-28T11:56:40.290" v="2260" actId="20577"/>
        <pc:sldMkLst>
          <pc:docMk/>
          <pc:sldMk cId="3041162540" sldId="261"/>
        </pc:sldMkLst>
        <pc:spChg chg="mod">
          <ac:chgData name="Orla Kelly" userId="164dee9a-b66c-4af2-aa08-5ba8bd606a42" providerId="ADAL" clId="{B0A63A91-653D-4B5E-B8C6-9961A46E92F2}" dt="2022-05-28T11:56:40.290" v="2260" actId="20577"/>
          <ac:spMkLst>
            <pc:docMk/>
            <pc:sldMk cId="3041162540" sldId="261"/>
            <ac:spMk id="3" creationId="{9562B0C6-B5FA-48F9-954D-C3E1ECD80EB3}"/>
          </ac:spMkLst>
        </pc:spChg>
      </pc:sldChg>
      <pc:sldChg chg="del">
        <pc:chgData name="Orla Kelly" userId="164dee9a-b66c-4af2-aa08-5ba8bd606a42" providerId="ADAL" clId="{B0A63A91-653D-4B5E-B8C6-9961A46E92F2}" dt="2022-05-28T10:40:26.888" v="1575" actId="47"/>
        <pc:sldMkLst>
          <pc:docMk/>
          <pc:sldMk cId="1273607253" sldId="262"/>
        </pc:sldMkLst>
      </pc:sldChg>
      <pc:sldChg chg="modSp mod">
        <pc:chgData name="Orla Kelly" userId="164dee9a-b66c-4af2-aa08-5ba8bd606a42" providerId="ADAL" clId="{B0A63A91-653D-4B5E-B8C6-9961A46E92F2}" dt="2022-05-28T10:41:30.020" v="1586" actId="20577"/>
        <pc:sldMkLst>
          <pc:docMk/>
          <pc:sldMk cId="1782586441" sldId="263"/>
        </pc:sldMkLst>
        <pc:spChg chg="mod">
          <ac:chgData name="Orla Kelly" userId="164dee9a-b66c-4af2-aa08-5ba8bd606a42" providerId="ADAL" clId="{B0A63A91-653D-4B5E-B8C6-9961A46E92F2}" dt="2022-05-28T10:41:30.020" v="1586" actId="20577"/>
          <ac:spMkLst>
            <pc:docMk/>
            <pc:sldMk cId="1782586441" sldId="263"/>
            <ac:spMk id="3" creationId="{59506B70-080B-414A-BBB1-F5D1EA3063FD}"/>
          </ac:spMkLst>
        </pc:spChg>
      </pc:sldChg>
      <pc:sldChg chg="modSp mod">
        <pc:chgData name="Orla Kelly" userId="164dee9a-b66c-4af2-aa08-5ba8bd606a42" providerId="ADAL" clId="{B0A63A91-653D-4B5E-B8C6-9961A46E92F2}" dt="2022-05-28T10:43:29.680" v="1612" actId="20577"/>
        <pc:sldMkLst>
          <pc:docMk/>
          <pc:sldMk cId="1018173784" sldId="264"/>
        </pc:sldMkLst>
        <pc:spChg chg="mod">
          <ac:chgData name="Orla Kelly" userId="164dee9a-b66c-4af2-aa08-5ba8bd606a42" providerId="ADAL" clId="{B0A63A91-653D-4B5E-B8C6-9961A46E92F2}" dt="2022-05-28T10:43:29.680" v="1612" actId="20577"/>
          <ac:spMkLst>
            <pc:docMk/>
            <pc:sldMk cId="1018173784" sldId="264"/>
            <ac:spMk id="3" creationId="{C05BD90A-BEA3-46A5-9F4C-8D9145AAC466}"/>
          </ac:spMkLst>
        </pc:spChg>
      </pc:sldChg>
      <pc:sldChg chg="del">
        <pc:chgData name="Orla Kelly" userId="164dee9a-b66c-4af2-aa08-5ba8bd606a42" providerId="ADAL" clId="{B0A63A91-653D-4B5E-B8C6-9961A46E92F2}" dt="2022-05-28T10:44:08.518" v="1613" actId="47"/>
        <pc:sldMkLst>
          <pc:docMk/>
          <pc:sldMk cId="1220227546" sldId="265"/>
        </pc:sldMkLst>
      </pc:sldChg>
      <pc:sldChg chg="del">
        <pc:chgData name="Orla Kelly" userId="164dee9a-b66c-4af2-aa08-5ba8bd606a42" providerId="ADAL" clId="{B0A63A91-653D-4B5E-B8C6-9961A46E92F2}" dt="2022-05-28T12:09:56.827" v="2310" actId="2696"/>
        <pc:sldMkLst>
          <pc:docMk/>
          <pc:sldMk cId="2588850258" sldId="266"/>
        </pc:sldMkLst>
      </pc:sldChg>
      <pc:sldChg chg="modSp mod ord">
        <pc:chgData name="Orla Kelly" userId="164dee9a-b66c-4af2-aa08-5ba8bd606a42" providerId="ADAL" clId="{B0A63A91-653D-4B5E-B8C6-9961A46E92F2}" dt="2022-05-28T12:00:49.150" v="2308" actId="20577"/>
        <pc:sldMkLst>
          <pc:docMk/>
          <pc:sldMk cId="1995199804" sldId="267"/>
        </pc:sldMkLst>
        <pc:spChg chg="mod">
          <ac:chgData name="Orla Kelly" userId="164dee9a-b66c-4af2-aa08-5ba8bd606a42" providerId="ADAL" clId="{B0A63A91-653D-4B5E-B8C6-9961A46E92F2}" dt="2022-05-28T12:00:49.150" v="2308" actId="20577"/>
          <ac:spMkLst>
            <pc:docMk/>
            <pc:sldMk cId="1995199804" sldId="267"/>
            <ac:spMk id="3" creationId="{A555959A-D886-4CCF-96D5-77DD8649160B}"/>
          </ac:spMkLst>
        </pc:spChg>
      </pc:sldChg>
      <pc:sldChg chg="del">
        <pc:chgData name="Orla Kelly" userId="164dee9a-b66c-4af2-aa08-5ba8bd606a42" providerId="ADAL" clId="{B0A63A91-653D-4B5E-B8C6-9961A46E92F2}" dt="2022-05-28T12:09:56.827" v="2310" actId="2696"/>
        <pc:sldMkLst>
          <pc:docMk/>
          <pc:sldMk cId="898912931" sldId="268"/>
        </pc:sldMkLst>
      </pc:sldChg>
      <pc:sldChg chg="del">
        <pc:chgData name="Orla Kelly" userId="164dee9a-b66c-4af2-aa08-5ba8bd606a42" providerId="ADAL" clId="{B0A63A91-653D-4B5E-B8C6-9961A46E92F2}" dt="2022-05-28T12:05:04.463" v="2309" actId="2696"/>
        <pc:sldMkLst>
          <pc:docMk/>
          <pc:sldMk cId="1697174575" sldId="269"/>
        </pc:sldMkLst>
      </pc:sldChg>
      <pc:sldChg chg="del">
        <pc:chgData name="Orla Kelly" userId="164dee9a-b66c-4af2-aa08-5ba8bd606a42" providerId="ADAL" clId="{B0A63A91-653D-4B5E-B8C6-9961A46E92F2}" dt="2022-05-28T12:05:04.463" v="2309" actId="2696"/>
        <pc:sldMkLst>
          <pc:docMk/>
          <pc:sldMk cId="1070534935" sldId="270"/>
        </pc:sldMkLst>
      </pc:sldChg>
      <pc:sldChg chg="del">
        <pc:chgData name="Orla Kelly" userId="164dee9a-b66c-4af2-aa08-5ba8bd606a42" providerId="ADAL" clId="{B0A63A91-653D-4B5E-B8C6-9961A46E92F2}" dt="2022-05-28T12:09:56.827" v="2310" actId="2696"/>
        <pc:sldMkLst>
          <pc:docMk/>
          <pc:sldMk cId="569329070" sldId="272"/>
        </pc:sldMkLst>
      </pc:sldChg>
      <pc:sldChg chg="addSp delSp modSp del mod">
        <pc:chgData name="Orla Kelly" userId="164dee9a-b66c-4af2-aa08-5ba8bd606a42" providerId="ADAL" clId="{B0A63A91-653D-4B5E-B8C6-9961A46E92F2}" dt="2022-05-28T12:09:56.827" v="2310" actId="2696"/>
        <pc:sldMkLst>
          <pc:docMk/>
          <pc:sldMk cId="1886067019" sldId="274"/>
        </pc:sldMkLst>
        <pc:picChg chg="add mod">
          <ac:chgData name="Orla Kelly" userId="164dee9a-b66c-4af2-aa08-5ba8bd606a42" providerId="ADAL" clId="{B0A63A91-653D-4B5E-B8C6-9961A46E92F2}" dt="2022-05-28T10:19:06.700" v="1522" actId="692"/>
          <ac:picMkLst>
            <pc:docMk/>
            <pc:sldMk cId="1886067019" sldId="274"/>
            <ac:picMk id="3" creationId="{2007AA42-72BD-4301-A3BB-D4C12A5389C0}"/>
          </ac:picMkLst>
        </pc:picChg>
        <pc:picChg chg="del">
          <ac:chgData name="Orla Kelly" userId="164dee9a-b66c-4af2-aa08-5ba8bd606a42" providerId="ADAL" clId="{B0A63A91-653D-4B5E-B8C6-9961A46E92F2}" dt="2022-05-28T10:17:46.153" v="1515" actId="478"/>
          <ac:picMkLst>
            <pc:docMk/>
            <pc:sldMk cId="1886067019" sldId="274"/>
            <ac:picMk id="9" creationId="{84B49816-F63C-4849-8A55-EB3BC62ED880}"/>
          </ac:picMkLst>
        </pc:picChg>
      </pc:sldChg>
      <pc:sldChg chg="modSp del mod">
        <pc:chgData name="Orla Kelly" userId="164dee9a-b66c-4af2-aa08-5ba8bd606a42" providerId="ADAL" clId="{B0A63A91-653D-4B5E-B8C6-9961A46E92F2}" dt="2022-05-28T12:09:56.827" v="2310" actId="2696"/>
        <pc:sldMkLst>
          <pc:docMk/>
          <pc:sldMk cId="2073099248" sldId="275"/>
        </pc:sldMkLst>
        <pc:spChg chg="mod">
          <ac:chgData name="Orla Kelly" userId="164dee9a-b66c-4af2-aa08-5ba8bd606a42" providerId="ADAL" clId="{B0A63A91-653D-4B5E-B8C6-9961A46E92F2}" dt="2022-05-28T10:22:03.547" v="1561" actId="20577"/>
          <ac:spMkLst>
            <pc:docMk/>
            <pc:sldMk cId="2073099248" sldId="275"/>
            <ac:spMk id="2" creationId="{DDB4FA10-21DA-4E37-A5A3-761609764BD3}"/>
          </ac:spMkLst>
        </pc:spChg>
        <pc:spChg chg="mod">
          <ac:chgData name="Orla Kelly" userId="164dee9a-b66c-4af2-aa08-5ba8bd606a42" providerId="ADAL" clId="{B0A63A91-653D-4B5E-B8C6-9961A46E92F2}" dt="2022-05-28T10:22:17.648" v="1565" actId="27636"/>
          <ac:spMkLst>
            <pc:docMk/>
            <pc:sldMk cId="2073099248" sldId="275"/>
            <ac:spMk id="3" creationId="{C3754B17-2A75-49C4-A2F6-AA85981FAEA5}"/>
          </ac:spMkLst>
        </pc:spChg>
      </pc:sldChg>
      <pc:sldChg chg="del">
        <pc:chgData name="Orla Kelly" userId="164dee9a-b66c-4af2-aa08-5ba8bd606a42" providerId="ADAL" clId="{B0A63A91-653D-4B5E-B8C6-9961A46E92F2}" dt="2022-05-28T12:09:56.827" v="2310" actId="2696"/>
        <pc:sldMkLst>
          <pc:docMk/>
          <pc:sldMk cId="3764346085" sldId="276"/>
        </pc:sldMkLst>
      </pc:sldChg>
      <pc:sldChg chg="modSp new del mod">
        <pc:chgData name="Orla Kelly" userId="164dee9a-b66c-4af2-aa08-5ba8bd606a42" providerId="ADAL" clId="{B0A63A91-653D-4B5E-B8C6-9961A46E92F2}" dt="2022-05-28T10:22:22.373" v="1566" actId="47"/>
        <pc:sldMkLst>
          <pc:docMk/>
          <pc:sldMk cId="2702348650" sldId="277"/>
        </pc:sldMkLst>
        <pc:spChg chg="mod">
          <ac:chgData name="Orla Kelly" userId="164dee9a-b66c-4af2-aa08-5ba8bd606a42" providerId="ADAL" clId="{B0A63A91-653D-4B5E-B8C6-9961A46E92F2}" dt="2022-05-28T05:20:18.041" v="126" actId="20577"/>
          <ac:spMkLst>
            <pc:docMk/>
            <pc:sldMk cId="2702348650" sldId="277"/>
            <ac:spMk id="2" creationId="{02C45876-6498-422C-BF52-67E8F2C0F354}"/>
          </ac:spMkLst>
        </pc:spChg>
        <pc:spChg chg="mod">
          <ac:chgData name="Orla Kelly" userId="164dee9a-b66c-4af2-aa08-5ba8bd606a42" providerId="ADAL" clId="{B0A63A91-653D-4B5E-B8C6-9961A46E92F2}" dt="2022-05-28T10:22:13.630" v="1563" actId="27636"/>
          <ac:spMkLst>
            <pc:docMk/>
            <pc:sldMk cId="2702348650" sldId="277"/>
            <ac:spMk id="3" creationId="{CFDAE279-78BC-4119-A76E-B763C4C9A139}"/>
          </ac:spMkLst>
        </pc:spChg>
      </pc:sldChg>
      <pc:sldChg chg="addSp delSp new del mod modClrScheme chgLayout">
        <pc:chgData name="Orla Kelly" userId="164dee9a-b66c-4af2-aa08-5ba8bd606a42" providerId="ADAL" clId="{B0A63A91-653D-4B5E-B8C6-9961A46E92F2}" dt="2022-05-28T12:09:56.827" v="2310" actId="2696"/>
        <pc:sldMkLst>
          <pc:docMk/>
          <pc:sldMk cId="2835227863" sldId="277"/>
        </pc:sldMkLst>
        <pc:spChg chg="del">
          <ac:chgData name="Orla Kelly" userId="164dee9a-b66c-4af2-aa08-5ba8bd606a42" providerId="ADAL" clId="{B0A63A91-653D-4B5E-B8C6-9961A46E92F2}" dt="2022-05-28T10:37:15.530" v="1568" actId="700"/>
          <ac:spMkLst>
            <pc:docMk/>
            <pc:sldMk cId="2835227863" sldId="277"/>
            <ac:spMk id="2" creationId="{9557DA0E-AAFA-4584-BB84-DC4BCCB72EE2}"/>
          </ac:spMkLst>
        </pc:spChg>
        <pc:spChg chg="del">
          <ac:chgData name="Orla Kelly" userId="164dee9a-b66c-4af2-aa08-5ba8bd606a42" providerId="ADAL" clId="{B0A63A91-653D-4B5E-B8C6-9961A46E92F2}" dt="2022-05-28T10:37:15.530" v="1568" actId="700"/>
          <ac:spMkLst>
            <pc:docMk/>
            <pc:sldMk cId="2835227863" sldId="277"/>
            <ac:spMk id="3" creationId="{4B2E8AA5-13C5-42F3-8BB0-32EADEFA8C12}"/>
          </ac:spMkLst>
        </pc:spChg>
        <pc:picChg chg="add">
          <ac:chgData name="Orla Kelly" userId="164dee9a-b66c-4af2-aa08-5ba8bd606a42" providerId="ADAL" clId="{B0A63A91-653D-4B5E-B8C6-9961A46E92F2}" dt="2022-05-28T10:37:16.604" v="1569" actId="22"/>
          <ac:picMkLst>
            <pc:docMk/>
            <pc:sldMk cId="2835227863" sldId="277"/>
            <ac:picMk id="5" creationId="{B6E94440-35BD-476F-B2E2-E74AD4DA4B86}"/>
          </ac:picMkLst>
        </pc:picChg>
      </pc:sldChg>
      <pc:sldChg chg="modSp new mod">
        <pc:chgData name="Orla Kelly" userId="164dee9a-b66c-4af2-aa08-5ba8bd606a42" providerId="ADAL" clId="{B0A63A91-653D-4B5E-B8C6-9961A46E92F2}" dt="2022-05-28T12:30:56.241" v="2312" actId="20577"/>
        <pc:sldMkLst>
          <pc:docMk/>
          <pc:sldMk cId="3632343617" sldId="278"/>
        </pc:sldMkLst>
        <pc:spChg chg="mod">
          <ac:chgData name="Orla Kelly" userId="164dee9a-b66c-4af2-aa08-5ba8bd606a42" providerId="ADAL" clId="{B0A63A91-653D-4B5E-B8C6-9961A46E92F2}" dt="2022-05-28T11:31:31.295" v="1702" actId="20577"/>
          <ac:spMkLst>
            <pc:docMk/>
            <pc:sldMk cId="3632343617" sldId="278"/>
            <ac:spMk id="2" creationId="{E7168939-1A3F-4377-914E-D6D49A1746C9}"/>
          </ac:spMkLst>
        </pc:spChg>
        <pc:spChg chg="mod">
          <ac:chgData name="Orla Kelly" userId="164dee9a-b66c-4af2-aa08-5ba8bd606a42" providerId="ADAL" clId="{B0A63A91-653D-4B5E-B8C6-9961A46E92F2}" dt="2022-05-28T12:30:56.241" v="2312" actId="20577"/>
          <ac:spMkLst>
            <pc:docMk/>
            <pc:sldMk cId="3632343617" sldId="278"/>
            <ac:spMk id="3" creationId="{DE6236B4-615C-49D1-89BD-8A32BBED9EFA}"/>
          </ac:spMkLst>
        </pc:spChg>
      </pc:sldChg>
      <pc:sldChg chg="modSp new mod">
        <pc:chgData name="Orla Kelly" userId="164dee9a-b66c-4af2-aa08-5ba8bd606a42" providerId="ADAL" clId="{B0A63A91-653D-4B5E-B8C6-9961A46E92F2}" dt="2022-05-31T08:17:34.621" v="2997" actId="20577"/>
        <pc:sldMkLst>
          <pc:docMk/>
          <pc:sldMk cId="1518645228" sldId="279"/>
        </pc:sldMkLst>
        <pc:spChg chg="mod">
          <ac:chgData name="Orla Kelly" userId="164dee9a-b66c-4af2-aa08-5ba8bd606a42" providerId="ADAL" clId="{B0A63A91-653D-4B5E-B8C6-9961A46E92F2}" dt="2022-05-31T08:00:16.979" v="2346" actId="20577"/>
          <ac:spMkLst>
            <pc:docMk/>
            <pc:sldMk cId="1518645228" sldId="279"/>
            <ac:spMk id="2" creationId="{9F19B302-0C7E-4306-A8A7-76D110B9E248}"/>
          </ac:spMkLst>
        </pc:spChg>
        <pc:spChg chg="mod">
          <ac:chgData name="Orla Kelly" userId="164dee9a-b66c-4af2-aa08-5ba8bd606a42" providerId="ADAL" clId="{B0A63A91-653D-4B5E-B8C6-9961A46E92F2}" dt="2022-05-31T08:17:34.621" v="2997" actId="20577"/>
          <ac:spMkLst>
            <pc:docMk/>
            <pc:sldMk cId="1518645228" sldId="279"/>
            <ac:spMk id="3" creationId="{62A8907D-A036-4B28-8BE4-EC99DC571EDD}"/>
          </ac:spMkLst>
        </pc:spChg>
      </pc:sldChg>
    </pc:docChg>
  </pc:docChgLst>
  <pc:docChgLst>
    <pc:chgData name="Orla Kelly" userId="164dee9a-b66c-4af2-aa08-5ba8bd606a42" providerId="ADAL" clId="{0D788F20-2FC3-420A-990E-8D431BFFD411}"/>
    <pc:docChg chg="modSld">
      <pc:chgData name="Orla Kelly" userId="164dee9a-b66c-4af2-aa08-5ba8bd606a42" providerId="ADAL" clId="{0D788F20-2FC3-420A-990E-8D431BFFD411}" dt="2022-08-17T06:06:02.373" v="0" actId="2711"/>
      <pc:docMkLst>
        <pc:docMk/>
      </pc:docMkLst>
      <pc:sldChg chg="modSp mod">
        <pc:chgData name="Orla Kelly" userId="164dee9a-b66c-4af2-aa08-5ba8bd606a42" providerId="ADAL" clId="{0D788F20-2FC3-420A-990E-8D431BFFD411}" dt="2022-08-17T06:06:02.373" v="0" actId="2711"/>
        <pc:sldMkLst>
          <pc:docMk/>
          <pc:sldMk cId="729771083" sldId="257"/>
        </pc:sldMkLst>
        <pc:spChg chg="mod">
          <ac:chgData name="Orla Kelly" userId="164dee9a-b66c-4af2-aa08-5ba8bd606a42" providerId="ADAL" clId="{0D788F20-2FC3-420A-990E-8D431BFFD411}" dt="2022-08-17T06:06:02.373" v="0" actId="2711"/>
          <ac:spMkLst>
            <pc:docMk/>
            <pc:sldMk cId="729771083" sldId="257"/>
            <ac:spMk id="3" creationId="{24047C18-4670-4AF1-91ED-171C5FFA29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 Relationship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8516-F488-4D60-8679-F1E177A5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8939-1A3F-4377-914E-D6D49A17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36B4-615C-49D1-89BD-8A32BBED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Cardinality defines the possible number of occurrences in one entity which is associated with the number of occurrences in another.</a:t>
            </a:r>
          </a:p>
          <a:p>
            <a:r>
              <a:rPr lang="en-US" dirty="0"/>
              <a:t>The three common cardinal relationships are one-to-one, one-to-many, and many-to-many.</a:t>
            </a:r>
          </a:p>
          <a:p>
            <a:r>
              <a:rPr lang="en-US" dirty="0"/>
              <a:t>A one-to-one relationship is often used to split an entity in two to provide information clearly and concisely e.g.  One Student has One ID Card.</a:t>
            </a:r>
          </a:p>
          <a:p>
            <a:r>
              <a:rPr lang="en-US" dirty="0"/>
              <a:t>A one-to-many relationship refers to the relationship between two entities X and Y in which an instance of X may be linked to many instances of  Y, but an instance of Y is linked to only one instance of X e.g. One Department enrolls Many Students.</a:t>
            </a:r>
          </a:p>
          <a:p>
            <a:r>
              <a:rPr lang="en-US" dirty="0"/>
              <a:t>A many-to-many relationship refers to the relationship between two entities X and Y in which X may be linked to many instances </a:t>
            </a:r>
            <a:r>
              <a:rPr lang="en-US"/>
              <a:t>of  Y </a:t>
            </a:r>
            <a:r>
              <a:rPr lang="en-US" dirty="0"/>
              <a:t>and vice versa e.g. Many Students enroll in Many Modules </a:t>
            </a:r>
          </a:p>
          <a:p>
            <a:endParaRPr lang="en-US" dirty="0"/>
          </a:p>
          <a:p>
            <a:endParaRPr lang="en-US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234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8DF0-787B-449B-ACF0-95A0A1FC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model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7C18-4670-4AF1-91ED-171C5FFA2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Gill Sans MT" panose="020B0502020104020203" pitchFamily="34" charset="0"/>
              </a:rPr>
              <a:t>One of the most difficult aspects of database design is that designers, programmers and end users tend to view data and its use in different ways.</a:t>
            </a:r>
          </a:p>
          <a:p>
            <a:r>
              <a:rPr lang="en-US" dirty="0">
                <a:solidFill>
                  <a:srgbClr val="444444"/>
                </a:solidFill>
                <a:latin typeface="Gill Sans MT" panose="020B0502020104020203" pitchFamily="34" charset="0"/>
              </a:rPr>
              <a:t>Therefore, there is a need to use a model to allow for communication which is nontechnical and free from ambiguity.</a:t>
            </a:r>
          </a:p>
          <a:p>
            <a:r>
              <a:rPr lang="en-US" dirty="0">
                <a:solidFill>
                  <a:srgbClr val="444444"/>
                </a:solidFill>
                <a:latin typeface="Gill Sans MT" panose="020B0502020104020203" pitchFamily="34" charset="0"/>
              </a:rPr>
              <a:t>Conceptual modeling is the process of developing an abstract model or graphical representation using real-world concepts or ideas. </a:t>
            </a:r>
          </a:p>
          <a:p>
            <a:endParaRPr lang="en-US" b="0" i="0" dirty="0">
              <a:solidFill>
                <a:srgbClr val="444444"/>
              </a:solidFill>
              <a:effectLst/>
              <a:latin typeface="Roboto" panose="02000000000000000000" pitchFamily="2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977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B302-0C7E-4306-A8A7-76D110B9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Object-Based DATA </a:t>
            </a:r>
            <a:r>
              <a:rPr lang="en-IE" dirty="0" err="1"/>
              <a:t>mODELS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907D-A036-4B28-8BE4-EC99DC57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There are two types of object-based data models:</a:t>
            </a:r>
          </a:p>
          <a:p>
            <a:pPr lvl="1"/>
            <a:r>
              <a:rPr lang="en-IE" dirty="0"/>
              <a:t>Entity Relationship Models</a:t>
            </a:r>
          </a:p>
          <a:p>
            <a:pPr lvl="1"/>
            <a:r>
              <a:rPr lang="en-IE" dirty="0"/>
              <a:t>Object Oriented Models</a:t>
            </a:r>
          </a:p>
          <a:p>
            <a:r>
              <a:rPr lang="en-IE" dirty="0"/>
              <a:t>Entity Relationship Models:</a:t>
            </a:r>
          </a:p>
          <a:p>
            <a:pPr lvl="1"/>
            <a:r>
              <a:rPr lang="en-IE" dirty="0"/>
              <a:t>represent real world problems as entities with different attributes</a:t>
            </a:r>
          </a:p>
          <a:p>
            <a:pPr lvl="1"/>
            <a:r>
              <a:rPr lang="en-IE" dirty="0"/>
              <a:t>comprise relationships between entities</a:t>
            </a:r>
          </a:p>
          <a:p>
            <a:r>
              <a:rPr lang="en-IE" dirty="0"/>
              <a:t>Object Oriented Data Models:</a:t>
            </a:r>
            <a:endParaRPr lang="en-US" dirty="0">
              <a:solidFill>
                <a:srgbClr val="273239"/>
              </a:solidFill>
              <a:latin typeface="urw-din"/>
            </a:endParaRPr>
          </a:p>
          <a:p>
            <a:pPr lvl="1"/>
            <a:r>
              <a:rPr lang="en-US" dirty="0">
                <a:solidFill>
                  <a:srgbClr val="273239"/>
                </a:solidFill>
                <a:latin typeface="urw-din"/>
              </a:rPr>
              <a:t>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epresent real world problems as objects with different attributes and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behaviours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lvl="1"/>
            <a:r>
              <a:rPr lang="en-US" dirty="0">
                <a:solidFill>
                  <a:srgbClr val="273239"/>
                </a:solidFill>
                <a:latin typeface="urw-din"/>
              </a:rPr>
              <a:t>comprise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multiple relationships between all objects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urw-din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re a combination of Object Oriented programming and Relational Database Models</a:t>
            </a:r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1864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ED1A-F728-49C8-A82B-6CEB93D2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B0C6-B5FA-48F9-954D-C3E1ECD8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Entity-Relationship model (or ER model) is used to design a database before developing it, like a blueprint of a house which is made before building a house.</a:t>
            </a:r>
          </a:p>
          <a:p>
            <a:r>
              <a:rPr lang="en-US" dirty="0"/>
              <a:t>An ER model or Entity Relationship Diagram (ERD) is a structural diagram used in database design.</a:t>
            </a:r>
          </a:p>
          <a:p>
            <a:r>
              <a:rPr lang="en-US" dirty="0"/>
              <a:t>An ERD contains different symbols and connectors that demonstrate:</a:t>
            </a:r>
          </a:p>
          <a:p>
            <a:pPr lvl="1"/>
            <a:r>
              <a:rPr lang="en-US" dirty="0"/>
              <a:t>the major entities within the system and </a:t>
            </a:r>
          </a:p>
          <a:p>
            <a:pPr lvl="1"/>
            <a:r>
              <a:rPr lang="en-US" dirty="0"/>
              <a:t>the inter-relationships among these entities.</a:t>
            </a:r>
          </a:p>
          <a:p>
            <a:r>
              <a:rPr lang="en-US" dirty="0"/>
              <a:t>This is why it is called an “Entity” “Relationship” diagram.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116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1254-0F7D-4CE5-BDB2-8E782D36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ER Diagram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BFF9-CDC4-4CCB-BEDD-59BBD3D1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An Entity Relationship Diagram is made up of many different components: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Entity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Attribute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Relationship</a:t>
            </a:r>
          </a:p>
          <a:p>
            <a:pPr marL="457200" lvl="1" indent="0" fontAlgn="base">
              <a:buNone/>
            </a:pP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9144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B603-E557-4AB6-8380-993255BC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B41E-CF43-48FF-BBEC-08097CB2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983358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chemeClr val="tx1"/>
                </a:solidFill>
                <a:effectLst/>
              </a:rPr>
              <a:t>An Entity is a 'thing' or and 'object' in the real world.</a:t>
            </a:r>
          </a:p>
          <a:p>
            <a:r>
              <a:rPr lang="en-US" i="0" dirty="0">
                <a:solidFill>
                  <a:schemeClr val="tx1"/>
                </a:solidFill>
                <a:effectLst/>
              </a:rPr>
              <a:t>Every entity has some properties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i="0" dirty="0">
                <a:solidFill>
                  <a:schemeClr val="tx1"/>
                </a:solidFill>
                <a:effectLst/>
              </a:rPr>
              <a:t>hese properties are called Attributes.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An entity can be a physical object (e.g. car, person), a concept (e.g. address) or an event (e.g. student enrolment in a course).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An entity can also be a strong entity or a weak entity.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</a:rPr>
              <a:t>A strong entity is independent of any other entity in the schema.  A strong entity always has a primary key. 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</a:rPr>
              <a:t> weak entity is an entity that cannot be uniquely identified by its attributes alone, it requires a foreign key in conjunction with its attributes to create a primary key. </a:t>
            </a:r>
          </a:p>
          <a:p>
            <a:endParaRPr lang="en-US" b="0" i="0" dirty="0">
              <a:solidFill>
                <a:srgbClr val="212529"/>
              </a:solidFill>
              <a:effectLst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370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CCDE-D4CA-4B2E-960A-AF10B455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6B70-080B-414A-BBB1-F5D1EA306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07419"/>
            <a:ext cx="10178322" cy="5178392"/>
          </a:xfrm>
        </p:spPr>
        <p:txBody>
          <a:bodyPr>
            <a:normAutofit/>
          </a:bodyPr>
          <a:lstStyle/>
          <a:p>
            <a:r>
              <a:rPr lang="en-IE" dirty="0"/>
              <a:t>An attribute is a property of an entity or a relationship type.</a:t>
            </a:r>
          </a:p>
          <a:p>
            <a:pPr algn="l" fontAlgn="base"/>
            <a:r>
              <a:rPr lang="en-US" b="0" i="0" dirty="0">
                <a:solidFill>
                  <a:srgbClr val="3C484E"/>
                </a:solidFill>
                <a:effectLst/>
              </a:rPr>
              <a:t>Types of attributes 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84E"/>
                </a:solidFill>
                <a:effectLst/>
              </a:rPr>
              <a:t>Simple and Composite attributes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84E"/>
                </a:solidFill>
                <a:effectLst/>
              </a:rPr>
              <a:t>Single-valued and Multivalued attributes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84E"/>
                </a:solidFill>
                <a:effectLst/>
              </a:rPr>
              <a:t>Derived attributes</a:t>
            </a:r>
          </a:p>
          <a:p>
            <a:pPr fontAlgn="base"/>
            <a:r>
              <a:rPr lang="en-US" dirty="0">
                <a:solidFill>
                  <a:srgbClr val="3C484E"/>
                </a:solidFill>
              </a:rPr>
              <a:t>A simple attribute is an attribute composed of a single component with an independent existence e.g. an age attribute.</a:t>
            </a: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</a:rPr>
              <a:t>A composite attribute is an attribute composed of multiple components, each with an independent existence e.g. an</a:t>
            </a:r>
            <a:r>
              <a:rPr lang="en-US" dirty="0">
                <a:solidFill>
                  <a:srgbClr val="3C484E"/>
                </a:solidFill>
              </a:rPr>
              <a:t> address attribute could be subdivided into street, city and post code.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8258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3736-FA69-4A7E-9DE8-6B6943C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BD90A-BEA3-46A5-9F4C-8D9145AA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372628"/>
            <a:ext cx="10178322" cy="3593591"/>
          </a:xfrm>
        </p:spPr>
        <p:txBody>
          <a:bodyPr/>
          <a:lstStyle/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</a:rPr>
              <a:t>A single-valued attribute holds a single value for each occurrence of an entity type.</a:t>
            </a:r>
          </a:p>
          <a:p>
            <a:pPr fontAlgn="base"/>
            <a:r>
              <a:rPr lang="en-US" dirty="0">
                <a:solidFill>
                  <a:srgbClr val="3C484E"/>
                </a:solidFill>
              </a:rPr>
              <a:t>A multi-valued attribute holds multiple values for each occurrence of an entity type e.g. a person having more than one value for the phone number attribute.</a:t>
            </a:r>
          </a:p>
          <a:p>
            <a:pPr fontAlgn="base"/>
            <a:r>
              <a:rPr lang="en-US" b="0" i="0" dirty="0">
                <a:solidFill>
                  <a:srgbClr val="3C484E"/>
                </a:solidFill>
                <a:effectLst/>
              </a:rPr>
              <a:t>A derived attribute is an attribute that represents a value derived from the value of a related attribute or set of attributes not necessarily in the same entity</a:t>
            </a:r>
            <a:r>
              <a:rPr lang="en-US" dirty="0">
                <a:solidFill>
                  <a:srgbClr val="3C484E"/>
                </a:solidFill>
              </a:rPr>
              <a:t> e.g. average marks of a student</a:t>
            </a:r>
          </a:p>
          <a:p>
            <a:pPr fontAlgn="base"/>
            <a:r>
              <a:rPr lang="en-US" dirty="0">
                <a:solidFill>
                  <a:srgbClr val="3C484E"/>
                </a:solidFill>
              </a:rPr>
              <a:t>A primary key attribute is a unique, non-null value.</a:t>
            </a:r>
          </a:p>
          <a:p>
            <a:pPr fontAlgn="base"/>
            <a:endParaRPr lang="en-US" b="0" i="0" dirty="0">
              <a:solidFill>
                <a:srgbClr val="3C484E"/>
              </a:solidFill>
              <a:effectLst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817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4D54-41FD-4900-9075-60ECB9B3E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Understanding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959A-D886-4CCF-96D5-77DD8649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 relationship is defined as a connection between two or more entities.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 relationship between two entities signifies that the two entities are associated with each other in some way.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For example, a student might enroll in a course. The entity Student is then related to the entity Course.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Often a verb in a sentence signifies a relationship e.g. teaches is </a:t>
            </a:r>
            <a:r>
              <a:rPr lang="en-US" b="0" i="0">
                <a:solidFill>
                  <a:srgbClr val="000000"/>
                </a:solidFill>
                <a:effectLst/>
              </a:rPr>
              <a:t>the relationship in “Teacher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teaches </a:t>
            </a:r>
            <a:r>
              <a:rPr lang="en-US" b="0" i="0">
                <a:solidFill>
                  <a:srgbClr val="000000"/>
                </a:solidFill>
                <a:effectLst/>
              </a:rPr>
              <a:t>a Student”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519980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F88D3E-0FBC-47CD-93E9-219075522B79}"/>
</file>

<file path=customXml/itemProps3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15225</TotalTime>
  <Words>806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Gill Sans MT</vt:lpstr>
      <vt:lpstr>Impact</vt:lpstr>
      <vt:lpstr>Roboto</vt:lpstr>
      <vt:lpstr>urw-din</vt:lpstr>
      <vt:lpstr>Badge</vt:lpstr>
      <vt:lpstr>Entity Relationship Modelling</vt:lpstr>
      <vt:lpstr>Why model data?</vt:lpstr>
      <vt:lpstr>Object-Based DATA mODELS</vt:lpstr>
      <vt:lpstr>Understanding ER models</vt:lpstr>
      <vt:lpstr>ER Diagram Components</vt:lpstr>
      <vt:lpstr>Understanding entities</vt:lpstr>
      <vt:lpstr>Understanding attributes</vt:lpstr>
      <vt:lpstr>Understanding attributes</vt:lpstr>
      <vt:lpstr>Understanding relationships</vt:lpstr>
      <vt:lpstr>Understanding cardinality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2</cp:revision>
  <dcterms:created xsi:type="dcterms:W3CDTF">2021-07-27T15:16:16Z</dcterms:created>
  <dcterms:modified xsi:type="dcterms:W3CDTF">2022-08-17T06:06:11Z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