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2" roundtripDataSignature="AMtx7mhj9O1OSbHhxhGpab8OK/J75Pp6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9" name="Google Shape;109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0" name="Google Shape;11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7" name="Google Shape;117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4" name="Google Shape;134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5" name="Google Shape;13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2" name="Google Shape;14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5.jpg" id="11" name="Google Shape;11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8394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6.jpg" id="87" name="Google Shape;87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8394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ome\Desktop\slogan-bg.jpg" id="161" name="Google Shape;161;p1"/>
          <p:cNvPicPr preferRelativeResize="0"/>
          <p:nvPr/>
        </p:nvPicPr>
        <p:blipFill rotWithShape="1">
          <a:blip r:embed="rId3">
            <a:alphaModFix/>
          </a:blip>
          <a:srcRect b="0" l="16529" r="30579" t="0"/>
          <a:stretch/>
        </p:blipFill>
        <p:spPr>
          <a:xfrm>
            <a:off x="0" y="0"/>
            <a:ext cx="9144000" cy="691880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"/>
          <p:cNvSpPr txBox="1"/>
          <p:nvPr>
            <p:ph idx="1" type="subTitle"/>
          </p:nvPr>
        </p:nvSpPr>
        <p:spPr>
          <a:xfrm>
            <a:off x="0" y="5643578"/>
            <a:ext cx="6400800" cy="395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ru-RU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Загитов Денис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ru-RU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Дирестор по ИТ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ru-RU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Топ Лигэл Косалтинг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"/>
          <p:cNvSpPr txBox="1"/>
          <p:nvPr/>
        </p:nvSpPr>
        <p:spPr>
          <a:xfrm>
            <a:off x="1857324" y="3714752"/>
            <a:ext cx="7286676" cy="612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Times New Roman"/>
              <a:buNone/>
            </a:pPr>
            <a:r>
              <a:rPr b="1" i="0" lang="ru-RU" sz="4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ИТшник и юрист:</a:t>
            </a:r>
            <a:endParaRPr b="1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ru-RU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Брак по любви или сожительство</a:t>
            </a:r>
            <a:endParaRPr b="1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Home\Desktop\logo.png" id="164" name="Google Shape;16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8252" y="357166"/>
            <a:ext cx="73914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ome\Desktop\serv4.png" id="169" name="Google Shape;169;p2"/>
          <p:cNvPicPr preferRelativeResize="0"/>
          <p:nvPr/>
        </p:nvPicPr>
        <p:blipFill rotWithShape="1">
          <a:blip r:embed="rId3">
            <a:alphaModFix/>
          </a:blip>
          <a:srcRect b="13643" l="0" r="0" t="261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"/>
          <p:cNvSpPr txBox="1"/>
          <p:nvPr>
            <p:ph type="ctrTitle"/>
          </p:nvPr>
        </p:nvSpPr>
        <p:spPr>
          <a:xfrm>
            <a:off x="785786" y="428604"/>
            <a:ext cx="7286676" cy="642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ru-RU">
                <a:solidFill>
                  <a:srgbClr val="FF0000"/>
                </a:solidFill>
              </a:rPr>
              <a:t>Типичные ошибки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500034" y="1428736"/>
            <a:ext cx="83582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Персональные данные 		149-ФЗ от 27.07.2006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500034" y="2214554"/>
            <a:ext cx="75724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Интернет-эквайринг 			54-ФЗ от  22.05.2003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500034" y="3000372"/>
            <a:ext cx="82868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Маркетплейсы		  	38-ФЗ от 13.03.2006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571472" y="3571876"/>
            <a:ext cx="76438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Патентные споры				ст.1349 ГК РФ</a:t>
            </a:r>
            <a:endParaRPr/>
          </a:p>
        </p:txBody>
      </p:sp>
      <p:sp>
        <p:nvSpPr>
          <p:cNvPr id="175" name="Google Shape;175;p2"/>
          <p:cNvSpPr txBox="1"/>
          <p:nvPr/>
        </p:nvSpPr>
        <p:spPr>
          <a:xfrm>
            <a:off x="500034" y="4214818"/>
            <a:ext cx="73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Права на результаты инт. Труда			ст. 1296 ГК РФ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ome\Desktop\serv2.png" id="180" name="Google Shape;180;p3"/>
          <p:cNvPicPr preferRelativeResize="0"/>
          <p:nvPr/>
        </p:nvPicPr>
        <p:blipFill rotWithShape="1">
          <a:blip r:embed="rId3">
            <a:alphaModFix/>
          </a:blip>
          <a:srcRect b="11842" l="0" r="0" t="1799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2" name="Google Shape;182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D-Russia.ru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ome\Desktop\serv1.png" id="187" name="Google Shape;187;p4"/>
          <p:cNvPicPr preferRelativeResize="0"/>
          <p:nvPr/>
        </p:nvPicPr>
        <p:blipFill rotWithShape="1">
          <a:blip r:embed="rId3">
            <a:alphaModFix/>
          </a:blip>
          <a:srcRect b="9144" l="0" r="0" t="449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9" name="Google Shape;18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ome\Desktop\serv3.png" id="194" name="Google Shape;194;p5"/>
          <p:cNvPicPr preferRelativeResize="0"/>
          <p:nvPr/>
        </p:nvPicPr>
        <p:blipFill rotWithShape="1">
          <a:blip r:embed="rId3">
            <a:alphaModFix/>
          </a:blip>
          <a:srcRect b="10044" l="0" r="0" t="3599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6" name="Google Shape;196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2011-12-13T19:04:59Z</dcterms:created>
  <dc:creator>Admin</dc:creator>
</cp:coreProperties>
</file>